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notesMasterIdLst>
    <p:notesMasterId r:id="rId20"/>
  </p:notesMasterIdLst>
  <p:handoutMasterIdLst>
    <p:handoutMasterId r:id="rId21"/>
  </p:handoutMasterIdLst>
  <p:sldIdLst>
    <p:sldId id="294" r:id="rId2"/>
    <p:sldId id="275" r:id="rId3"/>
    <p:sldId id="297" r:id="rId4"/>
    <p:sldId id="305" r:id="rId5"/>
    <p:sldId id="307" r:id="rId6"/>
    <p:sldId id="291" r:id="rId7"/>
    <p:sldId id="295" r:id="rId8"/>
    <p:sldId id="296" r:id="rId9"/>
    <p:sldId id="303" r:id="rId10"/>
    <p:sldId id="304" r:id="rId11"/>
    <p:sldId id="298" r:id="rId12"/>
    <p:sldId id="299" r:id="rId13"/>
    <p:sldId id="302" r:id="rId14"/>
    <p:sldId id="300" r:id="rId15"/>
    <p:sldId id="301" r:id="rId16"/>
    <p:sldId id="292" r:id="rId17"/>
    <p:sldId id="293" r:id="rId18"/>
    <p:sldId id="3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16F96-67E7-BA5E-0CE6-99DF98568F64}" v="57" dt="2023-07-13T01:19:19.085"/>
    <p1510:client id="{04DD06D8-1A4D-3746-8D63-1E145899FB54}" v="378" dt="2023-07-13T01:20:16.590"/>
    <p1510:client id="{062D636E-E732-FF3A-6A64-075EF32E8AB7}" v="212" dt="2023-07-13T01:35:41.602"/>
    <p1510:client id="{0900796B-9E61-3E0A-B23F-A852814E3D3B}" v="14" dt="2023-07-12T15:06:44.160"/>
    <p1510:client id="{099E2FCE-079D-28E5-B86A-3164CB04793C}" v="9" dt="2023-07-13T02:11:51.493"/>
    <p1510:client id="{1A248669-BDCC-3004-BAF2-CF174F4903FB}" v="578" dt="2023-07-12T16:17:42.929"/>
    <p1510:client id="{421BFA0D-2F6B-6C07-132E-9BA5071957D6}" v="170" dt="2023-07-13T01:01:04.182"/>
    <p1510:client id="{4B98E9E9-36FE-A033-3034-28911D7F0F82}" v="2" dt="2023-07-13T03:25:08.359"/>
    <p1510:client id="{4D5C22A3-19EB-E42A-8636-D495DEDC3812}" v="1" dt="2023-07-12T14:54:54.137"/>
    <p1510:client id="{58FDB43F-14CA-94B8-CA48-36B60953BF1C}" v="28" dt="2023-07-12T15:18:18.513"/>
    <p1510:client id="{62427C6B-629B-4752-8431-ACB65B7B9FC9}" v="44" dt="2023-07-12T04:03:07.684"/>
    <p1510:client id="{6DD19AB9-5518-282A-FE2C-F27FE92E9217}" v="2" dt="2023-07-13T02:43:47.805"/>
    <p1510:client id="{752E90E4-1EAA-E727-CE9D-AA2471B58C78}" v="91" dt="2023-07-12T04:53:40.549"/>
    <p1510:client id="{82E2214D-0328-3CAA-4C27-7846ECCD34CE}" v="24" dt="2023-07-12T15:09:53.071"/>
    <p1510:client id="{A890578A-0F64-5362-FD1E-22BAAD1AACE9}" v="100" dt="2023-07-12T04:17:54.801"/>
    <p1510:client id="{B1DF1387-D6BB-2882-E515-B6C0100E3B6D}" v="2" dt="2023-07-13T01:46:47.597"/>
    <p1510:client id="{C4370A20-D8E9-7EC2-A0A4-5962BE124986}" v="189" dt="2023-07-13T01:06:32.344"/>
    <p1510:client id="{CC208FDE-DA92-B0E1-C2B6-186C585A7D9E}" v="19" dt="2023-07-13T00:41:47.238"/>
    <p1510:client id="{D2166753-1846-F1C3-187F-B3F585CBA1EA}" v="265" dt="2023-07-12T15:31:34.974"/>
    <p1510:client id="{D5FE9AE3-6669-A5D5-774C-50ADD0044804}" v="8" dt="2023-07-13T01:55:48.580"/>
    <p1510:client id="{DA7AF6E0-A0E7-29C0-B202-E12D666EB2DE}" v="1" dt="2023-07-13T02:22:20.140"/>
    <p1510:client id="{E0434F30-2EB7-C86E-581B-92EA714772F6}" v="4" dt="2023-07-12T15:12:35.641"/>
    <p1510:client id="{EF7B153A-A3A6-021B-43A7-8FEFAB5C4C31}" v="1" dt="2023-07-13T01:21:12.8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U QUE" userId="S::t0930201@u.nus.edu::dd9efc6f-e65f-4386-b842-868cb4154580" providerId="AD" clId="Web-{A890578A-0F64-5362-FD1E-22BAAD1AACE9}"/>
    <pc:docChg chg="delSld modSld sldOrd">
      <pc:chgData name="LIU QUE" userId="S::t0930201@u.nus.edu::dd9efc6f-e65f-4386-b842-868cb4154580" providerId="AD" clId="Web-{A890578A-0F64-5362-FD1E-22BAAD1AACE9}" dt="2023-07-12T04:17:54.801" v="191" actId="1076"/>
      <pc:docMkLst>
        <pc:docMk/>
      </pc:docMkLst>
      <pc:sldChg chg="del">
        <pc:chgData name="LIU QUE" userId="S::t0930201@u.nus.edu::dd9efc6f-e65f-4386-b842-868cb4154580" providerId="AD" clId="Web-{A890578A-0F64-5362-FD1E-22BAAD1AACE9}" dt="2023-07-12T04:16:18.564" v="182"/>
        <pc:sldMkLst>
          <pc:docMk/>
          <pc:sldMk cId="1023783487" sldId="271"/>
        </pc:sldMkLst>
      </pc:sldChg>
      <pc:sldChg chg="addSp delSp modSp">
        <pc:chgData name="LIU QUE" userId="S::t0930201@u.nus.edu::dd9efc6f-e65f-4386-b842-868cb4154580" providerId="AD" clId="Web-{A890578A-0F64-5362-FD1E-22BAAD1AACE9}" dt="2023-07-12T04:15:40.812" v="174" actId="20577"/>
        <pc:sldMkLst>
          <pc:docMk/>
          <pc:sldMk cId="3171735052" sldId="275"/>
        </pc:sldMkLst>
        <pc:spChg chg="add del mod">
          <ac:chgData name="LIU QUE" userId="S::t0930201@u.nus.edu::dd9efc6f-e65f-4386-b842-868cb4154580" providerId="AD" clId="Web-{A890578A-0F64-5362-FD1E-22BAAD1AACE9}" dt="2023-07-12T04:15:40.812" v="174" actId="20577"/>
          <ac:spMkLst>
            <pc:docMk/>
            <pc:sldMk cId="3171735052" sldId="275"/>
            <ac:spMk id="2" creationId="{3DA984E2-4C7E-D7E0-9603-A0CE74BC7667}"/>
          </ac:spMkLst>
        </pc:spChg>
        <pc:spChg chg="add del mod">
          <ac:chgData name="LIU QUE" userId="S::t0930201@u.nus.edu::dd9efc6f-e65f-4386-b842-868cb4154580" providerId="AD" clId="Web-{A890578A-0F64-5362-FD1E-22BAAD1AACE9}" dt="2023-07-12T04:06:08.512" v="3"/>
          <ac:spMkLst>
            <pc:docMk/>
            <pc:sldMk cId="3171735052" sldId="275"/>
            <ac:spMk id="4" creationId="{A338126B-7C66-DEE8-19A3-6520BCF9BAD0}"/>
          </ac:spMkLst>
        </pc:spChg>
        <pc:spChg chg="del mod">
          <ac:chgData name="LIU QUE" userId="S::t0930201@u.nus.edu::dd9efc6f-e65f-4386-b842-868cb4154580" providerId="AD" clId="Web-{A890578A-0F64-5362-FD1E-22BAAD1AACE9}" dt="2023-07-12T04:14:20.466" v="163"/>
          <ac:spMkLst>
            <pc:docMk/>
            <pc:sldMk cId="3171735052" sldId="275"/>
            <ac:spMk id="14" creationId="{0D15BEAD-012C-AF1F-9EBB-243A511C902E}"/>
          </ac:spMkLst>
        </pc:spChg>
        <pc:spChg chg="del">
          <ac:chgData name="LIU QUE" userId="S::t0930201@u.nus.edu::dd9efc6f-e65f-4386-b842-868cb4154580" providerId="AD" clId="Web-{A890578A-0F64-5362-FD1E-22BAAD1AACE9}" dt="2023-07-12T04:06:11.871" v="4"/>
          <ac:spMkLst>
            <pc:docMk/>
            <pc:sldMk cId="3171735052" sldId="275"/>
            <ac:spMk id="16" creationId="{2D578531-1E9F-3E5A-7A85-E9CA9A5C7312}"/>
          </ac:spMkLst>
        </pc:spChg>
        <pc:spChg chg="mod">
          <ac:chgData name="LIU QUE" userId="S::t0930201@u.nus.edu::dd9efc6f-e65f-4386-b842-868cb4154580" providerId="AD" clId="Web-{A890578A-0F64-5362-FD1E-22BAAD1AACE9}" dt="2023-07-12T04:14:23.388" v="164" actId="20577"/>
          <ac:spMkLst>
            <pc:docMk/>
            <pc:sldMk cId="3171735052" sldId="275"/>
            <ac:spMk id="21" creationId="{A50CB90F-9D48-F8DD-961F-C3F1AE2B2D3D}"/>
          </ac:spMkLst>
        </pc:spChg>
        <pc:graphicFrameChg chg="add del mod">
          <ac:chgData name="LIU QUE" userId="S::t0930201@u.nus.edu::dd9efc6f-e65f-4386-b842-868cb4154580" providerId="AD" clId="Web-{A890578A-0F64-5362-FD1E-22BAAD1AACE9}" dt="2023-07-12T04:15:35.187" v="171"/>
          <ac:graphicFrameMkLst>
            <pc:docMk/>
            <pc:sldMk cId="3171735052" sldId="275"/>
            <ac:graphicFrameMk id="6" creationId="{38F406F7-E256-E044-19B0-C7A0D15431E0}"/>
          </ac:graphicFrameMkLst>
        </pc:graphicFrameChg>
        <pc:picChg chg="del">
          <ac:chgData name="LIU QUE" userId="S::t0930201@u.nus.edu::dd9efc6f-e65f-4386-b842-868cb4154580" providerId="AD" clId="Web-{A890578A-0F64-5362-FD1E-22BAAD1AACE9}" dt="2023-07-12T04:05:21.760" v="0"/>
          <ac:picMkLst>
            <pc:docMk/>
            <pc:sldMk cId="3171735052" sldId="275"/>
            <ac:picMk id="9" creationId="{F1C48F23-8E0F-4719-8886-4A20421AABED}"/>
          </ac:picMkLst>
        </pc:picChg>
      </pc:sldChg>
      <pc:sldChg chg="modSp">
        <pc:chgData name="LIU QUE" userId="S::t0930201@u.nus.edu::dd9efc6f-e65f-4386-b842-868cb4154580" providerId="AD" clId="Web-{A890578A-0F64-5362-FD1E-22BAAD1AACE9}" dt="2023-07-12T04:11:01.741" v="122" actId="20577"/>
        <pc:sldMkLst>
          <pc:docMk/>
          <pc:sldMk cId="612500148" sldId="276"/>
        </pc:sldMkLst>
        <pc:spChg chg="mod">
          <ac:chgData name="LIU QUE" userId="S::t0930201@u.nus.edu::dd9efc6f-e65f-4386-b842-868cb4154580" providerId="AD" clId="Web-{A890578A-0F64-5362-FD1E-22BAAD1AACE9}" dt="2023-07-12T04:11:01.741" v="122" actId="20577"/>
          <ac:spMkLst>
            <pc:docMk/>
            <pc:sldMk cId="612500148" sldId="276"/>
            <ac:spMk id="11" creationId="{32E16497-4AD4-29BC-9602-2FDFDA688E0A}"/>
          </ac:spMkLst>
        </pc:spChg>
      </pc:sldChg>
      <pc:sldChg chg="del">
        <pc:chgData name="LIU QUE" userId="S::t0930201@u.nus.edu::dd9efc6f-e65f-4386-b842-868cb4154580" providerId="AD" clId="Web-{A890578A-0F64-5362-FD1E-22BAAD1AACE9}" dt="2023-07-12T04:17:36.629" v="189"/>
        <pc:sldMkLst>
          <pc:docMk/>
          <pc:sldMk cId="1572098340" sldId="279"/>
        </pc:sldMkLst>
      </pc:sldChg>
      <pc:sldChg chg="modSp ord">
        <pc:chgData name="LIU QUE" userId="S::t0930201@u.nus.edu::dd9efc6f-e65f-4386-b842-868cb4154580" providerId="AD" clId="Web-{A890578A-0F64-5362-FD1E-22BAAD1AACE9}" dt="2023-07-12T04:17:54.801" v="191" actId="1076"/>
        <pc:sldMkLst>
          <pc:docMk/>
          <pc:sldMk cId="2646176605" sldId="283"/>
        </pc:sldMkLst>
        <pc:spChg chg="mod">
          <ac:chgData name="LIU QUE" userId="S::t0930201@u.nus.edu::dd9efc6f-e65f-4386-b842-868cb4154580" providerId="AD" clId="Web-{A890578A-0F64-5362-FD1E-22BAAD1AACE9}" dt="2023-07-12T04:17:54.801" v="191" actId="1076"/>
          <ac:spMkLst>
            <pc:docMk/>
            <pc:sldMk cId="2646176605" sldId="283"/>
            <ac:spMk id="4" creationId="{984B4FB8-6256-4F44-F50B-954ED8BB56A8}"/>
          </ac:spMkLst>
        </pc:spChg>
        <pc:spChg chg="mod">
          <ac:chgData name="LIU QUE" userId="S::t0930201@u.nus.edu::dd9efc6f-e65f-4386-b842-868cb4154580" providerId="AD" clId="Web-{A890578A-0F64-5362-FD1E-22BAAD1AACE9}" dt="2023-07-12T04:16:40.502" v="184" actId="20577"/>
          <ac:spMkLst>
            <pc:docMk/>
            <pc:sldMk cId="2646176605" sldId="283"/>
            <ac:spMk id="6" creationId="{ADD1FD97-ECA8-A83C-7727-187711310EF5}"/>
          </ac:spMkLst>
        </pc:spChg>
        <pc:graphicFrameChg chg="mod modGraphic">
          <ac:chgData name="LIU QUE" userId="S::t0930201@u.nus.edu::dd9efc6f-e65f-4386-b842-868cb4154580" providerId="AD" clId="Web-{A890578A-0F64-5362-FD1E-22BAAD1AACE9}" dt="2023-07-12T04:17:51.082" v="190" actId="1076"/>
          <ac:graphicFrameMkLst>
            <pc:docMk/>
            <pc:sldMk cId="2646176605" sldId="283"/>
            <ac:graphicFrameMk id="5" creationId="{19F9EF88-EB9B-04DD-91EC-4006E9AC3D88}"/>
          </ac:graphicFrameMkLst>
        </pc:graphicFrameChg>
      </pc:sldChg>
      <pc:sldChg chg="addSp delSp modSp del ord">
        <pc:chgData name="LIU QUE" userId="S::t0930201@u.nus.edu::dd9efc6f-e65f-4386-b842-868cb4154580" providerId="AD" clId="Web-{A890578A-0F64-5362-FD1E-22BAAD1AACE9}" dt="2023-07-12T04:16:01.641" v="181"/>
        <pc:sldMkLst>
          <pc:docMk/>
          <pc:sldMk cId="1409658235" sldId="287"/>
        </pc:sldMkLst>
        <pc:spChg chg="mod">
          <ac:chgData name="LIU QUE" userId="S::t0930201@u.nus.edu::dd9efc6f-e65f-4386-b842-868cb4154580" providerId="AD" clId="Web-{A890578A-0F64-5362-FD1E-22BAAD1AACE9}" dt="2023-07-12T04:12:27.978" v="135" actId="20577"/>
          <ac:spMkLst>
            <pc:docMk/>
            <pc:sldMk cId="1409658235" sldId="287"/>
            <ac:spMk id="2" creationId="{57EEA49A-DC7C-9C4F-2F9A-564E195C5628}"/>
          </ac:spMkLst>
        </pc:spChg>
        <pc:spChg chg="add del mod">
          <ac:chgData name="LIU QUE" userId="S::t0930201@u.nus.edu::dd9efc6f-e65f-4386-b842-868cb4154580" providerId="AD" clId="Web-{A890578A-0F64-5362-FD1E-22BAAD1AACE9}" dt="2023-07-12T04:15:56.688" v="180"/>
          <ac:spMkLst>
            <pc:docMk/>
            <pc:sldMk cId="1409658235" sldId="287"/>
            <ac:spMk id="4" creationId="{7BE89B02-9CD3-966B-EF5C-67B756A8F293}"/>
          </ac:spMkLst>
        </pc:spChg>
        <pc:graphicFrameChg chg="add mod ord modGraphic">
          <ac:chgData name="LIU QUE" userId="S::t0930201@u.nus.edu::dd9efc6f-e65f-4386-b842-868cb4154580" providerId="AD" clId="Web-{A890578A-0F64-5362-FD1E-22BAAD1AACE9}" dt="2023-07-12T04:15:56.688" v="180"/>
          <ac:graphicFrameMkLst>
            <pc:docMk/>
            <pc:sldMk cId="1409658235" sldId="287"/>
            <ac:graphicFrameMk id="6" creationId="{A14DE25E-91AD-9FFF-F0A0-4E36FA559E15}"/>
          </ac:graphicFrameMkLst>
        </pc:graphicFrameChg>
        <pc:graphicFrameChg chg="del mod modGraphic">
          <ac:chgData name="LIU QUE" userId="S::t0930201@u.nus.edu::dd9efc6f-e65f-4386-b842-868cb4154580" providerId="AD" clId="Web-{A890578A-0F64-5362-FD1E-22BAAD1AACE9}" dt="2023-07-12T04:14:07.419" v="161"/>
          <ac:graphicFrameMkLst>
            <pc:docMk/>
            <pc:sldMk cId="1409658235" sldId="287"/>
            <ac:graphicFrameMk id="7" creationId="{AF0DE047-1B7D-F942-8E09-3EFF699BE9A0}"/>
          </ac:graphicFrameMkLst>
        </pc:graphicFrameChg>
      </pc:sldChg>
    </pc:docChg>
  </pc:docChgLst>
  <pc:docChgLst>
    <pc:chgData name="ZHANG GEGE" userId="S::t0929897@u.nus.edu::35ec1ff4-5128-454b-9180-11a895e626b0" providerId="AD" clId="Web-{CC208FDE-DA92-B0E1-C2B6-186C585A7D9E}"/>
    <pc:docChg chg="modSld">
      <pc:chgData name="ZHANG GEGE" userId="S::t0929897@u.nus.edu::35ec1ff4-5128-454b-9180-11a895e626b0" providerId="AD" clId="Web-{CC208FDE-DA92-B0E1-C2B6-186C585A7D9E}" dt="2023-07-13T01:27:32.463" v="33" actId="20577"/>
      <pc:docMkLst>
        <pc:docMk/>
      </pc:docMkLst>
      <pc:sldChg chg="modSp">
        <pc:chgData name="ZHANG GEGE" userId="S::t0929897@u.nus.edu::35ec1ff4-5128-454b-9180-11a895e626b0" providerId="AD" clId="Web-{CC208FDE-DA92-B0E1-C2B6-186C585A7D9E}" dt="2023-07-13T01:27:32.463" v="33" actId="20577"/>
        <pc:sldMkLst>
          <pc:docMk/>
          <pc:sldMk cId="2646176605" sldId="283"/>
        </pc:sldMkLst>
        <pc:graphicFrameChg chg="modGraphic">
          <ac:chgData name="ZHANG GEGE" userId="S::t0929897@u.nus.edu::35ec1ff4-5128-454b-9180-11a895e626b0" providerId="AD" clId="Web-{CC208FDE-DA92-B0E1-C2B6-186C585A7D9E}" dt="2023-07-13T01:27:32.463" v="33" actId="20577"/>
          <ac:graphicFrameMkLst>
            <pc:docMk/>
            <pc:sldMk cId="2646176605" sldId="283"/>
            <ac:graphicFrameMk id="5" creationId="{19F9EF88-EB9B-04DD-91EC-4006E9AC3D88}"/>
          </ac:graphicFrameMkLst>
        </pc:graphicFrameChg>
      </pc:sldChg>
      <pc:sldChg chg="addSp modSp addAnim">
        <pc:chgData name="ZHANG GEGE" userId="S::t0929897@u.nus.edu::35ec1ff4-5128-454b-9180-11a895e626b0" providerId="AD" clId="Web-{CC208FDE-DA92-B0E1-C2B6-186C585A7D9E}" dt="2023-07-13T00:25:22.899" v="8" actId="1076"/>
        <pc:sldMkLst>
          <pc:docMk/>
          <pc:sldMk cId="612331520" sldId="300"/>
        </pc:sldMkLst>
        <pc:picChg chg="add mod">
          <ac:chgData name="ZHANG GEGE" userId="S::t0929897@u.nus.edu::35ec1ff4-5128-454b-9180-11a895e626b0" providerId="AD" clId="Web-{CC208FDE-DA92-B0E1-C2B6-186C585A7D9E}" dt="2023-07-13T00:25:22.899" v="8" actId="1076"/>
          <ac:picMkLst>
            <pc:docMk/>
            <pc:sldMk cId="612331520" sldId="300"/>
            <ac:picMk id="3" creationId="{EA92D493-AF91-58B6-2E99-F67C4E379D79}"/>
          </ac:picMkLst>
        </pc:picChg>
      </pc:sldChg>
      <pc:sldChg chg="addSp modSp addAnim">
        <pc:chgData name="ZHANG GEGE" userId="S::t0929897@u.nus.edu::35ec1ff4-5128-454b-9180-11a895e626b0" providerId="AD" clId="Web-{CC208FDE-DA92-B0E1-C2B6-186C585A7D9E}" dt="2023-07-13T00:27:03.511" v="15" actId="1076"/>
        <pc:sldMkLst>
          <pc:docMk/>
          <pc:sldMk cId="2849261461" sldId="301"/>
        </pc:sldMkLst>
        <pc:picChg chg="add mod">
          <ac:chgData name="ZHANG GEGE" userId="S::t0929897@u.nus.edu::35ec1ff4-5128-454b-9180-11a895e626b0" providerId="AD" clId="Web-{CC208FDE-DA92-B0E1-C2B6-186C585A7D9E}" dt="2023-07-13T00:27:03.511" v="15" actId="1076"/>
          <ac:picMkLst>
            <pc:docMk/>
            <pc:sldMk cId="2849261461" sldId="301"/>
            <ac:picMk id="3" creationId="{931184B8-6550-2422-41F2-7C4D29E2928C}"/>
          </ac:picMkLst>
        </pc:picChg>
      </pc:sldChg>
      <pc:sldChg chg="modSp">
        <pc:chgData name="ZHANG GEGE" userId="S::t0929897@u.nus.edu::35ec1ff4-5128-454b-9180-11a895e626b0" providerId="AD" clId="Web-{CC208FDE-DA92-B0E1-C2B6-186C585A7D9E}" dt="2023-07-13T00:41:47.238" v="18" actId="1076"/>
        <pc:sldMkLst>
          <pc:docMk/>
          <pc:sldMk cId="520571100" sldId="302"/>
        </pc:sldMkLst>
        <pc:picChg chg="mod">
          <ac:chgData name="ZHANG GEGE" userId="S::t0929897@u.nus.edu::35ec1ff4-5128-454b-9180-11a895e626b0" providerId="AD" clId="Web-{CC208FDE-DA92-B0E1-C2B6-186C585A7D9E}" dt="2023-07-13T00:41:47.238" v="18" actId="1076"/>
          <ac:picMkLst>
            <pc:docMk/>
            <pc:sldMk cId="520571100" sldId="302"/>
            <ac:picMk id="3" creationId="{ACFD7181-85B0-45AA-D3DA-CE32614CF1B0}"/>
          </ac:picMkLst>
        </pc:picChg>
      </pc:sldChg>
    </pc:docChg>
  </pc:docChgLst>
  <pc:docChgLst>
    <pc:chgData name="HUANG YAWEN" userId="S::t0929861@u.nus.edu::0e158d37-e8c9-4715-96a3-72a06e8d9d51" providerId="AD" clId="Web-{4D5C22A3-19EB-E42A-8636-D495DEDC3812}"/>
    <pc:docChg chg="modSld">
      <pc:chgData name="HUANG YAWEN" userId="S::t0929861@u.nus.edu::0e158d37-e8c9-4715-96a3-72a06e8d9d51" providerId="AD" clId="Web-{4D5C22A3-19EB-E42A-8636-D495DEDC3812}" dt="2023-07-12T14:54:54.137" v="0" actId="20577"/>
      <pc:docMkLst>
        <pc:docMk/>
      </pc:docMkLst>
      <pc:sldChg chg="modSp">
        <pc:chgData name="HUANG YAWEN" userId="S::t0929861@u.nus.edu::0e158d37-e8c9-4715-96a3-72a06e8d9d51" providerId="AD" clId="Web-{4D5C22A3-19EB-E42A-8636-D495DEDC3812}" dt="2023-07-12T14:54:54.137" v="0" actId="20577"/>
        <pc:sldMkLst>
          <pc:docMk/>
          <pc:sldMk cId="4076182334" sldId="291"/>
        </pc:sldMkLst>
        <pc:spChg chg="mod">
          <ac:chgData name="HUANG YAWEN" userId="S::t0929861@u.nus.edu::0e158d37-e8c9-4715-96a3-72a06e8d9d51" providerId="AD" clId="Web-{4D5C22A3-19EB-E42A-8636-D495DEDC3812}" dt="2023-07-12T14:54:54.137" v="0" actId="20577"/>
          <ac:spMkLst>
            <pc:docMk/>
            <pc:sldMk cId="4076182334" sldId="291"/>
            <ac:spMk id="55" creationId="{D303BAD9-49EF-8E70-3F64-095B1CEB4574}"/>
          </ac:spMkLst>
        </pc:spChg>
      </pc:sldChg>
    </pc:docChg>
  </pc:docChgLst>
  <pc:docChgLst>
    <pc:chgData name="LIU QUE" userId="S::t0930201@u.nus.edu::dd9efc6f-e65f-4386-b842-868cb4154580" providerId="AD" clId="Web-{DA7AF6E0-A0E7-29C0-B202-E12D666EB2DE}"/>
    <pc:docChg chg="sldOrd">
      <pc:chgData name="LIU QUE" userId="S::t0930201@u.nus.edu::dd9efc6f-e65f-4386-b842-868cb4154580" providerId="AD" clId="Web-{DA7AF6E0-A0E7-29C0-B202-E12D666EB2DE}" dt="2023-07-13T02:22:20.140" v="0"/>
      <pc:docMkLst>
        <pc:docMk/>
      </pc:docMkLst>
      <pc:sldChg chg="ord">
        <pc:chgData name="LIU QUE" userId="S::t0930201@u.nus.edu::dd9efc6f-e65f-4386-b842-868cb4154580" providerId="AD" clId="Web-{DA7AF6E0-A0E7-29C0-B202-E12D666EB2DE}" dt="2023-07-13T02:22:20.140" v="0"/>
        <pc:sldMkLst>
          <pc:docMk/>
          <pc:sldMk cId="3199631697" sldId="292"/>
        </pc:sldMkLst>
      </pc:sldChg>
    </pc:docChg>
  </pc:docChgLst>
  <pc:docChgLst>
    <pc:chgData name="LIU QUE" userId="S::t0930201@u.nus.edu::dd9efc6f-e65f-4386-b842-868cb4154580" providerId="AD" clId="Web-{E0434F30-2EB7-C86E-581B-92EA714772F6}"/>
    <pc:docChg chg="addSld delSld modSld modMainMaster">
      <pc:chgData name="LIU QUE" userId="S::t0930201@u.nus.edu::dd9efc6f-e65f-4386-b842-868cb4154580" providerId="AD" clId="Web-{E0434F30-2EB7-C86E-581B-92EA714772F6}" dt="2023-07-12T15:12:35.641" v="3"/>
      <pc:docMkLst>
        <pc:docMk/>
      </pc:docMkLst>
      <pc:sldChg chg="mod">
        <pc:chgData name="LIU QUE" userId="S::t0930201@u.nus.edu::dd9efc6f-e65f-4386-b842-868cb4154580" providerId="AD" clId="Web-{E0434F30-2EB7-C86E-581B-92EA714772F6}" dt="2023-07-12T15:10:18.466" v="1"/>
        <pc:sldMkLst>
          <pc:docMk/>
          <pc:sldMk cId="3171735052" sldId="275"/>
        </pc:sldMkLst>
      </pc:sldChg>
      <pc:sldChg chg="mod">
        <pc:chgData name="LIU QUE" userId="S::t0930201@u.nus.edu::dd9efc6f-e65f-4386-b842-868cb4154580" providerId="AD" clId="Web-{E0434F30-2EB7-C86E-581B-92EA714772F6}" dt="2023-07-12T15:10:18.466" v="1"/>
        <pc:sldMkLst>
          <pc:docMk/>
          <pc:sldMk cId="2646176605" sldId="283"/>
        </pc:sldMkLst>
      </pc:sldChg>
      <pc:sldChg chg="mod">
        <pc:chgData name="LIU QUE" userId="S::t0930201@u.nus.edu::dd9efc6f-e65f-4386-b842-868cb4154580" providerId="AD" clId="Web-{E0434F30-2EB7-C86E-581B-92EA714772F6}" dt="2023-07-12T15:10:18.466" v="1"/>
        <pc:sldMkLst>
          <pc:docMk/>
          <pc:sldMk cId="1849997620" sldId="289"/>
        </pc:sldMkLst>
      </pc:sldChg>
      <pc:sldChg chg="mod">
        <pc:chgData name="LIU QUE" userId="S::t0930201@u.nus.edu::dd9efc6f-e65f-4386-b842-868cb4154580" providerId="AD" clId="Web-{E0434F30-2EB7-C86E-581B-92EA714772F6}" dt="2023-07-12T15:10:18.466" v="1"/>
        <pc:sldMkLst>
          <pc:docMk/>
          <pc:sldMk cId="1263127112" sldId="290"/>
        </pc:sldMkLst>
      </pc:sldChg>
      <pc:sldChg chg="mod">
        <pc:chgData name="LIU QUE" userId="S::t0930201@u.nus.edu::dd9efc6f-e65f-4386-b842-868cb4154580" providerId="AD" clId="Web-{E0434F30-2EB7-C86E-581B-92EA714772F6}" dt="2023-07-12T15:10:18.466" v="1"/>
        <pc:sldMkLst>
          <pc:docMk/>
          <pc:sldMk cId="4076182334" sldId="291"/>
        </pc:sldMkLst>
      </pc:sldChg>
      <pc:sldChg chg="mod">
        <pc:chgData name="LIU QUE" userId="S::t0930201@u.nus.edu::dd9efc6f-e65f-4386-b842-868cb4154580" providerId="AD" clId="Web-{E0434F30-2EB7-C86E-581B-92EA714772F6}" dt="2023-07-12T15:10:18.466" v="1"/>
        <pc:sldMkLst>
          <pc:docMk/>
          <pc:sldMk cId="3199631697" sldId="292"/>
        </pc:sldMkLst>
      </pc:sldChg>
      <pc:sldChg chg="mod">
        <pc:chgData name="LIU QUE" userId="S::t0930201@u.nus.edu::dd9efc6f-e65f-4386-b842-868cb4154580" providerId="AD" clId="Web-{E0434F30-2EB7-C86E-581B-92EA714772F6}" dt="2023-07-12T15:10:18.466" v="1"/>
        <pc:sldMkLst>
          <pc:docMk/>
          <pc:sldMk cId="1457056446" sldId="293"/>
        </pc:sldMkLst>
      </pc:sldChg>
      <pc:sldChg chg="mod setBg">
        <pc:chgData name="LIU QUE" userId="S::t0930201@u.nus.edu::dd9efc6f-e65f-4386-b842-868cb4154580" providerId="AD" clId="Web-{E0434F30-2EB7-C86E-581B-92EA714772F6}" dt="2023-07-12T15:10:18.466" v="1"/>
        <pc:sldMkLst>
          <pc:docMk/>
          <pc:sldMk cId="4074093243" sldId="294"/>
        </pc:sldMkLst>
      </pc:sldChg>
      <pc:sldChg chg="new del">
        <pc:chgData name="LIU QUE" userId="S::t0930201@u.nus.edu::dd9efc6f-e65f-4386-b842-868cb4154580" providerId="AD" clId="Web-{E0434F30-2EB7-C86E-581B-92EA714772F6}" dt="2023-07-12T15:12:35.641" v="3"/>
        <pc:sldMkLst>
          <pc:docMk/>
          <pc:sldMk cId="2387660036" sldId="295"/>
        </pc:sldMkLst>
      </pc:sldChg>
      <pc:sldMasterChg chg="mod setBg modSldLayout">
        <pc:chgData name="LIU QUE" userId="S::t0930201@u.nus.edu::dd9efc6f-e65f-4386-b842-868cb4154580" providerId="AD" clId="Web-{E0434F30-2EB7-C86E-581B-92EA714772F6}" dt="2023-07-12T15:10:18.466" v="1"/>
        <pc:sldMasterMkLst>
          <pc:docMk/>
          <pc:sldMasterMk cId="3148397634" sldId="2147483698"/>
        </pc:sldMasterMkLst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2773679433" sldId="2147483699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334087720" sldId="2147483700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3762600003" sldId="2147483701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1942455882" sldId="2147483702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1743559035" sldId="2147483703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2358935380" sldId="2147483704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3219132600" sldId="2147483705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2051795074" sldId="2147483706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1084477687" sldId="2147483707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1013433215" sldId="2147483708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351454091" sldId="2147483709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125359731" sldId="2147483710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1369912010" sldId="2147483711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2716420715" sldId="2147483712"/>
          </pc:sldLayoutMkLst>
        </pc:sldLayoutChg>
        <pc:sldLayoutChg chg="mod">
          <pc:chgData name="LIU QUE" userId="S::t0930201@u.nus.edu::dd9efc6f-e65f-4386-b842-868cb4154580" providerId="AD" clId="Web-{E0434F30-2EB7-C86E-581B-92EA714772F6}" dt="2023-07-12T15:10:18.466" v="1"/>
          <pc:sldLayoutMkLst>
            <pc:docMk/>
            <pc:sldMasterMk cId="3148397634" sldId="2147483698"/>
            <pc:sldLayoutMk cId="2225237262" sldId="2147483713"/>
          </pc:sldLayoutMkLst>
        </pc:sldLayoutChg>
      </pc:sldMasterChg>
    </pc:docChg>
  </pc:docChgLst>
  <pc:docChgLst>
    <pc:chgData name="TANG CONGRONG" userId="S::t0930065@u.nus.edu::4a35bbe1-23a9-4ce1-a854-0c7a33166435" providerId="AD" clId="Web-{0900796B-9E61-3E0A-B23F-A852814E3D3B}"/>
    <pc:docChg chg="modSld addMainMaster delMainMaster">
      <pc:chgData name="TANG CONGRONG" userId="S::t0930065@u.nus.edu::4a35bbe1-23a9-4ce1-a854-0c7a33166435" providerId="AD" clId="Web-{0900796B-9E61-3E0A-B23F-A852814E3D3B}" dt="2023-07-12T15:06:44.160" v="13"/>
      <pc:docMkLst>
        <pc:docMk/>
      </pc:docMkLst>
      <pc:sldChg chg="modSp mod modClrScheme chgLayout">
        <pc:chgData name="TANG CONGRONG" userId="S::t0930065@u.nus.edu::4a35bbe1-23a9-4ce1-a854-0c7a33166435" providerId="AD" clId="Web-{0900796B-9E61-3E0A-B23F-A852814E3D3B}" dt="2023-07-12T15:06:44.160" v="13"/>
        <pc:sldMkLst>
          <pc:docMk/>
          <pc:sldMk cId="3171735052" sldId="275"/>
        </pc:sldMkLst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3171735052" sldId="275"/>
            <ac:spMk id="2" creationId="{3DA984E2-4C7E-D7E0-9603-A0CE74BC7667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3171735052" sldId="275"/>
            <ac:spMk id="21" creationId="{A50CB90F-9D48-F8DD-961F-C3F1AE2B2D3D}"/>
          </ac:spMkLst>
        </pc:spChg>
      </pc:sldChg>
      <pc:sldChg chg="modSp mod modClrScheme chgLayout">
        <pc:chgData name="TANG CONGRONG" userId="S::t0930065@u.nus.edu::4a35bbe1-23a9-4ce1-a854-0c7a33166435" providerId="AD" clId="Web-{0900796B-9E61-3E0A-B23F-A852814E3D3B}" dt="2023-07-12T15:06:44.160" v="13"/>
        <pc:sldMkLst>
          <pc:docMk/>
          <pc:sldMk cId="2646176605" sldId="283"/>
        </pc:sldMkLst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2646176605" sldId="283"/>
            <ac:spMk id="4" creationId="{984B4FB8-6256-4F44-F50B-954ED8BB56A8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2646176605" sldId="283"/>
            <ac:spMk id="6" creationId="{ADD1FD97-ECA8-A83C-7727-187711310EF5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2646176605" sldId="283"/>
            <ac:spMk id="7" creationId="{C52F19C2-AF93-9D25-71CF-17F90A8DA904}"/>
          </ac:spMkLst>
        </pc:spChg>
        <pc:graphicFrameChg chg="mod ord">
          <ac:chgData name="TANG CONGRONG" userId="S::t0930065@u.nus.edu::4a35bbe1-23a9-4ce1-a854-0c7a33166435" providerId="AD" clId="Web-{0900796B-9E61-3E0A-B23F-A852814E3D3B}" dt="2023-07-12T15:06:44.160" v="13"/>
          <ac:graphicFrameMkLst>
            <pc:docMk/>
            <pc:sldMk cId="2646176605" sldId="283"/>
            <ac:graphicFrameMk id="5" creationId="{19F9EF88-EB9B-04DD-91EC-4006E9AC3D88}"/>
          </ac:graphicFrameMkLst>
        </pc:graphicFrameChg>
      </pc:sldChg>
      <pc:sldChg chg="modSp mod modClrScheme chgLayout">
        <pc:chgData name="TANG CONGRONG" userId="S::t0930065@u.nus.edu::4a35bbe1-23a9-4ce1-a854-0c7a33166435" providerId="AD" clId="Web-{0900796B-9E61-3E0A-B23F-A852814E3D3B}" dt="2023-07-12T15:06:44.160" v="13"/>
        <pc:sldMkLst>
          <pc:docMk/>
          <pc:sldMk cId="1849997620" sldId="289"/>
        </pc:sldMkLst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3" creationId="{9DE21BA7-E5C4-4FD7-6C9E-DCF6B195B5B8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10" creationId="{19A6A633-6F5C-07D2-EB05-8158B140C8AB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11" creationId="{D045C05B-7632-FE90-DD57-5ABD8A5BCF37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12" creationId="{59CC5724-7B60-4AA4-D040-6BA06EC3B410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13" creationId="{613091B6-6F4F-570A-DA88-691CE0A93843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14" creationId="{5D2EC543-30A4-23DB-2FB7-5C18B8269F93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15" creationId="{D7242CA8-154C-5C7D-6E98-DC3594B5EB7F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16" creationId="{2159C70C-FAE4-F898-1B5C-9ACE8514DEEA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17" creationId="{9E972938-DB22-AC16-8164-C4D03AFAF412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18" creationId="{BB531BBC-C64A-644B-2538-EB38FE936EBE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19" creationId="{E566746A-05C4-9E90-85C7-C72A19502BCF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20" creationId="{9B439F66-55A2-2473-2219-D319CFC18793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21" creationId="{C0AAAC49-66B2-FB66-656B-5633DD00BA3B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22" creationId="{BD4DECAB-77F8-CCF2-1B4F-74629D50039F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23" creationId="{485155CA-EEF3-CC01-5A66-F632D67D2826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24" creationId="{F420AE87-9AC7-6960-5B38-4F2FE403B42A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25" creationId="{53B1D957-4E96-27FB-0132-30C8DB0631C1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51" creationId="{403B5C57-609F-2909-BE5E-3352E6AC4971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849997620" sldId="289"/>
            <ac:spMk id="152" creationId="{1C1F8493-B963-CDFF-50B9-BC053FA825A8}"/>
          </ac:spMkLst>
        </pc:sp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849997620" sldId="289"/>
            <ac:picMk id="27" creationId="{B01332F2-E009-B454-9DC8-69781038135B}"/>
          </ac:picMkLst>
        </pc:pic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849997620" sldId="289"/>
            <ac:picMk id="28" creationId="{4993E3F9-17C6-0B66-6114-E46E19663C8E}"/>
          </ac:picMkLst>
        </pc:pic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849997620" sldId="289"/>
            <ac:picMk id="29" creationId="{7338326D-6AAB-BE3A-9CBF-104EC56C8857}"/>
          </ac:picMkLst>
        </pc:pic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849997620" sldId="289"/>
            <ac:picMk id="30" creationId="{6C110708-92FC-ACA6-191B-60AF7C9A9110}"/>
          </ac:picMkLst>
        </pc:pic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849997620" sldId="289"/>
            <ac:picMk id="31" creationId="{81A03055-991D-E507-5CF8-52D100B3BBAD}"/>
          </ac:picMkLst>
        </pc:pic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849997620" sldId="289"/>
            <ac:picMk id="32" creationId="{E45A6503-23C4-B7CD-E962-CDF575E9DFBA}"/>
          </ac:picMkLst>
        </pc:pic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849997620" sldId="289"/>
            <ac:picMk id="33" creationId="{759D34B2-9AAB-1470-07BA-8785A1538289}"/>
          </ac:picMkLst>
        </pc:pic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849997620" sldId="289"/>
            <ac:picMk id="34" creationId="{02061082-7D63-EBA4-6464-6FB33818D55A}"/>
          </ac:picMkLst>
        </pc:picChg>
      </pc:sldChg>
      <pc:sldChg chg="modSp mod modClrScheme chgLayout">
        <pc:chgData name="TANG CONGRONG" userId="S::t0930065@u.nus.edu::4a35bbe1-23a9-4ce1-a854-0c7a33166435" providerId="AD" clId="Web-{0900796B-9E61-3E0A-B23F-A852814E3D3B}" dt="2023-07-12T15:06:44.160" v="13"/>
        <pc:sldMkLst>
          <pc:docMk/>
          <pc:sldMk cId="1263127112" sldId="290"/>
        </pc:sldMkLst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263127112" sldId="290"/>
            <ac:spMk id="6" creationId="{3C921613-A2A4-672F-8CE1-64641C51E6A6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263127112" sldId="290"/>
            <ac:spMk id="7" creationId="{ECA1D41D-0857-3138-ACC8-642FAC688F7B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263127112" sldId="290"/>
            <ac:spMk id="11" creationId="{C12570BC-1064-302D-FEA4-8465C3B6EB3A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263127112" sldId="290"/>
            <ac:spMk id="12" creationId="{06446BFF-4983-9932-49CC-A37A22C5E07E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263127112" sldId="290"/>
            <ac:spMk id="13" creationId="{9F938B20-3FB2-425F-8A41-89F7FAA8FBB7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263127112" sldId="290"/>
            <ac:spMk id="14" creationId="{D06328D1-86D0-5845-5BEB-2B038E46A1E0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263127112" sldId="290"/>
            <ac:spMk id="44" creationId="{BDEDB8D2-6724-7574-F062-862481DC1140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263127112" sldId="290"/>
            <ac:spMk id="57" creationId="{E965E90D-D692-724C-5D50-9041F3568A5F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263127112" sldId="290"/>
            <ac:spMk id="58" creationId="{27C90AAD-C082-CC55-4767-F006C7019210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263127112" sldId="290"/>
            <ac:spMk id="59" creationId="{F1FF8459-BD47-4502-A26F-B546D64F37BC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263127112" sldId="290"/>
            <ac:spMk id="60" creationId="{B7C966D4-C0C9-F9AA-B8C0-3770EAC247CE}"/>
          </ac:spMkLst>
        </pc:sp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263127112" sldId="290"/>
            <ac:picMk id="16" creationId="{D3F33FD0-EF82-7514-BE2D-11830489D8DB}"/>
          </ac:picMkLst>
        </pc:pic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263127112" sldId="290"/>
            <ac:picMk id="17" creationId="{CCC992E7-2C36-C9E6-2F67-6CCF24E78DD5}"/>
          </ac:picMkLst>
        </pc:pic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263127112" sldId="290"/>
            <ac:picMk id="18" creationId="{F5D49AF5-7F54-963C-4897-B951249A133D}"/>
          </ac:picMkLst>
        </pc:picChg>
        <pc:picChg chg="mod ord">
          <ac:chgData name="TANG CONGRONG" userId="S::t0930065@u.nus.edu::4a35bbe1-23a9-4ce1-a854-0c7a33166435" providerId="AD" clId="Web-{0900796B-9E61-3E0A-B23F-A852814E3D3B}" dt="2023-07-12T15:06:44.160" v="13"/>
          <ac:picMkLst>
            <pc:docMk/>
            <pc:sldMk cId="1263127112" sldId="290"/>
            <ac:picMk id="19" creationId="{9AA26BFD-262C-67CF-B2E0-C7D7081ACA67}"/>
          </ac:picMkLst>
        </pc:picChg>
      </pc:sldChg>
      <pc:sldChg chg="modSp mod modClrScheme chgLayout">
        <pc:chgData name="TANG CONGRONG" userId="S::t0930065@u.nus.edu::4a35bbe1-23a9-4ce1-a854-0c7a33166435" providerId="AD" clId="Web-{0900796B-9E61-3E0A-B23F-A852814E3D3B}" dt="2023-07-12T15:06:44.160" v="13"/>
        <pc:sldMkLst>
          <pc:docMk/>
          <pc:sldMk cId="4076182334" sldId="291"/>
        </pc:sldMkLst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4076182334" sldId="291"/>
            <ac:spMk id="4" creationId="{984B4FB8-6256-4F44-F50B-954ED8BB56A8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4076182334" sldId="291"/>
            <ac:spMk id="6" creationId="{ADD1FD97-ECA8-A83C-7727-187711310EF5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4076182334" sldId="291"/>
            <ac:spMk id="7" creationId="{C52F19C2-AF93-9D25-71CF-17F90A8DA904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4076182334" sldId="291"/>
            <ac:spMk id="55" creationId="{D303BAD9-49EF-8E70-3F64-095B1CEB4574}"/>
          </ac:spMkLst>
        </pc:spChg>
      </pc:sldChg>
      <pc:sldChg chg="modSp mod modClrScheme chgLayout">
        <pc:chgData name="TANG CONGRONG" userId="S::t0930065@u.nus.edu::4a35bbe1-23a9-4ce1-a854-0c7a33166435" providerId="AD" clId="Web-{0900796B-9E61-3E0A-B23F-A852814E3D3B}" dt="2023-07-12T15:06:44.160" v="13"/>
        <pc:sldMkLst>
          <pc:docMk/>
          <pc:sldMk cId="3199631697" sldId="292"/>
        </pc:sldMkLst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3199631697" sldId="292"/>
            <ac:spMk id="4" creationId="{984B4FB8-6256-4F44-F50B-954ED8BB56A8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3199631697" sldId="292"/>
            <ac:spMk id="6" creationId="{ADD1FD97-ECA8-A83C-7727-187711310EF5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3199631697" sldId="292"/>
            <ac:spMk id="7" creationId="{C52F19C2-AF93-9D25-71CF-17F90A8DA904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3199631697" sldId="292"/>
            <ac:spMk id="43" creationId="{B911E9E0-6823-4746-CE03-7E63CB0517E3}"/>
          </ac:spMkLst>
        </pc:spChg>
      </pc:sldChg>
      <pc:sldChg chg="addSp delSp modSp mod modClrScheme chgLayout">
        <pc:chgData name="TANG CONGRONG" userId="S::t0930065@u.nus.edu::4a35bbe1-23a9-4ce1-a854-0c7a33166435" providerId="AD" clId="Web-{0900796B-9E61-3E0A-B23F-A852814E3D3B}" dt="2023-07-12T15:06:44.160" v="13"/>
        <pc:sldMkLst>
          <pc:docMk/>
          <pc:sldMk cId="1457056446" sldId="293"/>
        </pc:sldMkLst>
        <pc:spChg chg="add del mod">
          <ac:chgData name="TANG CONGRONG" userId="S::t0930065@u.nus.edu::4a35bbe1-23a9-4ce1-a854-0c7a33166435" providerId="AD" clId="Web-{0900796B-9E61-3E0A-B23F-A852814E3D3B}" dt="2023-07-12T15:06:26.706" v="10"/>
          <ac:spMkLst>
            <pc:docMk/>
            <pc:sldMk cId="1457056446" sldId="293"/>
            <ac:spMk id="2" creationId="{12613245-8F8E-5669-6929-5511481021FD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457056446" sldId="293"/>
            <ac:spMk id="4" creationId="{984B4FB8-6256-4F44-F50B-954ED8BB56A8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457056446" sldId="293"/>
            <ac:spMk id="6" creationId="{ADD1FD97-ECA8-A83C-7727-187711310EF5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457056446" sldId="293"/>
            <ac:spMk id="7" creationId="{C52F19C2-AF93-9D25-71CF-17F90A8DA904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1457056446" sldId="293"/>
            <ac:spMk id="31" creationId="{D7047554-EB58-6BC9-6B57-D280D098295D}"/>
          </ac:spMkLst>
        </pc:spChg>
      </pc:sldChg>
      <pc:sldChg chg="modSp mod modClrScheme chgLayout">
        <pc:chgData name="TANG CONGRONG" userId="S::t0930065@u.nus.edu::4a35bbe1-23a9-4ce1-a854-0c7a33166435" providerId="AD" clId="Web-{0900796B-9E61-3E0A-B23F-A852814E3D3B}" dt="2023-07-12T15:06:44.160" v="13"/>
        <pc:sldMkLst>
          <pc:docMk/>
          <pc:sldMk cId="4074093243" sldId="294"/>
        </pc:sldMkLst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4074093243" sldId="294"/>
            <ac:spMk id="5" creationId="{27228BAE-048B-681E-DD8D-BD96B22560E0}"/>
          </ac:spMkLst>
        </pc:spChg>
        <pc:spChg chg="mod ord">
          <ac:chgData name="TANG CONGRONG" userId="S::t0930065@u.nus.edu::4a35bbe1-23a9-4ce1-a854-0c7a33166435" providerId="AD" clId="Web-{0900796B-9E61-3E0A-B23F-A852814E3D3B}" dt="2023-07-12T15:06:44.160" v="13"/>
          <ac:spMkLst>
            <pc:docMk/>
            <pc:sldMk cId="4074093243" sldId="294"/>
            <ac:spMk id="12" creationId="{3314E557-9E42-8B6D-526B-0A601F293ECB}"/>
          </ac:spMkLst>
        </pc:spChg>
      </pc:sldChg>
      <pc:sldMasterChg chg="del delSldLayout">
        <pc:chgData name="TANG CONGRONG" userId="S::t0930065@u.nus.edu::4a35bbe1-23a9-4ce1-a854-0c7a33166435" providerId="AD" clId="Web-{0900796B-9E61-3E0A-B23F-A852814E3D3B}" dt="2023-07-12T15:06:32.628" v="11"/>
        <pc:sldMasterMkLst>
          <pc:docMk/>
          <pc:sldMasterMk cId="1788353970" sldId="2147483648"/>
        </pc:sldMasterMkLst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2916498579" sldId="2147483649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2782271272" sldId="2147483650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2802635032" sldId="2147483651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3010694361" sldId="2147483652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4062460032" sldId="2147483653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1476947594" sldId="2147483654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2875107226" sldId="2147483655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799200540" sldId="2147483656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435165984" sldId="2147483657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3154419118" sldId="2147483658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3077806385" sldId="2147483659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52720342" sldId="2147483663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830579565" sldId="2147483664"/>
          </pc:sldLayoutMkLst>
        </pc:sldLayoutChg>
        <pc:sldLayoutChg chg="del">
          <pc:chgData name="TANG CONGRONG" userId="S::t0930065@u.nus.edu::4a35bbe1-23a9-4ce1-a854-0c7a33166435" providerId="AD" clId="Web-{0900796B-9E61-3E0A-B23F-A852814E3D3B}" dt="2023-07-12T15:06:32.628" v="11"/>
          <pc:sldLayoutMkLst>
            <pc:docMk/>
            <pc:sldMasterMk cId="1788353970" sldId="2147483648"/>
            <pc:sldLayoutMk cId="3840231778" sldId="2147483665"/>
          </pc:sldLayoutMkLst>
        </pc:sldLayoutChg>
      </pc:sldMasterChg>
      <pc:sldMasterChg chg="add del addSldLayout delSldLayout modSldLayout">
        <pc:chgData name="TANG CONGRONG" userId="S::t0930065@u.nus.edu::4a35bbe1-23a9-4ce1-a854-0c7a33166435" providerId="AD" clId="Web-{0900796B-9E61-3E0A-B23F-A852814E3D3B}" dt="2023-07-12T15:06:40.863" v="12"/>
        <pc:sldMasterMkLst>
          <pc:docMk/>
          <pc:sldMasterMk cId="1520820060" sldId="2147483666"/>
        </pc:sldMasterMkLst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3923223507" sldId="2147483667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2909873233" sldId="2147483668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1574978150" sldId="2147483669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3542461574" sldId="2147483670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2705537294" sldId="2147483671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2008146466" sldId="2147483672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1799208153" sldId="2147483673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3939378347" sldId="2147483674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3407635168" sldId="2147483675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1779723592" sldId="2147483676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3831799207" sldId="2147483677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4242517102" sldId="2147483678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1278402304" sldId="2147483679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3801755753" sldId="2147483680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0.863" v="12"/>
          <pc:sldLayoutMkLst>
            <pc:docMk/>
            <pc:sldMasterMk cId="1520820060" sldId="2147483666"/>
            <pc:sldLayoutMk cId="4099986225" sldId="2147483681"/>
          </pc:sldLayoutMkLst>
        </pc:sldLayoutChg>
      </pc:sldMasterChg>
      <pc:sldMasterChg chg="add del addSldLayout delSldLayout modSldLayout">
        <pc:chgData name="TANG CONGRONG" userId="S::t0930065@u.nus.edu::4a35bbe1-23a9-4ce1-a854-0c7a33166435" providerId="AD" clId="Web-{0900796B-9E61-3E0A-B23F-A852814E3D3B}" dt="2023-07-12T15:06:44.160" v="13"/>
        <pc:sldMasterMkLst>
          <pc:docMk/>
          <pc:sldMasterMk cId="2404825413" sldId="2147483682"/>
        </pc:sldMasterMkLst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2313146280" sldId="2147483683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3892971378" sldId="2147483684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3861057925" sldId="2147483685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2922184789" sldId="2147483686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3976155285" sldId="2147483687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3096278763" sldId="2147483688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3778377021" sldId="2147483689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1793379020" sldId="2147483690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597021769" sldId="2147483691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468521354" sldId="2147483692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1818164881" sldId="2147483693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1842928190" sldId="2147483694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4233933942" sldId="2147483695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2154386073" sldId="2147483696"/>
          </pc:sldLayoutMkLst>
        </pc:sldLayoutChg>
        <pc:sldLayoutChg chg="add del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2404825413" sldId="2147483682"/>
            <pc:sldLayoutMk cId="2989715842" sldId="2147483697"/>
          </pc:sldLayoutMkLst>
        </pc:sldLayoutChg>
      </pc:sldMasterChg>
      <pc:sldMasterChg chg="add addSldLayout modSldLayout">
        <pc:chgData name="TANG CONGRONG" userId="S::t0930065@u.nus.edu::4a35bbe1-23a9-4ce1-a854-0c7a33166435" providerId="AD" clId="Web-{0900796B-9E61-3E0A-B23F-A852814E3D3B}" dt="2023-07-12T15:06:44.160" v="13"/>
        <pc:sldMasterMkLst>
          <pc:docMk/>
          <pc:sldMasterMk cId="3148397634" sldId="2147483698"/>
        </pc:sldMasterMkLst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2773679433" sldId="2147483699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334087720" sldId="2147483700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3762600003" sldId="2147483701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1942455882" sldId="2147483702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1743559035" sldId="2147483703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2358935380" sldId="2147483704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3219132600" sldId="2147483705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2051795074" sldId="2147483706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1084477687" sldId="2147483707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1013433215" sldId="2147483708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351454091" sldId="2147483709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125359731" sldId="2147483710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1369912010" sldId="2147483711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2716420715" sldId="2147483712"/>
          </pc:sldLayoutMkLst>
        </pc:sldLayoutChg>
        <pc:sldLayoutChg chg="add mod replId">
          <pc:chgData name="TANG CONGRONG" userId="S::t0930065@u.nus.edu::4a35bbe1-23a9-4ce1-a854-0c7a33166435" providerId="AD" clId="Web-{0900796B-9E61-3E0A-B23F-A852814E3D3B}" dt="2023-07-12T15:06:44.160" v="13"/>
          <pc:sldLayoutMkLst>
            <pc:docMk/>
            <pc:sldMasterMk cId="3148397634" sldId="2147483698"/>
            <pc:sldLayoutMk cId="2225237262" sldId="2147483713"/>
          </pc:sldLayoutMkLst>
        </pc:sldLayoutChg>
      </pc:sldMasterChg>
    </pc:docChg>
  </pc:docChgLst>
  <pc:docChgLst>
    <pc:chgData name="KELVIN SUNG HSIEN CHING" userId="S::t0930502@u.nus.edu::d98f50e8-a64d-4ab2-9ac3-ef5919bb11f5" providerId="AD" clId="Web-{6DD19AB9-5518-282A-FE2C-F27FE92E9217}"/>
    <pc:docChg chg="modSld">
      <pc:chgData name="KELVIN SUNG HSIEN CHING" userId="S::t0930502@u.nus.edu::d98f50e8-a64d-4ab2-9ac3-ef5919bb11f5" providerId="AD" clId="Web-{6DD19AB9-5518-282A-FE2C-F27FE92E9217}" dt="2023-07-13T02:43:47.805" v="1" actId="14100"/>
      <pc:docMkLst>
        <pc:docMk/>
      </pc:docMkLst>
      <pc:sldChg chg="modSp">
        <pc:chgData name="KELVIN SUNG HSIEN CHING" userId="S::t0930502@u.nus.edu::d98f50e8-a64d-4ab2-9ac3-ef5919bb11f5" providerId="AD" clId="Web-{6DD19AB9-5518-282A-FE2C-F27FE92E9217}" dt="2023-07-13T02:43:47.805" v="1" actId="14100"/>
        <pc:sldMkLst>
          <pc:docMk/>
          <pc:sldMk cId="612331520" sldId="300"/>
        </pc:sldMkLst>
        <pc:picChg chg="mod">
          <ac:chgData name="KELVIN SUNG HSIEN CHING" userId="S::t0930502@u.nus.edu::d98f50e8-a64d-4ab2-9ac3-ef5919bb11f5" providerId="AD" clId="Web-{6DD19AB9-5518-282A-FE2C-F27FE92E9217}" dt="2023-07-13T02:43:47.805" v="1" actId="14100"/>
          <ac:picMkLst>
            <pc:docMk/>
            <pc:sldMk cId="612331520" sldId="300"/>
            <ac:picMk id="3" creationId="{EA92D493-AF91-58B6-2E99-F67C4E379D79}"/>
          </ac:picMkLst>
        </pc:picChg>
      </pc:sldChg>
    </pc:docChg>
  </pc:docChgLst>
  <pc:docChgLst>
    <pc:chgData name="LIU QUE" userId="S::t0930201@u.nus.edu::dd9efc6f-e65f-4386-b842-868cb4154580" providerId="AD" clId="Web-{B1DF1387-D6BB-2882-E515-B6C0100E3B6D}"/>
    <pc:docChg chg="modSld">
      <pc:chgData name="LIU QUE" userId="S::t0930201@u.nus.edu::dd9efc6f-e65f-4386-b842-868cb4154580" providerId="AD" clId="Web-{B1DF1387-D6BB-2882-E515-B6C0100E3B6D}" dt="2023-07-13T01:46:46.425" v="0" actId="20577"/>
      <pc:docMkLst>
        <pc:docMk/>
      </pc:docMkLst>
      <pc:sldChg chg="modSp">
        <pc:chgData name="LIU QUE" userId="S::t0930201@u.nus.edu::dd9efc6f-e65f-4386-b842-868cb4154580" providerId="AD" clId="Web-{B1DF1387-D6BB-2882-E515-B6C0100E3B6D}" dt="2023-07-13T01:46:46.425" v="0" actId="20577"/>
        <pc:sldMkLst>
          <pc:docMk/>
          <pc:sldMk cId="3171735052" sldId="275"/>
        </pc:sldMkLst>
        <pc:spChg chg="mod">
          <ac:chgData name="LIU QUE" userId="S::t0930201@u.nus.edu::dd9efc6f-e65f-4386-b842-868cb4154580" providerId="AD" clId="Web-{B1DF1387-D6BB-2882-E515-B6C0100E3B6D}" dt="2023-07-13T01:46:46.425" v="0" actId="20577"/>
          <ac:spMkLst>
            <pc:docMk/>
            <pc:sldMk cId="3171735052" sldId="275"/>
            <ac:spMk id="2" creationId="{3DA984E2-4C7E-D7E0-9603-A0CE74BC7667}"/>
          </ac:spMkLst>
        </pc:spChg>
      </pc:sldChg>
    </pc:docChg>
  </pc:docChgLst>
  <pc:docChgLst>
    <pc:chgData name="TANG CONGRONG" userId="S::t0930065@u.nus.edu::4a35bbe1-23a9-4ce1-a854-0c7a33166435" providerId="AD" clId="Web-{D2166753-1846-F1C3-187F-B3F585CBA1EA}"/>
    <pc:docChg chg="modSld">
      <pc:chgData name="TANG CONGRONG" userId="S::t0930065@u.nus.edu::4a35bbe1-23a9-4ce1-a854-0c7a33166435" providerId="AD" clId="Web-{D2166753-1846-F1C3-187F-B3F585CBA1EA}" dt="2023-07-12T15:31:34.474" v="145" actId="20577"/>
      <pc:docMkLst>
        <pc:docMk/>
      </pc:docMkLst>
      <pc:sldChg chg="modSp">
        <pc:chgData name="TANG CONGRONG" userId="S::t0930065@u.nus.edu::4a35bbe1-23a9-4ce1-a854-0c7a33166435" providerId="AD" clId="Web-{D2166753-1846-F1C3-187F-B3F585CBA1EA}" dt="2023-07-12T15:30:34.176" v="79" actId="20577"/>
        <pc:sldMkLst>
          <pc:docMk/>
          <pc:sldMk cId="3199631697" sldId="292"/>
        </pc:sldMkLst>
        <pc:spChg chg="mod">
          <ac:chgData name="TANG CONGRONG" userId="S::t0930065@u.nus.edu::4a35bbe1-23a9-4ce1-a854-0c7a33166435" providerId="AD" clId="Web-{D2166753-1846-F1C3-187F-B3F585CBA1EA}" dt="2023-07-12T15:30:34.176" v="79" actId="20577"/>
          <ac:spMkLst>
            <pc:docMk/>
            <pc:sldMk cId="3199631697" sldId="292"/>
            <ac:spMk id="43" creationId="{B911E9E0-6823-4746-CE03-7E63CB0517E3}"/>
          </ac:spMkLst>
        </pc:spChg>
      </pc:sldChg>
      <pc:sldChg chg="modSp">
        <pc:chgData name="TANG CONGRONG" userId="S::t0930065@u.nus.edu::4a35bbe1-23a9-4ce1-a854-0c7a33166435" providerId="AD" clId="Web-{D2166753-1846-F1C3-187F-B3F585CBA1EA}" dt="2023-07-12T15:31:34.474" v="145" actId="20577"/>
        <pc:sldMkLst>
          <pc:docMk/>
          <pc:sldMk cId="1457056446" sldId="293"/>
        </pc:sldMkLst>
        <pc:spChg chg="mod">
          <ac:chgData name="TANG CONGRONG" userId="S::t0930065@u.nus.edu::4a35bbe1-23a9-4ce1-a854-0c7a33166435" providerId="AD" clId="Web-{D2166753-1846-F1C3-187F-B3F585CBA1EA}" dt="2023-07-12T15:31:34.474" v="145" actId="20577"/>
          <ac:spMkLst>
            <pc:docMk/>
            <pc:sldMk cId="1457056446" sldId="293"/>
            <ac:spMk id="2" creationId="{4CEFF705-7BA8-F40B-7722-8D4604C19707}"/>
          </ac:spMkLst>
        </pc:spChg>
      </pc:sldChg>
    </pc:docChg>
  </pc:docChgLst>
  <pc:docChgLst>
    <pc:chgData name="HUANG YAWEN" userId="S::t0929861@u.nus.edu::0e158d37-e8c9-4715-96a3-72a06e8d9d51" providerId="AD" clId="Web-{1A248669-BDCC-3004-BAF2-CF174F4903FB}"/>
    <pc:docChg chg="addSld delSld modSld">
      <pc:chgData name="HUANG YAWEN" userId="S::t0929861@u.nus.edu::0e158d37-e8c9-4715-96a3-72a06e8d9d51" providerId="AD" clId="Web-{1A248669-BDCC-3004-BAF2-CF174F4903FB}" dt="2023-07-12T16:17:42.929" v="436" actId="14100"/>
      <pc:docMkLst>
        <pc:docMk/>
      </pc:docMkLst>
      <pc:sldChg chg="del">
        <pc:chgData name="HUANG YAWEN" userId="S::t0929861@u.nus.edu::0e158d37-e8c9-4715-96a3-72a06e8d9d51" providerId="AD" clId="Web-{1A248669-BDCC-3004-BAF2-CF174F4903FB}" dt="2023-07-12T14:37:39.699" v="27"/>
        <pc:sldMkLst>
          <pc:docMk/>
          <pc:sldMk cId="2259308896" sldId="256"/>
        </pc:sldMkLst>
      </pc:sldChg>
      <pc:sldChg chg="addSp delSp modSp">
        <pc:chgData name="HUANG YAWEN" userId="S::t0929861@u.nus.edu::0e158d37-e8c9-4715-96a3-72a06e8d9d51" providerId="AD" clId="Web-{1A248669-BDCC-3004-BAF2-CF174F4903FB}" dt="2023-07-12T16:17:42.929" v="436" actId="14100"/>
        <pc:sldMkLst>
          <pc:docMk/>
          <pc:sldMk cId="4076182334" sldId="291"/>
        </pc:sldMkLst>
        <pc:spChg chg="mod">
          <ac:chgData name="HUANG YAWEN" userId="S::t0929861@u.nus.edu::0e158d37-e8c9-4715-96a3-72a06e8d9d51" providerId="AD" clId="Web-{1A248669-BDCC-3004-BAF2-CF174F4903FB}" dt="2023-07-12T16:17:42.929" v="436" actId="14100"/>
          <ac:spMkLst>
            <pc:docMk/>
            <pc:sldMk cId="4076182334" sldId="291"/>
            <ac:spMk id="4" creationId="{984B4FB8-6256-4F44-F50B-954ED8BB56A8}"/>
          </ac:spMkLst>
        </pc:spChg>
        <pc:spChg chg="add del mod">
          <ac:chgData name="HUANG YAWEN" userId="S::t0929861@u.nus.edu::0e158d37-e8c9-4715-96a3-72a06e8d9d51" providerId="AD" clId="Web-{1A248669-BDCC-3004-BAF2-CF174F4903FB}" dt="2023-07-12T15:49:51.408" v="90"/>
          <ac:spMkLst>
            <pc:docMk/>
            <pc:sldMk cId="4076182334" sldId="291"/>
            <ac:spMk id="5" creationId="{1129F4A7-5723-63F0-32A3-AF5A8C07BE5A}"/>
          </ac:spMkLst>
        </pc:spChg>
        <pc:spChg chg="add del">
          <ac:chgData name="HUANG YAWEN" userId="S::t0929861@u.nus.edu::0e158d37-e8c9-4715-96a3-72a06e8d9d51" providerId="AD" clId="Web-{1A248669-BDCC-3004-BAF2-CF174F4903FB}" dt="2023-07-12T15:49:11.626" v="88"/>
          <ac:spMkLst>
            <pc:docMk/>
            <pc:sldMk cId="4076182334" sldId="291"/>
            <ac:spMk id="8" creationId="{D2B57E94-D098-C74D-D23F-1800DE667BCC}"/>
          </ac:spMkLst>
        </pc:spChg>
        <pc:spChg chg="mod">
          <ac:chgData name="HUANG YAWEN" userId="S::t0929861@u.nus.edu::0e158d37-e8c9-4715-96a3-72a06e8d9d51" providerId="AD" clId="Web-{1A248669-BDCC-3004-BAF2-CF174F4903FB}" dt="2023-07-12T16:17:31.522" v="432" actId="14100"/>
          <ac:spMkLst>
            <pc:docMk/>
            <pc:sldMk cId="4076182334" sldId="291"/>
            <ac:spMk id="55" creationId="{D303BAD9-49EF-8E70-3F64-095B1CEB4574}"/>
          </ac:spMkLst>
        </pc:spChg>
        <pc:picChg chg="add del mod">
          <ac:chgData name="HUANG YAWEN" userId="S::t0929861@u.nus.edu::0e158d37-e8c9-4715-96a3-72a06e8d9d51" providerId="AD" clId="Web-{1A248669-BDCC-3004-BAF2-CF174F4903FB}" dt="2023-07-12T15:50:19.065" v="99"/>
          <ac:picMkLst>
            <pc:docMk/>
            <pc:sldMk cId="4076182334" sldId="291"/>
            <ac:picMk id="2" creationId="{0B111803-9E82-58D9-5E14-A553FE65A714}"/>
          </ac:picMkLst>
        </pc:picChg>
        <pc:picChg chg="add del mod">
          <ac:chgData name="HUANG YAWEN" userId="S::t0929861@u.nus.edu::0e158d37-e8c9-4715-96a3-72a06e8d9d51" providerId="AD" clId="Web-{1A248669-BDCC-3004-BAF2-CF174F4903FB}" dt="2023-07-12T15:50:19.878" v="100"/>
          <ac:picMkLst>
            <pc:docMk/>
            <pc:sldMk cId="4076182334" sldId="291"/>
            <ac:picMk id="3" creationId="{700ABAD6-D770-5284-BAC3-C6946E91B30E}"/>
          </ac:picMkLst>
        </pc:picChg>
        <pc:picChg chg="add del mod">
          <ac:chgData name="HUANG YAWEN" userId="S::t0929861@u.nus.edu::0e158d37-e8c9-4715-96a3-72a06e8d9d51" providerId="AD" clId="Web-{1A248669-BDCC-3004-BAF2-CF174F4903FB}" dt="2023-07-12T15:49:08.485" v="86"/>
          <ac:picMkLst>
            <pc:docMk/>
            <pc:sldMk cId="4076182334" sldId="291"/>
            <ac:picMk id="9" creationId="{014E271F-3EEB-ED7E-398F-FD86187B95F2}"/>
          </ac:picMkLst>
        </pc:picChg>
        <pc:picChg chg="add del">
          <ac:chgData name="HUANG YAWEN" userId="S::t0929861@u.nus.edu::0e158d37-e8c9-4715-96a3-72a06e8d9d51" providerId="AD" clId="Web-{1A248669-BDCC-3004-BAF2-CF174F4903FB}" dt="2023-07-12T15:47:58.498" v="75"/>
          <ac:picMkLst>
            <pc:docMk/>
            <pc:sldMk cId="4076182334" sldId="291"/>
            <ac:picMk id="10" creationId="{D7F9C27A-9422-9191-8AB8-B92D2D0FEE07}"/>
          </ac:picMkLst>
        </pc:picChg>
        <pc:picChg chg="add del mod">
          <ac:chgData name="HUANG YAWEN" userId="S::t0929861@u.nus.edu::0e158d37-e8c9-4715-96a3-72a06e8d9d51" providerId="AD" clId="Web-{1A248669-BDCC-3004-BAF2-CF174F4903FB}" dt="2023-07-12T15:50:18.018" v="98"/>
          <ac:picMkLst>
            <pc:docMk/>
            <pc:sldMk cId="4076182334" sldId="291"/>
            <ac:picMk id="11" creationId="{950BCFC7-ADA9-E0BB-4C62-F07B10AB6DA0}"/>
          </ac:picMkLst>
        </pc:picChg>
        <pc:picChg chg="add mod">
          <ac:chgData name="HUANG YAWEN" userId="S::t0929861@u.nus.edu::0e158d37-e8c9-4715-96a3-72a06e8d9d51" providerId="AD" clId="Web-{1A248669-BDCC-3004-BAF2-CF174F4903FB}" dt="2023-07-12T16:17:22.069" v="431" actId="688"/>
          <ac:picMkLst>
            <pc:docMk/>
            <pc:sldMk cId="4076182334" sldId="291"/>
            <ac:picMk id="12" creationId="{AF857775-ABEF-EACF-6C4A-5A1B2431F8E3}"/>
          </ac:picMkLst>
        </pc:picChg>
        <pc:picChg chg="add mod">
          <ac:chgData name="HUANG YAWEN" userId="S::t0929861@u.nus.edu::0e158d37-e8c9-4715-96a3-72a06e8d9d51" providerId="AD" clId="Web-{1A248669-BDCC-3004-BAF2-CF174F4903FB}" dt="2023-07-12T16:17:18.928" v="429" actId="1076"/>
          <ac:picMkLst>
            <pc:docMk/>
            <pc:sldMk cId="4076182334" sldId="291"/>
            <ac:picMk id="13" creationId="{FB5F89ED-AD1F-DF2B-A31B-BDD7E48CF3E1}"/>
          </ac:picMkLst>
        </pc:picChg>
      </pc:sldChg>
      <pc:sldChg chg="addSp delSp modSp add replId">
        <pc:chgData name="HUANG YAWEN" userId="S::t0929861@u.nus.edu::0e158d37-e8c9-4715-96a3-72a06e8d9d51" providerId="AD" clId="Web-{1A248669-BDCC-3004-BAF2-CF174F4903FB}" dt="2023-07-12T15:55:34.450" v="212" actId="14100"/>
        <pc:sldMkLst>
          <pc:docMk/>
          <pc:sldMk cId="4074093243" sldId="294"/>
        </pc:sldMkLst>
        <pc:spChg chg="mod">
          <ac:chgData name="HUANG YAWEN" userId="S::t0929861@u.nus.edu::0e158d37-e8c9-4715-96a3-72a06e8d9d51" providerId="AD" clId="Web-{1A248669-BDCC-3004-BAF2-CF174F4903FB}" dt="2023-07-12T15:55:34.450" v="212" actId="14100"/>
          <ac:spMkLst>
            <pc:docMk/>
            <pc:sldMk cId="4074093243" sldId="294"/>
            <ac:spMk id="5" creationId="{27228BAE-048B-681E-DD8D-BD96B22560E0}"/>
          </ac:spMkLst>
        </pc:spChg>
        <pc:spChg chg="mod">
          <ac:chgData name="HUANG YAWEN" userId="S::t0929861@u.nus.edu::0e158d37-e8c9-4715-96a3-72a06e8d9d51" providerId="AD" clId="Web-{1A248669-BDCC-3004-BAF2-CF174F4903FB}" dt="2023-07-12T15:55:31.028" v="211" actId="14100"/>
          <ac:spMkLst>
            <pc:docMk/>
            <pc:sldMk cId="4074093243" sldId="294"/>
            <ac:spMk id="12" creationId="{3314E557-9E42-8B6D-526B-0A601F293ECB}"/>
          </ac:spMkLst>
        </pc:spChg>
        <pc:picChg chg="add del mod">
          <ac:chgData name="HUANG YAWEN" userId="S::t0929861@u.nus.edu::0e158d37-e8c9-4715-96a3-72a06e8d9d51" providerId="AD" clId="Web-{1A248669-BDCC-3004-BAF2-CF174F4903FB}" dt="2023-07-12T15:53:03.477" v="121"/>
          <ac:picMkLst>
            <pc:docMk/>
            <pc:sldMk cId="4074093243" sldId="294"/>
            <ac:picMk id="2" creationId="{9A722E85-B135-74F1-DCB4-2DE5DA37BD48}"/>
          </ac:picMkLst>
        </pc:picChg>
      </pc:sldChg>
      <pc:sldChg chg="addSp delSp modSp add replId">
        <pc:chgData name="HUANG YAWEN" userId="S::t0929861@u.nus.edu::0e158d37-e8c9-4715-96a3-72a06e8d9d51" providerId="AD" clId="Web-{1A248669-BDCC-3004-BAF2-CF174F4903FB}" dt="2023-07-12T15:59:06.832" v="300" actId="14100"/>
        <pc:sldMkLst>
          <pc:docMk/>
          <pc:sldMk cId="953005629" sldId="295"/>
        </pc:sldMkLst>
        <pc:spChg chg="add mod">
          <ac:chgData name="HUANG YAWEN" userId="S::t0929861@u.nus.edu::0e158d37-e8c9-4715-96a3-72a06e8d9d51" providerId="AD" clId="Web-{1A248669-BDCC-3004-BAF2-CF174F4903FB}" dt="2023-07-12T15:58:53.394" v="298" actId="20577"/>
          <ac:spMkLst>
            <pc:docMk/>
            <pc:sldMk cId="953005629" sldId="295"/>
            <ac:spMk id="3" creationId="{166D130E-0896-8D83-70A3-F5BABE282872}"/>
          </ac:spMkLst>
        </pc:spChg>
        <pc:spChg chg="mod">
          <ac:chgData name="HUANG YAWEN" userId="S::t0929861@u.nus.edu::0e158d37-e8c9-4715-96a3-72a06e8d9d51" providerId="AD" clId="Web-{1A248669-BDCC-3004-BAF2-CF174F4903FB}" dt="2023-07-12T15:58:20.440" v="277" actId="14100"/>
          <ac:spMkLst>
            <pc:docMk/>
            <pc:sldMk cId="953005629" sldId="295"/>
            <ac:spMk id="4" creationId="{984B4FB8-6256-4F44-F50B-954ED8BB56A8}"/>
          </ac:spMkLst>
        </pc:spChg>
        <pc:spChg chg="del mod">
          <ac:chgData name="HUANG YAWEN" userId="S::t0929861@u.nus.edu::0e158d37-e8c9-4715-96a3-72a06e8d9d51" providerId="AD" clId="Web-{1A248669-BDCC-3004-BAF2-CF174F4903FB}" dt="2023-07-12T15:56:50.187" v="227"/>
          <ac:spMkLst>
            <pc:docMk/>
            <pc:sldMk cId="953005629" sldId="295"/>
            <ac:spMk id="55" creationId="{D303BAD9-49EF-8E70-3F64-095B1CEB4574}"/>
          </ac:spMkLst>
        </pc:spChg>
        <pc:picChg chg="add mod ord">
          <ac:chgData name="HUANG YAWEN" userId="S::t0929861@u.nus.edu::0e158d37-e8c9-4715-96a3-72a06e8d9d51" providerId="AD" clId="Web-{1A248669-BDCC-3004-BAF2-CF174F4903FB}" dt="2023-07-12T15:59:06.832" v="300" actId="14100"/>
          <ac:picMkLst>
            <pc:docMk/>
            <pc:sldMk cId="953005629" sldId="295"/>
            <ac:picMk id="2" creationId="{8A7E7E2D-4BDB-9479-877A-84C146C175DF}"/>
          </ac:picMkLst>
        </pc:picChg>
        <pc:picChg chg="del">
          <ac:chgData name="HUANG YAWEN" userId="S::t0929861@u.nus.edu::0e158d37-e8c9-4715-96a3-72a06e8d9d51" providerId="AD" clId="Web-{1A248669-BDCC-3004-BAF2-CF174F4903FB}" dt="2023-07-12T15:55:54.216" v="213"/>
          <ac:picMkLst>
            <pc:docMk/>
            <pc:sldMk cId="953005629" sldId="295"/>
            <ac:picMk id="12" creationId="{AF857775-ABEF-EACF-6C4A-5A1B2431F8E3}"/>
          </ac:picMkLst>
        </pc:picChg>
        <pc:picChg chg="del">
          <ac:chgData name="HUANG YAWEN" userId="S::t0929861@u.nus.edu::0e158d37-e8c9-4715-96a3-72a06e8d9d51" providerId="AD" clId="Web-{1A248669-BDCC-3004-BAF2-CF174F4903FB}" dt="2023-07-12T15:55:55.951" v="214"/>
          <ac:picMkLst>
            <pc:docMk/>
            <pc:sldMk cId="953005629" sldId="295"/>
            <ac:picMk id="13" creationId="{FB5F89ED-AD1F-DF2B-A31B-BDD7E48CF3E1}"/>
          </ac:picMkLst>
        </pc:picChg>
      </pc:sldChg>
      <pc:sldChg chg="addSp delSp modSp add replId">
        <pc:chgData name="HUANG YAWEN" userId="S::t0929861@u.nus.edu::0e158d37-e8c9-4715-96a3-72a06e8d9d51" providerId="AD" clId="Web-{1A248669-BDCC-3004-BAF2-CF174F4903FB}" dt="2023-07-12T16:16:37.411" v="418" actId="1076"/>
        <pc:sldMkLst>
          <pc:docMk/>
          <pc:sldMk cId="3222153113" sldId="296"/>
        </pc:sldMkLst>
        <pc:spChg chg="mod">
          <ac:chgData name="HUANG YAWEN" userId="S::t0929861@u.nus.edu::0e158d37-e8c9-4715-96a3-72a06e8d9d51" providerId="AD" clId="Web-{1A248669-BDCC-3004-BAF2-CF174F4903FB}" dt="2023-07-12T16:16:22.833" v="415" actId="14100"/>
          <ac:spMkLst>
            <pc:docMk/>
            <pc:sldMk cId="3222153113" sldId="296"/>
            <ac:spMk id="3" creationId="{166D130E-0896-8D83-70A3-F5BABE282872}"/>
          </ac:spMkLst>
        </pc:spChg>
        <pc:spChg chg="mod">
          <ac:chgData name="HUANG YAWEN" userId="S::t0929861@u.nus.edu::0e158d37-e8c9-4715-96a3-72a06e8d9d51" providerId="AD" clId="Web-{1A248669-BDCC-3004-BAF2-CF174F4903FB}" dt="2023-07-12T16:16:37.411" v="418" actId="1076"/>
          <ac:spMkLst>
            <pc:docMk/>
            <pc:sldMk cId="3222153113" sldId="296"/>
            <ac:spMk id="4" creationId="{984B4FB8-6256-4F44-F50B-954ED8BB56A8}"/>
          </ac:spMkLst>
        </pc:spChg>
        <pc:spChg chg="add del mod">
          <ac:chgData name="HUANG YAWEN" userId="S::t0929861@u.nus.edu::0e158d37-e8c9-4715-96a3-72a06e8d9d51" providerId="AD" clId="Web-{1A248669-BDCC-3004-BAF2-CF174F4903FB}" dt="2023-07-12T16:10:43.244" v="316"/>
          <ac:spMkLst>
            <pc:docMk/>
            <pc:sldMk cId="3222153113" sldId="296"/>
            <ac:spMk id="8" creationId="{9B30251E-69F3-BF51-F591-99C02873D24B}"/>
          </ac:spMkLst>
        </pc:spChg>
        <pc:picChg chg="del">
          <ac:chgData name="HUANG YAWEN" userId="S::t0929861@u.nus.edu::0e158d37-e8c9-4715-96a3-72a06e8d9d51" providerId="AD" clId="Web-{1A248669-BDCC-3004-BAF2-CF174F4903FB}" dt="2023-07-12T16:00:04.771" v="307"/>
          <ac:picMkLst>
            <pc:docMk/>
            <pc:sldMk cId="3222153113" sldId="296"/>
            <ac:picMk id="2" creationId="{8A7E7E2D-4BDB-9479-877A-84C146C175DF}"/>
          </ac:picMkLst>
        </pc:picChg>
        <pc:picChg chg="add del mod ord">
          <ac:chgData name="HUANG YAWEN" userId="S::t0929861@u.nus.edu::0e158d37-e8c9-4715-96a3-72a06e8d9d51" providerId="AD" clId="Web-{1A248669-BDCC-3004-BAF2-CF174F4903FB}" dt="2023-07-12T16:02:06.353" v="315"/>
          <ac:picMkLst>
            <pc:docMk/>
            <pc:sldMk cId="3222153113" sldId="296"/>
            <ac:picMk id="9" creationId="{8E876C81-21F4-AD9D-DDF0-B40447D49DAA}"/>
          </ac:picMkLst>
        </pc:picChg>
        <pc:picChg chg="add mod ord">
          <ac:chgData name="HUANG YAWEN" userId="S::t0929861@u.nus.edu::0e158d37-e8c9-4715-96a3-72a06e8d9d51" providerId="AD" clId="Web-{1A248669-BDCC-3004-BAF2-CF174F4903FB}" dt="2023-07-12T16:10:55.463" v="320" actId="1076"/>
          <ac:picMkLst>
            <pc:docMk/>
            <pc:sldMk cId="3222153113" sldId="296"/>
            <ac:picMk id="10" creationId="{6D0986EE-EFDB-CEBE-5B78-86D7646E5B51}"/>
          </ac:picMkLst>
        </pc:picChg>
      </pc:sldChg>
    </pc:docChg>
  </pc:docChgLst>
  <pc:docChgLst>
    <pc:chgData name="LIU QUE" userId="S::t0930201@u.nus.edu::dd9efc6f-e65f-4386-b842-868cb4154580" providerId="AD" clId="Web-{D5FE9AE3-6669-A5D5-774C-50ADD0044804}"/>
    <pc:docChg chg="modSld">
      <pc:chgData name="LIU QUE" userId="S::t0930201@u.nus.edu::dd9efc6f-e65f-4386-b842-868cb4154580" providerId="AD" clId="Web-{D5FE9AE3-6669-A5D5-774C-50ADD0044804}" dt="2023-07-13T01:55:48.580" v="7" actId="1076"/>
      <pc:docMkLst>
        <pc:docMk/>
      </pc:docMkLst>
      <pc:sldChg chg="modSp">
        <pc:chgData name="LIU QUE" userId="S::t0930201@u.nus.edu::dd9efc6f-e65f-4386-b842-868cb4154580" providerId="AD" clId="Web-{D5FE9AE3-6669-A5D5-774C-50ADD0044804}" dt="2023-07-13T01:55:48.580" v="7" actId="1076"/>
        <pc:sldMkLst>
          <pc:docMk/>
          <pc:sldMk cId="1061198138" sldId="297"/>
        </pc:sldMkLst>
        <pc:spChg chg="mod">
          <ac:chgData name="LIU QUE" userId="S::t0930201@u.nus.edu::dd9efc6f-e65f-4386-b842-868cb4154580" providerId="AD" clId="Web-{D5FE9AE3-6669-A5D5-774C-50ADD0044804}" dt="2023-07-13T01:55:48.580" v="7" actId="1076"/>
          <ac:spMkLst>
            <pc:docMk/>
            <pc:sldMk cId="1061198138" sldId="297"/>
            <ac:spMk id="21" creationId="{A50CB90F-9D48-F8DD-961F-C3F1AE2B2D3D}"/>
          </ac:spMkLst>
        </pc:spChg>
      </pc:sldChg>
    </pc:docChg>
  </pc:docChgLst>
  <pc:docChgLst>
    <pc:chgData name="LIU QUE" userId="S::t0930201@u.nus.edu::dd9efc6f-e65f-4386-b842-868cb4154580" providerId="AD" clId="Web-{421BFA0D-2F6B-6C07-132E-9BA5071957D6}"/>
    <pc:docChg chg="addSld modSld sldOrd">
      <pc:chgData name="LIU QUE" userId="S::t0930201@u.nus.edu::dd9efc6f-e65f-4386-b842-868cb4154580" providerId="AD" clId="Web-{421BFA0D-2F6B-6C07-132E-9BA5071957D6}" dt="2023-07-13T01:01:02.932" v="298" actId="14100"/>
      <pc:docMkLst>
        <pc:docMk/>
      </pc:docMkLst>
      <pc:sldChg chg="modSp">
        <pc:chgData name="LIU QUE" userId="S::t0930201@u.nus.edu::dd9efc6f-e65f-4386-b842-868cb4154580" providerId="AD" clId="Web-{421BFA0D-2F6B-6C07-132E-9BA5071957D6}" dt="2023-07-13T00:16:10.768" v="136" actId="20577"/>
        <pc:sldMkLst>
          <pc:docMk/>
          <pc:sldMk cId="2646176605" sldId="283"/>
        </pc:sldMkLst>
        <pc:graphicFrameChg chg="modGraphic">
          <ac:chgData name="LIU QUE" userId="S::t0930201@u.nus.edu::dd9efc6f-e65f-4386-b842-868cb4154580" providerId="AD" clId="Web-{421BFA0D-2F6B-6C07-132E-9BA5071957D6}" dt="2023-07-13T00:16:10.768" v="136" actId="20577"/>
          <ac:graphicFrameMkLst>
            <pc:docMk/>
            <pc:sldMk cId="2646176605" sldId="283"/>
            <ac:graphicFrameMk id="5" creationId="{19F9EF88-EB9B-04DD-91EC-4006E9AC3D88}"/>
          </ac:graphicFrameMkLst>
        </pc:graphicFrameChg>
      </pc:sldChg>
      <pc:sldChg chg="modSp ord">
        <pc:chgData name="LIU QUE" userId="S::t0930201@u.nus.edu::dd9efc6f-e65f-4386-b842-868cb4154580" providerId="AD" clId="Web-{421BFA0D-2F6B-6C07-132E-9BA5071957D6}" dt="2023-07-13T00:32:16.921" v="275" actId="1076"/>
        <pc:sldMkLst>
          <pc:docMk/>
          <pc:sldMk cId="4074093243" sldId="294"/>
        </pc:sldMkLst>
        <pc:spChg chg="mod">
          <ac:chgData name="LIU QUE" userId="S::t0930201@u.nus.edu::dd9efc6f-e65f-4386-b842-868cb4154580" providerId="AD" clId="Web-{421BFA0D-2F6B-6C07-132E-9BA5071957D6}" dt="2023-07-13T00:32:16.921" v="275" actId="1076"/>
          <ac:spMkLst>
            <pc:docMk/>
            <pc:sldMk cId="4074093243" sldId="294"/>
            <ac:spMk id="12" creationId="{3314E557-9E42-8B6D-526B-0A601F293ECB}"/>
          </ac:spMkLst>
        </pc:spChg>
      </pc:sldChg>
      <pc:sldChg chg="modSp add replId">
        <pc:chgData name="LIU QUE" userId="S::t0930201@u.nus.edu::dd9efc6f-e65f-4386-b842-868cb4154580" providerId="AD" clId="Web-{421BFA0D-2F6B-6C07-132E-9BA5071957D6}" dt="2023-07-13T01:01:02.932" v="298" actId="14100"/>
        <pc:sldMkLst>
          <pc:docMk/>
          <pc:sldMk cId="1061198138" sldId="297"/>
        </pc:sldMkLst>
        <pc:spChg chg="mod">
          <ac:chgData name="LIU QUE" userId="S::t0930201@u.nus.edu::dd9efc6f-e65f-4386-b842-868cb4154580" providerId="AD" clId="Web-{421BFA0D-2F6B-6C07-132E-9BA5071957D6}" dt="2023-07-13T00:26:13.629" v="185" actId="1076"/>
          <ac:spMkLst>
            <pc:docMk/>
            <pc:sldMk cId="1061198138" sldId="297"/>
            <ac:spMk id="2" creationId="{3DA984E2-4C7E-D7E0-9603-A0CE74BC7667}"/>
          </ac:spMkLst>
        </pc:spChg>
        <pc:spChg chg="mod">
          <ac:chgData name="LIU QUE" userId="S::t0930201@u.nus.edu::dd9efc6f-e65f-4386-b842-868cb4154580" providerId="AD" clId="Web-{421BFA0D-2F6B-6C07-132E-9BA5071957D6}" dt="2023-07-13T01:01:02.932" v="298" actId="14100"/>
          <ac:spMkLst>
            <pc:docMk/>
            <pc:sldMk cId="1061198138" sldId="297"/>
            <ac:spMk id="21" creationId="{A50CB90F-9D48-F8DD-961F-C3F1AE2B2D3D}"/>
          </ac:spMkLst>
        </pc:spChg>
      </pc:sldChg>
      <pc:sldChg chg="addSp delSp modSp add replId">
        <pc:chgData name="LIU QUE" userId="S::t0930201@u.nus.edu::dd9efc6f-e65f-4386-b842-868cb4154580" providerId="AD" clId="Web-{421BFA0D-2F6B-6C07-132E-9BA5071957D6}" dt="2023-07-13T00:29:34.619" v="248" actId="14100"/>
        <pc:sldMkLst>
          <pc:docMk/>
          <pc:sldMk cId="4017893964" sldId="298"/>
        </pc:sldMkLst>
        <pc:spChg chg="mod">
          <ac:chgData name="LIU QUE" userId="S::t0930201@u.nus.edu::dd9efc6f-e65f-4386-b842-868cb4154580" providerId="AD" clId="Web-{421BFA0D-2F6B-6C07-132E-9BA5071957D6}" dt="2023-07-13T00:28:59.525" v="233" actId="1076"/>
          <ac:spMkLst>
            <pc:docMk/>
            <pc:sldMk cId="4017893964" sldId="298"/>
            <ac:spMk id="2" creationId="{3DA984E2-4C7E-D7E0-9603-A0CE74BC7667}"/>
          </ac:spMkLst>
        </pc:spChg>
        <pc:spChg chg="add mod">
          <ac:chgData name="LIU QUE" userId="S::t0930201@u.nus.edu::dd9efc6f-e65f-4386-b842-868cb4154580" providerId="AD" clId="Web-{421BFA0D-2F6B-6C07-132E-9BA5071957D6}" dt="2023-07-13T00:29:34.619" v="248" actId="14100"/>
          <ac:spMkLst>
            <pc:docMk/>
            <pc:sldMk cId="4017893964" sldId="298"/>
            <ac:spMk id="4" creationId="{2BA9384F-8533-9072-76D4-8EF20CCA3496}"/>
          </ac:spMkLst>
        </pc:spChg>
        <pc:spChg chg="del">
          <ac:chgData name="LIU QUE" userId="S::t0930201@u.nus.edu::dd9efc6f-e65f-4386-b842-868cb4154580" providerId="AD" clId="Web-{421BFA0D-2F6B-6C07-132E-9BA5071957D6}" dt="2023-07-13T00:27:44.429" v="209"/>
          <ac:spMkLst>
            <pc:docMk/>
            <pc:sldMk cId="4017893964" sldId="298"/>
            <ac:spMk id="21" creationId="{A50CB90F-9D48-F8DD-961F-C3F1AE2B2D3D}"/>
          </ac:spMkLst>
        </pc:spChg>
      </pc:sldChg>
      <pc:sldChg chg="modSp add replId">
        <pc:chgData name="LIU QUE" userId="S::t0930201@u.nus.edu::dd9efc6f-e65f-4386-b842-868cb4154580" providerId="AD" clId="Web-{421BFA0D-2F6B-6C07-132E-9BA5071957D6}" dt="2023-07-13T00:31:42.029" v="268" actId="20577"/>
        <pc:sldMkLst>
          <pc:docMk/>
          <pc:sldMk cId="859642732" sldId="299"/>
        </pc:sldMkLst>
        <pc:spChg chg="mod">
          <ac:chgData name="LIU QUE" userId="S::t0930201@u.nus.edu::dd9efc6f-e65f-4386-b842-868cb4154580" providerId="AD" clId="Web-{421BFA0D-2F6B-6C07-132E-9BA5071957D6}" dt="2023-07-13T00:30:08.839" v="250" actId="1076"/>
          <ac:spMkLst>
            <pc:docMk/>
            <pc:sldMk cId="859642732" sldId="299"/>
            <ac:spMk id="2" creationId="{3DA984E2-4C7E-D7E0-9603-A0CE74BC7667}"/>
          </ac:spMkLst>
        </pc:spChg>
        <pc:spChg chg="mod">
          <ac:chgData name="LIU QUE" userId="S::t0930201@u.nus.edu::dd9efc6f-e65f-4386-b842-868cb4154580" providerId="AD" clId="Web-{421BFA0D-2F6B-6C07-132E-9BA5071957D6}" dt="2023-07-13T00:31:42.029" v="268" actId="20577"/>
          <ac:spMkLst>
            <pc:docMk/>
            <pc:sldMk cId="859642732" sldId="299"/>
            <ac:spMk id="21" creationId="{A50CB90F-9D48-F8DD-961F-C3F1AE2B2D3D}"/>
          </ac:spMkLst>
        </pc:spChg>
      </pc:sldChg>
      <pc:sldChg chg="addSp delSp modSp add replId">
        <pc:chgData name="LIU QUE" userId="S::t0930201@u.nus.edu::dd9efc6f-e65f-4386-b842-868cb4154580" providerId="AD" clId="Web-{421BFA0D-2F6B-6C07-132E-9BA5071957D6}" dt="2023-07-13T00:24:01.578" v="175"/>
        <pc:sldMkLst>
          <pc:docMk/>
          <pc:sldMk cId="612331520" sldId="300"/>
        </pc:sldMkLst>
        <pc:spChg chg="mod">
          <ac:chgData name="LIU QUE" userId="S::t0930201@u.nus.edu::dd9efc6f-e65f-4386-b842-868cb4154580" providerId="AD" clId="Web-{421BFA0D-2F6B-6C07-132E-9BA5071957D6}" dt="2023-07-13T00:23:58.360" v="174" actId="1076"/>
          <ac:spMkLst>
            <pc:docMk/>
            <pc:sldMk cId="612331520" sldId="300"/>
            <ac:spMk id="2" creationId="{3DA984E2-4C7E-D7E0-9603-A0CE74BC7667}"/>
          </ac:spMkLst>
        </pc:spChg>
        <pc:spChg chg="add mod">
          <ac:chgData name="LIU QUE" userId="S::t0930201@u.nus.edu::dd9efc6f-e65f-4386-b842-868cb4154580" providerId="AD" clId="Web-{421BFA0D-2F6B-6C07-132E-9BA5071957D6}" dt="2023-07-13T00:24:01.578" v="175"/>
          <ac:spMkLst>
            <pc:docMk/>
            <pc:sldMk cId="612331520" sldId="300"/>
            <ac:spMk id="4" creationId="{132A375C-F8EF-AD1D-F422-E836331C00CB}"/>
          </ac:spMkLst>
        </pc:spChg>
        <pc:spChg chg="del">
          <ac:chgData name="LIU QUE" userId="S::t0930201@u.nus.edu::dd9efc6f-e65f-4386-b842-868cb4154580" providerId="AD" clId="Web-{421BFA0D-2F6B-6C07-132E-9BA5071957D6}" dt="2023-07-13T00:24:01.578" v="175"/>
          <ac:spMkLst>
            <pc:docMk/>
            <pc:sldMk cId="612331520" sldId="300"/>
            <ac:spMk id="21" creationId="{A50CB90F-9D48-F8DD-961F-C3F1AE2B2D3D}"/>
          </ac:spMkLst>
        </pc:spChg>
      </pc:sldChg>
      <pc:sldChg chg="addSp delSp modSp add replId">
        <pc:chgData name="LIU QUE" userId="S::t0930201@u.nus.edu::dd9efc6f-e65f-4386-b842-868cb4154580" providerId="AD" clId="Web-{421BFA0D-2F6B-6C07-132E-9BA5071957D6}" dt="2023-07-13T00:26:29.333" v="194" actId="1076"/>
        <pc:sldMkLst>
          <pc:docMk/>
          <pc:sldMk cId="2849261461" sldId="301"/>
        </pc:sldMkLst>
        <pc:spChg chg="mod">
          <ac:chgData name="LIU QUE" userId="S::t0930201@u.nus.edu::dd9efc6f-e65f-4386-b842-868cb4154580" providerId="AD" clId="Web-{421BFA0D-2F6B-6C07-132E-9BA5071957D6}" dt="2023-07-13T00:26:29.333" v="194" actId="1076"/>
          <ac:spMkLst>
            <pc:docMk/>
            <pc:sldMk cId="2849261461" sldId="301"/>
            <ac:spMk id="2" creationId="{3DA984E2-4C7E-D7E0-9603-A0CE74BC7667}"/>
          </ac:spMkLst>
        </pc:spChg>
        <pc:spChg chg="add mod">
          <ac:chgData name="LIU QUE" userId="S::t0930201@u.nus.edu::dd9efc6f-e65f-4386-b842-868cb4154580" providerId="AD" clId="Web-{421BFA0D-2F6B-6C07-132E-9BA5071957D6}" dt="2023-07-13T00:26:20.411" v="187"/>
          <ac:spMkLst>
            <pc:docMk/>
            <pc:sldMk cId="2849261461" sldId="301"/>
            <ac:spMk id="4" creationId="{674B818B-F50F-FF5D-282D-0D8688B79915}"/>
          </ac:spMkLst>
        </pc:spChg>
        <pc:spChg chg="del">
          <ac:chgData name="LIU QUE" userId="S::t0930201@u.nus.edu::dd9efc6f-e65f-4386-b842-868cb4154580" providerId="AD" clId="Web-{421BFA0D-2F6B-6C07-132E-9BA5071957D6}" dt="2023-07-13T00:26:20.411" v="187"/>
          <ac:spMkLst>
            <pc:docMk/>
            <pc:sldMk cId="2849261461" sldId="301"/>
            <ac:spMk id="21" creationId="{A50CB90F-9D48-F8DD-961F-C3F1AE2B2D3D}"/>
          </ac:spMkLst>
        </pc:spChg>
      </pc:sldChg>
    </pc:docChg>
  </pc:docChgLst>
  <pc:docChgLst>
    <pc:chgData name="LIU QUE" userId="S::t0930201@u.nus.edu::dd9efc6f-e65f-4386-b842-868cb4154580" providerId="AD" clId="Web-{58FDB43F-14CA-94B8-CA48-36B60953BF1C}"/>
    <pc:docChg chg="modSld">
      <pc:chgData name="LIU QUE" userId="S::t0930201@u.nus.edu::dd9efc6f-e65f-4386-b842-868cb4154580" providerId="AD" clId="Web-{58FDB43F-14CA-94B8-CA48-36B60953BF1C}" dt="2023-07-12T15:18:18.513" v="22" actId="20577"/>
      <pc:docMkLst>
        <pc:docMk/>
      </pc:docMkLst>
      <pc:sldChg chg="modSp">
        <pc:chgData name="LIU QUE" userId="S::t0930201@u.nus.edu::dd9efc6f-e65f-4386-b842-868cb4154580" providerId="AD" clId="Web-{58FDB43F-14CA-94B8-CA48-36B60953BF1C}" dt="2023-07-12T15:16:08.618" v="4" actId="20577"/>
        <pc:sldMkLst>
          <pc:docMk/>
          <pc:sldMk cId="3171735052" sldId="275"/>
        </pc:sldMkLst>
        <pc:spChg chg="mod">
          <ac:chgData name="LIU QUE" userId="S::t0930201@u.nus.edu::dd9efc6f-e65f-4386-b842-868cb4154580" providerId="AD" clId="Web-{58FDB43F-14CA-94B8-CA48-36B60953BF1C}" dt="2023-07-12T15:16:03.728" v="3" actId="20577"/>
          <ac:spMkLst>
            <pc:docMk/>
            <pc:sldMk cId="3171735052" sldId="275"/>
            <ac:spMk id="2" creationId="{3DA984E2-4C7E-D7E0-9603-A0CE74BC7667}"/>
          </ac:spMkLst>
        </pc:spChg>
        <pc:spChg chg="mod">
          <ac:chgData name="LIU QUE" userId="S::t0930201@u.nus.edu::dd9efc6f-e65f-4386-b842-868cb4154580" providerId="AD" clId="Web-{58FDB43F-14CA-94B8-CA48-36B60953BF1C}" dt="2023-07-12T15:16:08.618" v="4" actId="20577"/>
          <ac:spMkLst>
            <pc:docMk/>
            <pc:sldMk cId="3171735052" sldId="275"/>
            <ac:spMk id="21" creationId="{A50CB90F-9D48-F8DD-961F-C3F1AE2B2D3D}"/>
          </ac:spMkLst>
        </pc:spChg>
      </pc:sldChg>
      <pc:sldChg chg="modSp">
        <pc:chgData name="LIU QUE" userId="S::t0930201@u.nus.edu::dd9efc6f-e65f-4386-b842-868cb4154580" providerId="AD" clId="Web-{58FDB43F-14CA-94B8-CA48-36B60953BF1C}" dt="2023-07-12T15:18:18.513" v="22" actId="20577"/>
        <pc:sldMkLst>
          <pc:docMk/>
          <pc:sldMk cId="2646176605" sldId="283"/>
        </pc:sldMkLst>
        <pc:spChg chg="mod">
          <ac:chgData name="LIU QUE" userId="S::t0930201@u.nus.edu::dd9efc6f-e65f-4386-b842-868cb4154580" providerId="AD" clId="Web-{58FDB43F-14CA-94B8-CA48-36B60953BF1C}" dt="2023-07-12T15:18:18.513" v="22" actId="20577"/>
          <ac:spMkLst>
            <pc:docMk/>
            <pc:sldMk cId="2646176605" sldId="283"/>
            <ac:spMk id="4" creationId="{984B4FB8-6256-4F44-F50B-954ED8BB56A8}"/>
          </ac:spMkLst>
        </pc:spChg>
      </pc:sldChg>
      <pc:sldChg chg="modSp">
        <pc:chgData name="LIU QUE" userId="S::t0930201@u.nus.edu::dd9efc6f-e65f-4386-b842-868cb4154580" providerId="AD" clId="Web-{58FDB43F-14CA-94B8-CA48-36B60953BF1C}" dt="2023-07-12T15:16:24.713" v="11" actId="20577"/>
        <pc:sldMkLst>
          <pc:docMk/>
          <pc:sldMk cId="4076182334" sldId="291"/>
        </pc:sldMkLst>
        <pc:spChg chg="mod">
          <ac:chgData name="LIU QUE" userId="S::t0930201@u.nus.edu::dd9efc6f-e65f-4386-b842-868cb4154580" providerId="AD" clId="Web-{58FDB43F-14CA-94B8-CA48-36B60953BF1C}" dt="2023-07-12T15:16:16.056" v="6" actId="20577"/>
          <ac:spMkLst>
            <pc:docMk/>
            <pc:sldMk cId="4076182334" sldId="291"/>
            <ac:spMk id="4" creationId="{984B4FB8-6256-4F44-F50B-954ED8BB56A8}"/>
          </ac:spMkLst>
        </pc:spChg>
        <pc:spChg chg="mod">
          <ac:chgData name="LIU QUE" userId="S::t0930201@u.nus.edu::dd9efc6f-e65f-4386-b842-868cb4154580" providerId="AD" clId="Web-{58FDB43F-14CA-94B8-CA48-36B60953BF1C}" dt="2023-07-12T15:16:24.713" v="11" actId="20577"/>
          <ac:spMkLst>
            <pc:docMk/>
            <pc:sldMk cId="4076182334" sldId="291"/>
            <ac:spMk id="55" creationId="{D303BAD9-49EF-8E70-3F64-095B1CEB4574}"/>
          </ac:spMkLst>
        </pc:spChg>
      </pc:sldChg>
      <pc:sldChg chg="modSp">
        <pc:chgData name="LIU QUE" userId="S::t0930201@u.nus.edu::dd9efc6f-e65f-4386-b842-868cb4154580" providerId="AD" clId="Web-{58FDB43F-14CA-94B8-CA48-36B60953BF1C}" dt="2023-07-12T15:16:36.682" v="13" actId="20577"/>
        <pc:sldMkLst>
          <pc:docMk/>
          <pc:sldMk cId="3199631697" sldId="292"/>
        </pc:sldMkLst>
        <pc:spChg chg="mod">
          <ac:chgData name="LIU QUE" userId="S::t0930201@u.nus.edu::dd9efc6f-e65f-4386-b842-868cb4154580" providerId="AD" clId="Web-{58FDB43F-14CA-94B8-CA48-36B60953BF1C}" dt="2023-07-12T15:16:33.260" v="12" actId="20577"/>
          <ac:spMkLst>
            <pc:docMk/>
            <pc:sldMk cId="3199631697" sldId="292"/>
            <ac:spMk id="4" creationId="{984B4FB8-6256-4F44-F50B-954ED8BB56A8}"/>
          </ac:spMkLst>
        </pc:spChg>
        <pc:spChg chg="mod">
          <ac:chgData name="LIU QUE" userId="S::t0930201@u.nus.edu::dd9efc6f-e65f-4386-b842-868cb4154580" providerId="AD" clId="Web-{58FDB43F-14CA-94B8-CA48-36B60953BF1C}" dt="2023-07-12T15:16:36.682" v="13" actId="20577"/>
          <ac:spMkLst>
            <pc:docMk/>
            <pc:sldMk cId="3199631697" sldId="292"/>
            <ac:spMk id="43" creationId="{B911E9E0-6823-4746-CE03-7E63CB0517E3}"/>
          </ac:spMkLst>
        </pc:spChg>
      </pc:sldChg>
      <pc:sldChg chg="addSp modSp">
        <pc:chgData name="LIU QUE" userId="S::t0930201@u.nus.edu::dd9efc6f-e65f-4386-b842-868cb4154580" providerId="AD" clId="Web-{58FDB43F-14CA-94B8-CA48-36B60953BF1C}" dt="2023-07-12T15:17:29.496" v="21" actId="14100"/>
        <pc:sldMkLst>
          <pc:docMk/>
          <pc:sldMk cId="1457056446" sldId="293"/>
        </pc:sldMkLst>
        <pc:spChg chg="add mod">
          <ac:chgData name="LIU QUE" userId="S::t0930201@u.nus.edu::dd9efc6f-e65f-4386-b842-868cb4154580" providerId="AD" clId="Web-{58FDB43F-14CA-94B8-CA48-36B60953BF1C}" dt="2023-07-12T15:17:29.496" v="21" actId="14100"/>
          <ac:spMkLst>
            <pc:docMk/>
            <pc:sldMk cId="1457056446" sldId="293"/>
            <ac:spMk id="2" creationId="{4CEFF705-7BA8-F40B-7722-8D4604C19707}"/>
          </ac:spMkLst>
        </pc:spChg>
        <pc:spChg chg="mod">
          <ac:chgData name="LIU QUE" userId="S::t0930201@u.nus.edu::dd9efc6f-e65f-4386-b842-868cb4154580" providerId="AD" clId="Web-{58FDB43F-14CA-94B8-CA48-36B60953BF1C}" dt="2023-07-12T15:16:41.541" v="14" actId="20577"/>
          <ac:spMkLst>
            <pc:docMk/>
            <pc:sldMk cId="1457056446" sldId="293"/>
            <ac:spMk id="4" creationId="{984B4FB8-6256-4F44-F50B-954ED8BB56A8}"/>
          </ac:spMkLst>
        </pc:spChg>
      </pc:sldChg>
      <pc:sldChg chg="modSp">
        <pc:chgData name="LIU QUE" userId="S::t0930201@u.nus.edu::dd9efc6f-e65f-4386-b842-868cb4154580" providerId="AD" clId="Web-{58FDB43F-14CA-94B8-CA48-36B60953BF1C}" dt="2023-07-12T15:16:00.290" v="2" actId="20577"/>
        <pc:sldMkLst>
          <pc:docMk/>
          <pc:sldMk cId="4074093243" sldId="294"/>
        </pc:sldMkLst>
        <pc:spChg chg="mod">
          <ac:chgData name="LIU QUE" userId="S::t0930201@u.nus.edu::dd9efc6f-e65f-4386-b842-868cb4154580" providerId="AD" clId="Web-{58FDB43F-14CA-94B8-CA48-36B60953BF1C}" dt="2023-07-12T15:15:55.931" v="0" actId="20577"/>
          <ac:spMkLst>
            <pc:docMk/>
            <pc:sldMk cId="4074093243" sldId="294"/>
            <ac:spMk id="5" creationId="{27228BAE-048B-681E-DD8D-BD96B22560E0}"/>
          </ac:spMkLst>
        </pc:spChg>
        <pc:spChg chg="mod">
          <ac:chgData name="LIU QUE" userId="S::t0930201@u.nus.edu::dd9efc6f-e65f-4386-b842-868cb4154580" providerId="AD" clId="Web-{58FDB43F-14CA-94B8-CA48-36B60953BF1C}" dt="2023-07-12T15:16:00.290" v="2" actId="20577"/>
          <ac:spMkLst>
            <pc:docMk/>
            <pc:sldMk cId="4074093243" sldId="294"/>
            <ac:spMk id="12" creationId="{3314E557-9E42-8B6D-526B-0A601F293ECB}"/>
          </ac:spMkLst>
        </pc:spChg>
      </pc:sldChg>
    </pc:docChg>
  </pc:docChgLst>
  <pc:docChgLst>
    <pc:chgData name="HUANG YAWEN" userId="S::t0929861@u.nus.edu::0e158d37-e8c9-4715-96a3-72a06e8d9d51" providerId="AD" clId="Web-{099E2FCE-079D-28E5-B86A-3164CB04793C}"/>
    <pc:docChg chg="modSld sldOrd">
      <pc:chgData name="HUANG YAWEN" userId="S::t0929861@u.nus.edu::0e158d37-e8c9-4715-96a3-72a06e8d9d51" providerId="AD" clId="Web-{099E2FCE-079D-28E5-B86A-3164CB04793C}" dt="2023-07-13T02:11:51.493" v="8"/>
      <pc:docMkLst>
        <pc:docMk/>
      </pc:docMkLst>
      <pc:sldChg chg="modSp">
        <pc:chgData name="HUANG YAWEN" userId="S::t0929861@u.nus.edu::0e158d37-e8c9-4715-96a3-72a06e8d9d51" providerId="AD" clId="Web-{099E2FCE-079D-28E5-B86A-3164CB04793C}" dt="2023-07-13T02:10:13.209" v="4" actId="20577"/>
        <pc:sldMkLst>
          <pc:docMk/>
          <pc:sldMk cId="4076182334" sldId="291"/>
        </pc:sldMkLst>
        <pc:spChg chg="mod">
          <ac:chgData name="HUANG YAWEN" userId="S::t0929861@u.nus.edu::0e158d37-e8c9-4715-96a3-72a06e8d9d51" providerId="AD" clId="Web-{099E2FCE-079D-28E5-B86A-3164CB04793C}" dt="2023-07-13T02:10:13.209" v="4" actId="20577"/>
          <ac:spMkLst>
            <pc:docMk/>
            <pc:sldMk cId="4076182334" sldId="291"/>
            <ac:spMk id="55" creationId="{D303BAD9-49EF-8E70-3F64-095B1CEB4574}"/>
          </ac:spMkLst>
        </pc:spChg>
      </pc:sldChg>
      <pc:sldChg chg="ord">
        <pc:chgData name="HUANG YAWEN" userId="S::t0929861@u.nus.edu::0e158d37-e8c9-4715-96a3-72a06e8d9d51" providerId="AD" clId="Web-{099E2FCE-079D-28E5-B86A-3164CB04793C}" dt="2023-07-13T02:11:51.493" v="8"/>
        <pc:sldMkLst>
          <pc:docMk/>
          <pc:sldMk cId="4017893964" sldId="298"/>
        </pc:sldMkLst>
      </pc:sldChg>
      <pc:sldChg chg="ord">
        <pc:chgData name="HUANG YAWEN" userId="S::t0929861@u.nus.edu::0e158d37-e8c9-4715-96a3-72a06e8d9d51" providerId="AD" clId="Web-{099E2FCE-079D-28E5-B86A-3164CB04793C}" dt="2023-07-13T02:11:35.508" v="6"/>
        <pc:sldMkLst>
          <pc:docMk/>
          <pc:sldMk cId="859642732" sldId="299"/>
        </pc:sldMkLst>
      </pc:sldChg>
    </pc:docChg>
  </pc:docChgLst>
  <pc:docChgLst>
    <pc:chgData name="LIU QUE" userId="S::t0930201@u.nus.edu::dd9efc6f-e65f-4386-b842-868cb4154580" providerId="AD" clId="Web-{062D636E-E732-FF3A-6A64-075EF32E8AB7}"/>
    <pc:docChg chg="addSld delSld modSld sldOrd">
      <pc:chgData name="LIU QUE" userId="S::t0930201@u.nus.edu::dd9efc6f-e65f-4386-b842-868cb4154580" providerId="AD" clId="Web-{062D636E-E732-FF3A-6A64-075EF32E8AB7}" dt="2023-07-13T01:35:41.602" v="209"/>
      <pc:docMkLst>
        <pc:docMk/>
      </pc:docMkLst>
      <pc:sldChg chg="modSp">
        <pc:chgData name="LIU QUE" userId="S::t0930201@u.nus.edu::dd9efc6f-e65f-4386-b842-868cb4154580" providerId="AD" clId="Web-{062D636E-E732-FF3A-6A64-075EF32E8AB7}" dt="2023-07-13T01:32:34.767" v="203" actId="20577"/>
        <pc:sldMkLst>
          <pc:docMk/>
          <pc:sldMk cId="3171735052" sldId="275"/>
        </pc:sldMkLst>
        <pc:spChg chg="mod">
          <ac:chgData name="LIU QUE" userId="S::t0930201@u.nus.edu::dd9efc6f-e65f-4386-b842-868cb4154580" providerId="AD" clId="Web-{062D636E-E732-FF3A-6A64-075EF32E8AB7}" dt="2023-07-13T01:32:34.767" v="203" actId="20577"/>
          <ac:spMkLst>
            <pc:docMk/>
            <pc:sldMk cId="3171735052" sldId="275"/>
            <ac:spMk id="21" creationId="{A50CB90F-9D48-F8DD-961F-C3F1AE2B2D3D}"/>
          </ac:spMkLst>
        </pc:spChg>
      </pc:sldChg>
      <pc:sldChg chg="del">
        <pc:chgData name="LIU QUE" userId="S::t0930201@u.nus.edu::dd9efc6f-e65f-4386-b842-868cb4154580" providerId="AD" clId="Web-{062D636E-E732-FF3A-6A64-075EF32E8AB7}" dt="2023-07-13T01:34:33.787" v="204"/>
        <pc:sldMkLst>
          <pc:docMk/>
          <pc:sldMk cId="2646176605" sldId="283"/>
        </pc:sldMkLst>
      </pc:sldChg>
      <pc:sldChg chg="del">
        <pc:chgData name="LIU QUE" userId="S::t0930201@u.nus.edu::dd9efc6f-e65f-4386-b842-868cb4154580" providerId="AD" clId="Web-{062D636E-E732-FF3A-6A64-075EF32E8AB7}" dt="2023-07-13T01:35:41.602" v="209"/>
        <pc:sldMkLst>
          <pc:docMk/>
          <pc:sldMk cId="1849997620" sldId="289"/>
        </pc:sldMkLst>
      </pc:sldChg>
      <pc:sldChg chg="del">
        <pc:chgData name="LIU QUE" userId="S::t0930201@u.nus.edu::dd9efc6f-e65f-4386-b842-868cb4154580" providerId="AD" clId="Web-{062D636E-E732-FF3A-6A64-075EF32E8AB7}" dt="2023-07-13T01:35:37.773" v="208"/>
        <pc:sldMkLst>
          <pc:docMk/>
          <pc:sldMk cId="1263127112" sldId="290"/>
        </pc:sldMkLst>
      </pc:sldChg>
      <pc:sldChg chg="modSp">
        <pc:chgData name="LIU QUE" userId="S::t0930201@u.nus.edu::dd9efc6f-e65f-4386-b842-868cb4154580" providerId="AD" clId="Web-{062D636E-E732-FF3A-6A64-075EF32E8AB7}" dt="2023-07-13T01:22:24.496" v="1" actId="1076"/>
        <pc:sldMkLst>
          <pc:docMk/>
          <pc:sldMk cId="1061198138" sldId="297"/>
        </pc:sldMkLst>
        <pc:spChg chg="mod">
          <ac:chgData name="LIU QUE" userId="S::t0930201@u.nus.edu::dd9efc6f-e65f-4386-b842-868cb4154580" providerId="AD" clId="Web-{062D636E-E732-FF3A-6A64-075EF32E8AB7}" dt="2023-07-13T01:22:24.496" v="1" actId="1076"/>
          <ac:spMkLst>
            <pc:docMk/>
            <pc:sldMk cId="1061198138" sldId="297"/>
            <ac:spMk id="2" creationId="{3DA984E2-4C7E-D7E0-9603-A0CE74BC7667}"/>
          </ac:spMkLst>
        </pc:spChg>
        <pc:spChg chg="mod">
          <ac:chgData name="LIU QUE" userId="S::t0930201@u.nus.edu::dd9efc6f-e65f-4386-b842-868cb4154580" providerId="AD" clId="Web-{062D636E-E732-FF3A-6A64-075EF32E8AB7}" dt="2023-07-13T01:22:22.621" v="0" actId="1076"/>
          <ac:spMkLst>
            <pc:docMk/>
            <pc:sldMk cId="1061198138" sldId="297"/>
            <ac:spMk id="21" creationId="{A50CB90F-9D48-F8DD-961F-C3F1AE2B2D3D}"/>
          </ac:spMkLst>
        </pc:spChg>
      </pc:sldChg>
      <pc:sldChg chg="ord">
        <pc:chgData name="LIU QUE" userId="S::t0930201@u.nus.edu::dd9efc6f-e65f-4386-b842-868cb4154580" providerId="AD" clId="Web-{062D636E-E732-FF3A-6A64-075EF32E8AB7}" dt="2023-07-13T01:34:44.209" v="205"/>
        <pc:sldMkLst>
          <pc:docMk/>
          <pc:sldMk cId="4017893964" sldId="298"/>
        </pc:sldMkLst>
      </pc:sldChg>
      <pc:sldChg chg="modSp ord">
        <pc:chgData name="LIU QUE" userId="S::t0930201@u.nus.edu::dd9efc6f-e65f-4386-b842-868cb4154580" providerId="AD" clId="Web-{062D636E-E732-FF3A-6A64-075EF32E8AB7}" dt="2023-07-13T01:35:29.570" v="207" actId="14100"/>
        <pc:sldMkLst>
          <pc:docMk/>
          <pc:sldMk cId="859642732" sldId="299"/>
        </pc:sldMkLst>
        <pc:spChg chg="mod">
          <ac:chgData name="LIU QUE" userId="S::t0930201@u.nus.edu::dd9efc6f-e65f-4386-b842-868cb4154580" providerId="AD" clId="Web-{062D636E-E732-FF3A-6A64-075EF32E8AB7}" dt="2023-07-13T01:35:29.570" v="207" actId="14100"/>
          <ac:spMkLst>
            <pc:docMk/>
            <pc:sldMk cId="859642732" sldId="299"/>
            <ac:spMk id="21" creationId="{A50CB90F-9D48-F8DD-961F-C3F1AE2B2D3D}"/>
          </ac:spMkLst>
        </pc:spChg>
      </pc:sldChg>
      <pc:sldChg chg="modSp add ord replId">
        <pc:chgData name="LIU QUE" userId="S::t0930201@u.nus.edu::dd9efc6f-e65f-4386-b842-868cb4154580" providerId="AD" clId="Web-{062D636E-E732-FF3A-6A64-075EF32E8AB7}" dt="2023-07-13T01:32:17.923" v="194"/>
        <pc:sldMkLst>
          <pc:docMk/>
          <pc:sldMk cId="4277789488" sldId="307"/>
        </pc:sldMkLst>
        <pc:spChg chg="mod">
          <ac:chgData name="LIU QUE" userId="S::t0930201@u.nus.edu::dd9efc6f-e65f-4386-b842-868cb4154580" providerId="AD" clId="Web-{062D636E-E732-FF3A-6A64-075EF32E8AB7}" dt="2023-07-13T01:32:12.610" v="193" actId="1076"/>
          <ac:spMkLst>
            <pc:docMk/>
            <pc:sldMk cId="4277789488" sldId="307"/>
            <ac:spMk id="2" creationId="{3DA984E2-4C7E-D7E0-9603-A0CE74BC7667}"/>
          </ac:spMkLst>
        </pc:spChg>
        <pc:spChg chg="mod">
          <ac:chgData name="LIU QUE" userId="S::t0930201@u.nus.edu::dd9efc6f-e65f-4386-b842-868cb4154580" providerId="AD" clId="Web-{062D636E-E732-FF3A-6A64-075EF32E8AB7}" dt="2023-07-13T01:32:06.813" v="191" actId="20577"/>
          <ac:spMkLst>
            <pc:docMk/>
            <pc:sldMk cId="4277789488" sldId="307"/>
            <ac:spMk id="21" creationId="{A50CB90F-9D48-F8DD-961F-C3F1AE2B2D3D}"/>
          </ac:spMkLst>
        </pc:spChg>
      </pc:sldChg>
    </pc:docChg>
  </pc:docChgLst>
  <pc:docChgLst>
    <pc:chgData name="LIU QUE" userId="S::t0930201@u.nus.edu::dd9efc6f-e65f-4386-b842-868cb4154580" providerId="AD" clId="Web-{752E90E4-1EAA-E727-CE9D-AA2471B58C78}"/>
    <pc:docChg chg="addSld delSld modSld sldOrd">
      <pc:chgData name="LIU QUE" userId="S::t0930201@u.nus.edu::dd9efc6f-e65f-4386-b842-868cb4154580" providerId="AD" clId="Web-{752E90E4-1EAA-E727-CE9D-AA2471B58C78}" dt="2023-07-12T04:53:40.549" v="145" actId="20577"/>
      <pc:docMkLst>
        <pc:docMk/>
      </pc:docMkLst>
      <pc:sldChg chg="modSp">
        <pc:chgData name="LIU QUE" userId="S::t0930201@u.nus.edu::dd9efc6f-e65f-4386-b842-868cb4154580" providerId="AD" clId="Web-{752E90E4-1EAA-E727-CE9D-AA2471B58C78}" dt="2023-07-12T04:47:03.522" v="2" actId="20577"/>
        <pc:sldMkLst>
          <pc:docMk/>
          <pc:sldMk cId="2259308896" sldId="256"/>
        </pc:sldMkLst>
        <pc:spChg chg="mod">
          <ac:chgData name="LIU QUE" userId="S::t0930201@u.nus.edu::dd9efc6f-e65f-4386-b842-868cb4154580" providerId="AD" clId="Web-{752E90E4-1EAA-E727-CE9D-AA2471B58C78}" dt="2023-07-12T04:44:21.596" v="1" actId="20577"/>
          <ac:spMkLst>
            <pc:docMk/>
            <pc:sldMk cId="2259308896" sldId="256"/>
            <ac:spMk id="5" creationId="{27228BAE-048B-681E-DD8D-BD96B22560E0}"/>
          </ac:spMkLst>
        </pc:spChg>
        <pc:spChg chg="mod">
          <ac:chgData name="LIU QUE" userId="S::t0930201@u.nus.edu::dd9efc6f-e65f-4386-b842-868cb4154580" providerId="AD" clId="Web-{752E90E4-1EAA-E727-CE9D-AA2471B58C78}" dt="2023-07-12T04:47:03.522" v="2" actId="20577"/>
          <ac:spMkLst>
            <pc:docMk/>
            <pc:sldMk cId="2259308896" sldId="256"/>
            <ac:spMk id="12" creationId="{3314E557-9E42-8B6D-526B-0A601F293ECB}"/>
          </ac:spMkLst>
        </pc:spChg>
      </pc:sldChg>
      <pc:sldChg chg="del">
        <pc:chgData name="LIU QUE" userId="S::t0930201@u.nus.edu::dd9efc6f-e65f-4386-b842-868cb4154580" providerId="AD" clId="Web-{752E90E4-1EAA-E727-CE9D-AA2471B58C78}" dt="2023-07-12T04:53:25.471" v="139"/>
        <pc:sldMkLst>
          <pc:docMk/>
          <pc:sldMk cId="2563119616" sldId="265"/>
        </pc:sldMkLst>
      </pc:sldChg>
      <pc:sldChg chg="del">
        <pc:chgData name="LIU QUE" userId="S::t0930201@u.nus.edu::dd9efc6f-e65f-4386-b842-868cb4154580" providerId="AD" clId="Web-{752E90E4-1EAA-E727-CE9D-AA2471B58C78}" dt="2023-07-12T04:53:29.189" v="140"/>
        <pc:sldMkLst>
          <pc:docMk/>
          <pc:sldMk cId="2721508595" sldId="266"/>
        </pc:sldMkLst>
      </pc:sldChg>
      <pc:sldChg chg="del">
        <pc:chgData name="LIU QUE" userId="S::t0930201@u.nus.edu::dd9efc6f-e65f-4386-b842-868cb4154580" providerId="AD" clId="Web-{752E90E4-1EAA-E727-CE9D-AA2471B58C78}" dt="2023-07-12T04:53:30.955" v="141"/>
        <pc:sldMkLst>
          <pc:docMk/>
          <pc:sldMk cId="4278401256" sldId="274"/>
        </pc:sldMkLst>
      </pc:sldChg>
      <pc:sldChg chg="modSp">
        <pc:chgData name="LIU QUE" userId="S::t0930201@u.nus.edu::dd9efc6f-e65f-4386-b842-868cb4154580" providerId="AD" clId="Web-{752E90E4-1EAA-E727-CE9D-AA2471B58C78}" dt="2023-07-12T04:52:04.171" v="102" actId="20577"/>
        <pc:sldMkLst>
          <pc:docMk/>
          <pc:sldMk cId="3171735052" sldId="275"/>
        </pc:sldMkLst>
        <pc:spChg chg="mod">
          <ac:chgData name="LIU QUE" userId="S::t0930201@u.nus.edu::dd9efc6f-e65f-4386-b842-868cb4154580" providerId="AD" clId="Web-{752E90E4-1EAA-E727-CE9D-AA2471B58C78}" dt="2023-07-12T04:47:19.898" v="6" actId="1076"/>
          <ac:spMkLst>
            <pc:docMk/>
            <pc:sldMk cId="3171735052" sldId="275"/>
            <ac:spMk id="2" creationId="{3DA984E2-4C7E-D7E0-9603-A0CE74BC7667}"/>
          </ac:spMkLst>
        </pc:spChg>
        <pc:spChg chg="mod">
          <ac:chgData name="LIU QUE" userId="S::t0930201@u.nus.edu::dd9efc6f-e65f-4386-b842-868cb4154580" providerId="AD" clId="Web-{752E90E4-1EAA-E727-CE9D-AA2471B58C78}" dt="2023-07-12T04:52:04.171" v="102" actId="20577"/>
          <ac:spMkLst>
            <pc:docMk/>
            <pc:sldMk cId="3171735052" sldId="275"/>
            <ac:spMk id="21" creationId="{A50CB90F-9D48-F8DD-961F-C3F1AE2B2D3D}"/>
          </ac:spMkLst>
        </pc:spChg>
      </pc:sldChg>
      <pc:sldChg chg="del ord">
        <pc:chgData name="LIU QUE" userId="S::t0930201@u.nus.edu::dd9efc6f-e65f-4386-b842-868cb4154580" providerId="AD" clId="Web-{752E90E4-1EAA-E727-CE9D-AA2471B58C78}" dt="2023-07-12T04:49:19.260" v="21"/>
        <pc:sldMkLst>
          <pc:docMk/>
          <pc:sldMk cId="612500148" sldId="276"/>
        </pc:sldMkLst>
      </pc:sldChg>
      <pc:sldChg chg="del">
        <pc:chgData name="LIU QUE" userId="S::t0930201@u.nus.edu::dd9efc6f-e65f-4386-b842-868cb4154580" providerId="AD" clId="Web-{752E90E4-1EAA-E727-CE9D-AA2471B58C78}" dt="2023-07-12T04:50:35.075" v="78"/>
        <pc:sldMkLst>
          <pc:docMk/>
          <pc:sldMk cId="3942952489" sldId="278"/>
        </pc:sldMkLst>
      </pc:sldChg>
      <pc:sldChg chg="modSp">
        <pc:chgData name="LIU QUE" userId="S::t0930201@u.nus.edu::dd9efc6f-e65f-4386-b842-868cb4154580" providerId="AD" clId="Web-{752E90E4-1EAA-E727-CE9D-AA2471B58C78}" dt="2023-07-12T04:51:59.124" v="101" actId="20577"/>
        <pc:sldMkLst>
          <pc:docMk/>
          <pc:sldMk cId="2646176605" sldId="283"/>
        </pc:sldMkLst>
        <pc:spChg chg="mod">
          <ac:chgData name="LIU QUE" userId="S::t0930201@u.nus.edu::dd9efc6f-e65f-4386-b842-868cb4154580" providerId="AD" clId="Web-{752E90E4-1EAA-E727-CE9D-AA2471B58C78}" dt="2023-07-12T04:48:39.337" v="19" actId="1076"/>
          <ac:spMkLst>
            <pc:docMk/>
            <pc:sldMk cId="2646176605" sldId="283"/>
            <ac:spMk id="4" creationId="{984B4FB8-6256-4F44-F50B-954ED8BB56A8}"/>
          </ac:spMkLst>
        </pc:spChg>
        <pc:graphicFrameChg chg="mod modGraphic">
          <ac:chgData name="LIU QUE" userId="S::t0930201@u.nus.edu::dd9efc6f-e65f-4386-b842-868cb4154580" providerId="AD" clId="Web-{752E90E4-1EAA-E727-CE9D-AA2471B58C78}" dt="2023-07-12T04:51:59.124" v="101" actId="20577"/>
          <ac:graphicFrameMkLst>
            <pc:docMk/>
            <pc:sldMk cId="2646176605" sldId="283"/>
            <ac:graphicFrameMk id="5" creationId="{19F9EF88-EB9B-04DD-91EC-4006E9AC3D88}"/>
          </ac:graphicFrameMkLst>
        </pc:graphicFrameChg>
      </pc:sldChg>
      <pc:sldChg chg="del ord">
        <pc:chgData name="LIU QUE" userId="S::t0930201@u.nus.edu::dd9efc6f-e65f-4386-b842-868cb4154580" providerId="AD" clId="Web-{752E90E4-1EAA-E727-CE9D-AA2471B58C78}" dt="2023-07-12T04:50:33.638" v="77"/>
        <pc:sldMkLst>
          <pc:docMk/>
          <pc:sldMk cId="2521615323" sldId="286"/>
        </pc:sldMkLst>
      </pc:sldChg>
      <pc:sldChg chg="modSp">
        <pc:chgData name="LIU QUE" userId="S::t0930201@u.nus.edu::dd9efc6f-e65f-4386-b842-868cb4154580" providerId="AD" clId="Web-{752E90E4-1EAA-E727-CE9D-AA2471B58C78}" dt="2023-07-12T04:53:40.549" v="145" actId="20577"/>
        <pc:sldMkLst>
          <pc:docMk/>
          <pc:sldMk cId="1263127112" sldId="290"/>
        </pc:sldMkLst>
        <pc:spChg chg="mod">
          <ac:chgData name="LIU QUE" userId="S::t0930201@u.nus.edu::dd9efc6f-e65f-4386-b842-868cb4154580" providerId="AD" clId="Web-{752E90E4-1EAA-E727-CE9D-AA2471B58C78}" dt="2023-07-12T04:53:40.549" v="145" actId="20577"/>
          <ac:spMkLst>
            <pc:docMk/>
            <pc:sldMk cId="1263127112" sldId="290"/>
            <ac:spMk id="6" creationId="{3C921613-A2A4-672F-8CE1-64641C51E6A6}"/>
          </ac:spMkLst>
        </pc:spChg>
      </pc:sldChg>
      <pc:sldChg chg="addSp delSp modSp add replId">
        <pc:chgData name="LIU QUE" userId="S::t0930201@u.nus.edu::dd9efc6f-e65f-4386-b842-868cb4154580" providerId="AD" clId="Web-{752E90E4-1EAA-E727-CE9D-AA2471B58C78}" dt="2023-07-12T04:51:44.749" v="99" actId="1076"/>
        <pc:sldMkLst>
          <pc:docMk/>
          <pc:sldMk cId="4076182334" sldId="291"/>
        </pc:sldMkLst>
        <pc:spChg chg="mod">
          <ac:chgData name="LIU QUE" userId="S::t0930201@u.nus.edu::dd9efc6f-e65f-4386-b842-868cb4154580" providerId="AD" clId="Web-{752E90E4-1EAA-E727-CE9D-AA2471B58C78}" dt="2023-07-12T04:51:44.749" v="99" actId="1076"/>
          <ac:spMkLst>
            <pc:docMk/>
            <pc:sldMk cId="4076182334" sldId="291"/>
            <ac:spMk id="4" creationId="{984B4FB8-6256-4F44-F50B-954ED8BB56A8}"/>
          </ac:spMkLst>
        </pc:spChg>
        <pc:spChg chg="add mod">
          <ac:chgData name="LIU QUE" userId="S::t0930201@u.nus.edu::dd9efc6f-e65f-4386-b842-868cb4154580" providerId="AD" clId="Web-{752E90E4-1EAA-E727-CE9D-AA2471B58C78}" dt="2023-07-12T04:51:21.936" v="88" actId="20577"/>
          <ac:spMkLst>
            <pc:docMk/>
            <pc:sldMk cId="4076182334" sldId="291"/>
            <ac:spMk id="55" creationId="{D303BAD9-49EF-8E70-3F64-095B1CEB4574}"/>
          </ac:spMkLst>
        </pc:spChg>
        <pc:graphicFrameChg chg="del">
          <ac:chgData name="LIU QUE" userId="S::t0930201@u.nus.edu::dd9efc6f-e65f-4386-b842-868cb4154580" providerId="AD" clId="Web-{752E90E4-1EAA-E727-CE9D-AA2471B58C78}" dt="2023-07-12T04:50:57.435" v="82"/>
          <ac:graphicFrameMkLst>
            <pc:docMk/>
            <pc:sldMk cId="4076182334" sldId="291"/>
            <ac:graphicFrameMk id="5" creationId="{19F9EF88-EB9B-04DD-91EC-4006E9AC3D88}"/>
          </ac:graphicFrameMkLst>
        </pc:graphicFrameChg>
      </pc:sldChg>
      <pc:sldChg chg="addSp delSp modSp add replId">
        <pc:chgData name="LIU QUE" userId="S::t0930201@u.nus.edu::dd9efc6f-e65f-4386-b842-868cb4154580" providerId="AD" clId="Web-{752E90E4-1EAA-E727-CE9D-AA2471B58C78}" dt="2023-07-12T04:52:36.266" v="121" actId="20577"/>
        <pc:sldMkLst>
          <pc:docMk/>
          <pc:sldMk cId="3199631697" sldId="292"/>
        </pc:sldMkLst>
        <pc:spChg chg="mod">
          <ac:chgData name="LIU QUE" userId="S::t0930201@u.nus.edu::dd9efc6f-e65f-4386-b842-868cb4154580" providerId="AD" clId="Web-{752E90E4-1EAA-E727-CE9D-AA2471B58C78}" dt="2023-07-12T04:52:19.516" v="114" actId="1076"/>
          <ac:spMkLst>
            <pc:docMk/>
            <pc:sldMk cId="3199631697" sldId="292"/>
            <ac:spMk id="4" creationId="{984B4FB8-6256-4F44-F50B-954ED8BB56A8}"/>
          </ac:spMkLst>
        </pc:spChg>
        <pc:spChg chg="add mod">
          <ac:chgData name="LIU QUE" userId="S::t0930201@u.nus.edu::dd9efc6f-e65f-4386-b842-868cb4154580" providerId="AD" clId="Web-{752E90E4-1EAA-E727-CE9D-AA2471B58C78}" dt="2023-07-12T04:52:36.266" v="121" actId="20577"/>
          <ac:spMkLst>
            <pc:docMk/>
            <pc:sldMk cId="3199631697" sldId="292"/>
            <ac:spMk id="43" creationId="{B911E9E0-6823-4746-CE03-7E63CB0517E3}"/>
          </ac:spMkLst>
        </pc:spChg>
        <pc:graphicFrameChg chg="del">
          <ac:chgData name="LIU QUE" userId="S::t0930201@u.nus.edu::dd9efc6f-e65f-4386-b842-868cb4154580" providerId="AD" clId="Web-{752E90E4-1EAA-E727-CE9D-AA2471B58C78}" dt="2023-07-12T04:52:22.797" v="115"/>
          <ac:graphicFrameMkLst>
            <pc:docMk/>
            <pc:sldMk cId="3199631697" sldId="292"/>
            <ac:graphicFrameMk id="5" creationId="{19F9EF88-EB9B-04DD-91EC-4006E9AC3D88}"/>
          </ac:graphicFrameMkLst>
        </pc:graphicFrameChg>
      </pc:sldChg>
      <pc:sldChg chg="addSp delSp modSp add replId">
        <pc:chgData name="LIU QUE" userId="S::t0930201@u.nus.edu::dd9efc6f-e65f-4386-b842-868cb4154580" providerId="AD" clId="Web-{752E90E4-1EAA-E727-CE9D-AA2471B58C78}" dt="2023-07-12T04:53:20.377" v="138" actId="1076"/>
        <pc:sldMkLst>
          <pc:docMk/>
          <pc:sldMk cId="1457056446" sldId="293"/>
        </pc:sldMkLst>
        <pc:spChg chg="mod">
          <ac:chgData name="LIU QUE" userId="S::t0930201@u.nus.edu::dd9efc6f-e65f-4386-b842-868cb4154580" providerId="AD" clId="Web-{752E90E4-1EAA-E727-CE9D-AA2471B58C78}" dt="2023-07-12T04:53:20.377" v="138" actId="1076"/>
          <ac:spMkLst>
            <pc:docMk/>
            <pc:sldMk cId="1457056446" sldId="293"/>
            <ac:spMk id="4" creationId="{984B4FB8-6256-4F44-F50B-954ED8BB56A8}"/>
          </ac:spMkLst>
        </pc:spChg>
        <pc:spChg chg="add mod">
          <ac:chgData name="LIU QUE" userId="S::t0930201@u.nus.edu::dd9efc6f-e65f-4386-b842-868cb4154580" providerId="AD" clId="Web-{752E90E4-1EAA-E727-CE9D-AA2471B58C78}" dt="2023-07-12T04:53:13.767" v="137" actId="14100"/>
          <ac:spMkLst>
            <pc:docMk/>
            <pc:sldMk cId="1457056446" sldId="293"/>
            <ac:spMk id="31" creationId="{D7047554-EB58-6BC9-6B57-D280D098295D}"/>
          </ac:spMkLst>
        </pc:spChg>
        <pc:graphicFrameChg chg="del">
          <ac:chgData name="LIU QUE" userId="S::t0930201@u.nus.edu::dd9efc6f-e65f-4386-b842-868cb4154580" providerId="AD" clId="Web-{752E90E4-1EAA-E727-CE9D-AA2471B58C78}" dt="2023-07-12T04:52:58.798" v="132"/>
          <ac:graphicFrameMkLst>
            <pc:docMk/>
            <pc:sldMk cId="1457056446" sldId="293"/>
            <ac:graphicFrameMk id="5" creationId="{19F9EF88-EB9B-04DD-91EC-4006E9AC3D88}"/>
          </ac:graphicFrameMkLst>
        </pc:graphicFrameChg>
      </pc:sldChg>
    </pc:docChg>
  </pc:docChgLst>
  <pc:docChgLst>
    <pc:chgData name="LIU QUE" userId="S::t0930201@u.nus.edu::dd9efc6f-e65f-4386-b842-868cb4154580" providerId="AD" clId="Web-{4B98E9E9-36FE-A033-3034-28911D7F0F82}"/>
    <pc:docChg chg="modSld">
      <pc:chgData name="LIU QUE" userId="S::t0930201@u.nus.edu::dd9efc6f-e65f-4386-b842-868cb4154580" providerId="AD" clId="Web-{4B98E9E9-36FE-A033-3034-28911D7F0F82}" dt="2023-07-13T03:25:05.578" v="0" actId="20577"/>
      <pc:docMkLst>
        <pc:docMk/>
      </pc:docMkLst>
      <pc:sldChg chg="modSp">
        <pc:chgData name="LIU QUE" userId="S::t0930201@u.nus.edu::dd9efc6f-e65f-4386-b842-868cb4154580" providerId="AD" clId="Web-{4B98E9E9-36FE-A033-3034-28911D7F0F82}" dt="2023-07-13T03:25:05.578" v="0" actId="20577"/>
        <pc:sldMkLst>
          <pc:docMk/>
          <pc:sldMk cId="4074093243" sldId="294"/>
        </pc:sldMkLst>
        <pc:spChg chg="mod">
          <ac:chgData name="LIU QUE" userId="S::t0930201@u.nus.edu::dd9efc6f-e65f-4386-b842-868cb4154580" providerId="AD" clId="Web-{4B98E9E9-36FE-A033-3034-28911D7F0F82}" dt="2023-07-13T03:25:05.578" v="0" actId="20577"/>
          <ac:spMkLst>
            <pc:docMk/>
            <pc:sldMk cId="4074093243" sldId="294"/>
            <ac:spMk id="5" creationId="{27228BAE-048B-681E-DD8D-BD96B22560E0}"/>
          </ac:spMkLst>
        </pc:spChg>
      </pc:sldChg>
    </pc:docChg>
  </pc:docChgLst>
  <pc:docChgLst>
    <pc:chgData name="TANG CONGRONG" userId="S::t0930065@u.nus.edu::4a35bbe1-23a9-4ce1-a854-0c7a33166435" providerId="AD" clId="Web-{82E2214D-0328-3CAA-4C27-7846ECCD34CE}"/>
    <pc:docChg chg="modSld addMainMaster delMainMaster">
      <pc:chgData name="TANG CONGRONG" userId="S::t0930065@u.nus.edu::4a35bbe1-23a9-4ce1-a854-0c7a33166435" providerId="AD" clId="Web-{82E2214D-0328-3CAA-4C27-7846ECCD34CE}" dt="2023-07-12T15:09:49.070" v="1"/>
      <pc:docMkLst>
        <pc:docMk/>
      </pc:docMkLst>
      <pc:sldChg chg="modSp mod modClrScheme chgLayout">
        <pc:chgData name="TANG CONGRONG" userId="S::t0930065@u.nus.edu::4a35bbe1-23a9-4ce1-a854-0c7a33166435" providerId="AD" clId="Web-{82E2214D-0328-3CAA-4C27-7846ECCD34CE}" dt="2023-07-12T15:09:49.070" v="1"/>
        <pc:sldMkLst>
          <pc:docMk/>
          <pc:sldMk cId="3171735052" sldId="275"/>
        </pc:sldMkLst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3171735052" sldId="275"/>
            <ac:spMk id="2" creationId="{3DA984E2-4C7E-D7E0-9603-A0CE74BC7667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3171735052" sldId="275"/>
            <ac:spMk id="21" creationId="{A50CB90F-9D48-F8DD-961F-C3F1AE2B2D3D}"/>
          </ac:spMkLst>
        </pc:spChg>
      </pc:sldChg>
      <pc:sldChg chg="modSp mod modClrScheme chgLayout">
        <pc:chgData name="TANG CONGRONG" userId="S::t0930065@u.nus.edu::4a35bbe1-23a9-4ce1-a854-0c7a33166435" providerId="AD" clId="Web-{82E2214D-0328-3CAA-4C27-7846ECCD34CE}" dt="2023-07-12T15:09:49.070" v="1"/>
        <pc:sldMkLst>
          <pc:docMk/>
          <pc:sldMk cId="2646176605" sldId="283"/>
        </pc:sldMkLst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2646176605" sldId="283"/>
            <ac:spMk id="4" creationId="{984B4FB8-6256-4F44-F50B-954ED8BB56A8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2646176605" sldId="283"/>
            <ac:spMk id="6" creationId="{ADD1FD97-ECA8-A83C-7727-187711310EF5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2646176605" sldId="283"/>
            <ac:spMk id="7" creationId="{C52F19C2-AF93-9D25-71CF-17F90A8DA904}"/>
          </ac:spMkLst>
        </pc:spChg>
        <pc:graphicFrameChg chg="mod ord">
          <ac:chgData name="TANG CONGRONG" userId="S::t0930065@u.nus.edu::4a35bbe1-23a9-4ce1-a854-0c7a33166435" providerId="AD" clId="Web-{82E2214D-0328-3CAA-4C27-7846ECCD34CE}" dt="2023-07-12T15:09:49.070" v="1"/>
          <ac:graphicFrameMkLst>
            <pc:docMk/>
            <pc:sldMk cId="2646176605" sldId="283"/>
            <ac:graphicFrameMk id="5" creationId="{19F9EF88-EB9B-04DD-91EC-4006E9AC3D88}"/>
          </ac:graphicFrameMkLst>
        </pc:graphicFrameChg>
      </pc:sldChg>
      <pc:sldChg chg="modSp mod modClrScheme chgLayout">
        <pc:chgData name="TANG CONGRONG" userId="S::t0930065@u.nus.edu::4a35bbe1-23a9-4ce1-a854-0c7a33166435" providerId="AD" clId="Web-{82E2214D-0328-3CAA-4C27-7846ECCD34CE}" dt="2023-07-12T15:09:49.070" v="1"/>
        <pc:sldMkLst>
          <pc:docMk/>
          <pc:sldMk cId="1849997620" sldId="289"/>
        </pc:sldMkLst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3" creationId="{9DE21BA7-E5C4-4FD7-6C9E-DCF6B195B5B8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10" creationId="{19A6A633-6F5C-07D2-EB05-8158B140C8AB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11" creationId="{D045C05B-7632-FE90-DD57-5ABD8A5BCF37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12" creationId="{59CC5724-7B60-4AA4-D040-6BA06EC3B410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13" creationId="{613091B6-6F4F-570A-DA88-691CE0A93843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14" creationId="{5D2EC543-30A4-23DB-2FB7-5C18B8269F93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15" creationId="{D7242CA8-154C-5C7D-6E98-DC3594B5EB7F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16" creationId="{2159C70C-FAE4-F898-1B5C-9ACE8514DEEA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17" creationId="{9E972938-DB22-AC16-8164-C4D03AFAF412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18" creationId="{BB531BBC-C64A-644B-2538-EB38FE936EBE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19" creationId="{E566746A-05C4-9E90-85C7-C72A19502BCF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20" creationId="{9B439F66-55A2-2473-2219-D319CFC18793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21" creationId="{C0AAAC49-66B2-FB66-656B-5633DD00BA3B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22" creationId="{BD4DECAB-77F8-CCF2-1B4F-74629D50039F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23" creationId="{485155CA-EEF3-CC01-5A66-F632D67D2826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24" creationId="{F420AE87-9AC7-6960-5B38-4F2FE403B42A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25" creationId="{53B1D957-4E96-27FB-0132-30C8DB0631C1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51" creationId="{403B5C57-609F-2909-BE5E-3352E6AC4971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849997620" sldId="289"/>
            <ac:spMk id="152" creationId="{1C1F8493-B963-CDFF-50B9-BC053FA825A8}"/>
          </ac:spMkLst>
        </pc:sp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849997620" sldId="289"/>
            <ac:picMk id="27" creationId="{B01332F2-E009-B454-9DC8-69781038135B}"/>
          </ac:picMkLst>
        </pc:pic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849997620" sldId="289"/>
            <ac:picMk id="28" creationId="{4993E3F9-17C6-0B66-6114-E46E19663C8E}"/>
          </ac:picMkLst>
        </pc:pic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849997620" sldId="289"/>
            <ac:picMk id="29" creationId="{7338326D-6AAB-BE3A-9CBF-104EC56C8857}"/>
          </ac:picMkLst>
        </pc:pic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849997620" sldId="289"/>
            <ac:picMk id="30" creationId="{6C110708-92FC-ACA6-191B-60AF7C9A9110}"/>
          </ac:picMkLst>
        </pc:pic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849997620" sldId="289"/>
            <ac:picMk id="31" creationId="{81A03055-991D-E507-5CF8-52D100B3BBAD}"/>
          </ac:picMkLst>
        </pc:pic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849997620" sldId="289"/>
            <ac:picMk id="32" creationId="{E45A6503-23C4-B7CD-E962-CDF575E9DFBA}"/>
          </ac:picMkLst>
        </pc:pic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849997620" sldId="289"/>
            <ac:picMk id="33" creationId="{759D34B2-9AAB-1470-07BA-8785A1538289}"/>
          </ac:picMkLst>
        </pc:pic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849997620" sldId="289"/>
            <ac:picMk id="34" creationId="{02061082-7D63-EBA4-6464-6FB33818D55A}"/>
          </ac:picMkLst>
        </pc:picChg>
      </pc:sldChg>
      <pc:sldChg chg="modSp mod modClrScheme chgLayout">
        <pc:chgData name="TANG CONGRONG" userId="S::t0930065@u.nus.edu::4a35bbe1-23a9-4ce1-a854-0c7a33166435" providerId="AD" clId="Web-{82E2214D-0328-3CAA-4C27-7846ECCD34CE}" dt="2023-07-12T15:09:49.070" v="1"/>
        <pc:sldMkLst>
          <pc:docMk/>
          <pc:sldMk cId="1263127112" sldId="290"/>
        </pc:sldMkLst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263127112" sldId="290"/>
            <ac:spMk id="6" creationId="{3C921613-A2A4-672F-8CE1-64641C51E6A6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263127112" sldId="290"/>
            <ac:spMk id="7" creationId="{ECA1D41D-0857-3138-ACC8-642FAC688F7B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263127112" sldId="290"/>
            <ac:spMk id="11" creationId="{C12570BC-1064-302D-FEA4-8465C3B6EB3A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263127112" sldId="290"/>
            <ac:spMk id="12" creationId="{06446BFF-4983-9932-49CC-A37A22C5E07E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263127112" sldId="290"/>
            <ac:spMk id="13" creationId="{9F938B20-3FB2-425F-8A41-89F7FAA8FBB7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263127112" sldId="290"/>
            <ac:spMk id="14" creationId="{D06328D1-86D0-5845-5BEB-2B038E46A1E0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263127112" sldId="290"/>
            <ac:spMk id="44" creationId="{BDEDB8D2-6724-7574-F062-862481DC1140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263127112" sldId="290"/>
            <ac:spMk id="57" creationId="{E965E90D-D692-724C-5D50-9041F3568A5F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263127112" sldId="290"/>
            <ac:spMk id="58" creationId="{27C90AAD-C082-CC55-4767-F006C7019210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263127112" sldId="290"/>
            <ac:spMk id="59" creationId="{F1FF8459-BD47-4502-A26F-B546D64F37BC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263127112" sldId="290"/>
            <ac:spMk id="60" creationId="{B7C966D4-C0C9-F9AA-B8C0-3770EAC247CE}"/>
          </ac:spMkLst>
        </pc:sp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263127112" sldId="290"/>
            <ac:picMk id="16" creationId="{D3F33FD0-EF82-7514-BE2D-11830489D8DB}"/>
          </ac:picMkLst>
        </pc:pic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263127112" sldId="290"/>
            <ac:picMk id="17" creationId="{CCC992E7-2C36-C9E6-2F67-6CCF24E78DD5}"/>
          </ac:picMkLst>
        </pc:pic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263127112" sldId="290"/>
            <ac:picMk id="18" creationId="{F5D49AF5-7F54-963C-4897-B951249A133D}"/>
          </ac:picMkLst>
        </pc:picChg>
        <pc:picChg chg="mod ord">
          <ac:chgData name="TANG CONGRONG" userId="S::t0930065@u.nus.edu::4a35bbe1-23a9-4ce1-a854-0c7a33166435" providerId="AD" clId="Web-{82E2214D-0328-3CAA-4C27-7846ECCD34CE}" dt="2023-07-12T15:09:49.070" v="1"/>
          <ac:picMkLst>
            <pc:docMk/>
            <pc:sldMk cId="1263127112" sldId="290"/>
            <ac:picMk id="19" creationId="{9AA26BFD-262C-67CF-B2E0-C7D7081ACA67}"/>
          </ac:picMkLst>
        </pc:picChg>
      </pc:sldChg>
      <pc:sldChg chg="modSp mod modClrScheme chgLayout">
        <pc:chgData name="TANG CONGRONG" userId="S::t0930065@u.nus.edu::4a35bbe1-23a9-4ce1-a854-0c7a33166435" providerId="AD" clId="Web-{82E2214D-0328-3CAA-4C27-7846ECCD34CE}" dt="2023-07-12T15:09:49.070" v="1"/>
        <pc:sldMkLst>
          <pc:docMk/>
          <pc:sldMk cId="4076182334" sldId="291"/>
        </pc:sldMkLst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4076182334" sldId="291"/>
            <ac:spMk id="4" creationId="{984B4FB8-6256-4F44-F50B-954ED8BB56A8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4076182334" sldId="291"/>
            <ac:spMk id="6" creationId="{ADD1FD97-ECA8-A83C-7727-187711310EF5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4076182334" sldId="291"/>
            <ac:spMk id="7" creationId="{C52F19C2-AF93-9D25-71CF-17F90A8DA904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4076182334" sldId="291"/>
            <ac:spMk id="55" creationId="{D303BAD9-49EF-8E70-3F64-095B1CEB4574}"/>
          </ac:spMkLst>
        </pc:spChg>
      </pc:sldChg>
      <pc:sldChg chg="modSp mod modClrScheme chgLayout">
        <pc:chgData name="TANG CONGRONG" userId="S::t0930065@u.nus.edu::4a35bbe1-23a9-4ce1-a854-0c7a33166435" providerId="AD" clId="Web-{82E2214D-0328-3CAA-4C27-7846ECCD34CE}" dt="2023-07-12T15:09:49.070" v="1"/>
        <pc:sldMkLst>
          <pc:docMk/>
          <pc:sldMk cId="3199631697" sldId="292"/>
        </pc:sldMkLst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3199631697" sldId="292"/>
            <ac:spMk id="4" creationId="{984B4FB8-6256-4F44-F50B-954ED8BB56A8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3199631697" sldId="292"/>
            <ac:spMk id="6" creationId="{ADD1FD97-ECA8-A83C-7727-187711310EF5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3199631697" sldId="292"/>
            <ac:spMk id="7" creationId="{C52F19C2-AF93-9D25-71CF-17F90A8DA904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3199631697" sldId="292"/>
            <ac:spMk id="43" creationId="{B911E9E0-6823-4746-CE03-7E63CB0517E3}"/>
          </ac:spMkLst>
        </pc:spChg>
      </pc:sldChg>
      <pc:sldChg chg="modSp mod modClrScheme chgLayout">
        <pc:chgData name="TANG CONGRONG" userId="S::t0930065@u.nus.edu::4a35bbe1-23a9-4ce1-a854-0c7a33166435" providerId="AD" clId="Web-{82E2214D-0328-3CAA-4C27-7846ECCD34CE}" dt="2023-07-12T15:09:49.070" v="1"/>
        <pc:sldMkLst>
          <pc:docMk/>
          <pc:sldMk cId="1457056446" sldId="293"/>
        </pc:sldMkLst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457056446" sldId="293"/>
            <ac:spMk id="4" creationId="{984B4FB8-6256-4F44-F50B-954ED8BB56A8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457056446" sldId="293"/>
            <ac:spMk id="6" creationId="{ADD1FD97-ECA8-A83C-7727-187711310EF5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457056446" sldId="293"/>
            <ac:spMk id="7" creationId="{C52F19C2-AF93-9D25-71CF-17F90A8DA904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1457056446" sldId="293"/>
            <ac:spMk id="31" creationId="{D7047554-EB58-6BC9-6B57-D280D098295D}"/>
          </ac:spMkLst>
        </pc:spChg>
      </pc:sldChg>
      <pc:sldChg chg="modSp mod modClrScheme chgLayout">
        <pc:chgData name="TANG CONGRONG" userId="S::t0930065@u.nus.edu::4a35bbe1-23a9-4ce1-a854-0c7a33166435" providerId="AD" clId="Web-{82E2214D-0328-3CAA-4C27-7846ECCD34CE}" dt="2023-07-12T15:09:49.070" v="1"/>
        <pc:sldMkLst>
          <pc:docMk/>
          <pc:sldMk cId="4074093243" sldId="294"/>
        </pc:sldMkLst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4074093243" sldId="294"/>
            <ac:spMk id="5" creationId="{27228BAE-048B-681E-DD8D-BD96B22560E0}"/>
          </ac:spMkLst>
        </pc:spChg>
        <pc:spChg chg="mod ord">
          <ac:chgData name="TANG CONGRONG" userId="S::t0930065@u.nus.edu::4a35bbe1-23a9-4ce1-a854-0c7a33166435" providerId="AD" clId="Web-{82E2214D-0328-3CAA-4C27-7846ECCD34CE}" dt="2023-07-12T15:09:49.070" v="1"/>
          <ac:spMkLst>
            <pc:docMk/>
            <pc:sldMk cId="4074093243" sldId="294"/>
            <ac:spMk id="12" creationId="{3314E557-9E42-8B6D-526B-0A601F293ECB}"/>
          </ac:spMkLst>
        </pc:spChg>
      </pc:sldChg>
      <pc:sldMasterChg chg="add del addSldLayout delSldLayout">
        <pc:chgData name="TANG CONGRONG" userId="S::t0930065@u.nus.edu::4a35bbe1-23a9-4ce1-a854-0c7a33166435" providerId="AD" clId="Web-{82E2214D-0328-3CAA-4C27-7846ECCD34CE}" dt="2023-07-12T15:09:49.070" v="1"/>
        <pc:sldMasterMkLst>
          <pc:docMk/>
          <pc:sldMasterMk cId="3148397634" sldId="2147483698"/>
        </pc:sldMasterMkLst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2773679433" sldId="2147483699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334087720" sldId="2147483700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3762600003" sldId="2147483701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1942455882" sldId="2147483702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1743559035" sldId="2147483703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2358935380" sldId="2147483704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3219132600" sldId="2147483705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2051795074" sldId="2147483706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1084477687" sldId="2147483707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1013433215" sldId="2147483708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351454091" sldId="2147483709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125359731" sldId="2147483710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1369912010" sldId="2147483711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2716420715" sldId="2147483712"/>
          </pc:sldLayoutMkLst>
        </pc:sldLayoutChg>
        <pc:sldLayoutChg chg="add del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148397634" sldId="2147483698"/>
            <pc:sldLayoutMk cId="2225237262" sldId="2147483713"/>
          </pc:sldLayoutMkLst>
        </pc:sldLayoutChg>
      </pc:sldMasterChg>
      <pc:sldMasterChg chg="add del addSldLayout delSldLayout modSldLayout">
        <pc:chgData name="TANG CONGRONG" userId="S::t0930065@u.nus.edu::4a35bbe1-23a9-4ce1-a854-0c7a33166435" providerId="AD" clId="Web-{82E2214D-0328-3CAA-4C27-7846ECCD34CE}" dt="2023-07-12T15:09:49.070" v="1"/>
        <pc:sldMasterMkLst>
          <pc:docMk/>
          <pc:sldMasterMk cId="3368378206" sldId="2147483714"/>
        </pc:sldMasterMkLst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1702447850" sldId="2147483715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3539300946" sldId="2147483716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3054581645" sldId="2147483717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3517866738" sldId="2147483718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2757955796" sldId="2147483719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1971694188" sldId="2147483720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294218280" sldId="2147483721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1945431623" sldId="2147483722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3732526271" sldId="2147483723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4034396522" sldId="2147483724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2854082186" sldId="2147483725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3407614782" sldId="2147483726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555595617" sldId="2147483727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427260772" sldId="2147483728"/>
          </pc:sldLayoutMkLst>
        </pc:sldLayoutChg>
        <pc:sldLayoutChg chg="add del mod replId">
          <pc:chgData name="TANG CONGRONG" userId="S::t0930065@u.nus.edu::4a35bbe1-23a9-4ce1-a854-0c7a33166435" providerId="AD" clId="Web-{82E2214D-0328-3CAA-4C27-7846ECCD34CE}" dt="2023-07-12T15:09:49.070" v="1"/>
          <pc:sldLayoutMkLst>
            <pc:docMk/>
            <pc:sldMasterMk cId="3368378206" sldId="2147483714"/>
            <pc:sldLayoutMk cId="1508167731" sldId="2147483729"/>
          </pc:sldLayoutMkLst>
        </pc:sldLayoutChg>
      </pc:sldMasterChg>
    </pc:docChg>
  </pc:docChgLst>
  <pc:docChgLst>
    <pc:chgData name="ZHANG GEGE" userId="S::t0929897@u.nus.edu::35ec1ff4-5128-454b-9180-11a895e626b0" providerId="AD" clId="Web-{524BAC1F-70D8-05B5-993C-49D4AD31195E}"/>
    <pc:docChg chg="modSld">
      <pc:chgData name="ZHANG GEGE" userId="S::t0929897@u.nus.edu::35ec1ff4-5128-454b-9180-11a895e626b0" providerId="AD" clId="Web-{524BAC1F-70D8-05B5-993C-49D4AD31195E}" dt="2023-07-12T15:06:31.244" v="432" actId="20577"/>
      <pc:docMkLst>
        <pc:docMk/>
      </pc:docMkLst>
      <pc:sldChg chg="modSp">
        <pc:chgData name="ZHANG GEGE" userId="S::t0929897@u.nus.edu::35ec1ff4-5128-454b-9180-11a895e626b0" providerId="AD" clId="Web-{524BAC1F-70D8-05B5-993C-49D4AD31195E}" dt="2023-07-12T15:06:31.244" v="432" actId="20577"/>
        <pc:sldMkLst>
          <pc:docMk/>
          <pc:sldMk cId="2646176605" sldId="283"/>
        </pc:sldMkLst>
        <pc:graphicFrameChg chg="modGraphic">
          <ac:chgData name="ZHANG GEGE" userId="S::t0929897@u.nus.edu::35ec1ff4-5128-454b-9180-11a895e626b0" providerId="AD" clId="Web-{524BAC1F-70D8-05B5-993C-49D4AD31195E}" dt="2023-07-12T15:06:31.244" v="432" actId="20577"/>
          <ac:graphicFrameMkLst>
            <pc:docMk/>
            <pc:sldMk cId="2646176605" sldId="283"/>
            <ac:graphicFrameMk id="5" creationId="{19F9EF88-EB9B-04DD-91EC-4006E9AC3D88}"/>
          </ac:graphicFrameMkLst>
        </pc:graphicFrameChg>
      </pc:sldChg>
    </pc:docChg>
  </pc:docChgLst>
  <pc:docChgLst>
    <pc:chgData name="TANG CONGRONG" userId="S::t0930065@u.nus.edu::4a35bbe1-23a9-4ce1-a854-0c7a33166435" providerId="AD" clId="Web-{EF7B153A-A3A6-021B-43A7-8FEFAB5C4C31}"/>
    <pc:docChg chg="sldOrd">
      <pc:chgData name="TANG CONGRONG" userId="S::t0930065@u.nus.edu::4a35bbe1-23a9-4ce1-a854-0c7a33166435" providerId="AD" clId="Web-{EF7B153A-A3A6-021B-43A7-8FEFAB5C4C31}" dt="2023-07-13T01:21:12.876" v="0"/>
      <pc:docMkLst>
        <pc:docMk/>
      </pc:docMkLst>
      <pc:sldChg chg="ord">
        <pc:chgData name="TANG CONGRONG" userId="S::t0930065@u.nus.edu::4a35bbe1-23a9-4ce1-a854-0c7a33166435" providerId="AD" clId="Web-{EF7B153A-A3A6-021B-43A7-8FEFAB5C4C31}" dt="2023-07-13T01:21:12.876" v="0"/>
        <pc:sldMkLst>
          <pc:docMk/>
          <pc:sldMk cId="1457056446" sldId="293"/>
        </pc:sldMkLst>
      </pc:sldChg>
    </pc:docChg>
  </pc:docChgLst>
  <pc:docChgLst>
    <pc:chgData name="HUANG YAWEN" userId="S::t0929861@u.nus.edu::0e158d37-e8c9-4715-96a3-72a06e8d9d51" providerId="AD" clId="Web-{03216F96-67E7-BA5E-0CE6-99DF98568F64}"/>
    <pc:docChg chg="addSld modSld">
      <pc:chgData name="HUANG YAWEN" userId="S::t0929861@u.nus.edu::0e158d37-e8c9-4715-96a3-72a06e8d9d51" providerId="AD" clId="Web-{03216F96-67E7-BA5E-0CE6-99DF98568F64}" dt="2023-07-13T01:19:19.085" v="39" actId="14100"/>
      <pc:docMkLst>
        <pc:docMk/>
      </pc:docMkLst>
      <pc:sldChg chg="addSp modSp">
        <pc:chgData name="HUANG YAWEN" userId="S::t0929861@u.nus.edu::0e158d37-e8c9-4715-96a3-72a06e8d9d51" providerId="AD" clId="Web-{03216F96-67E7-BA5E-0CE6-99DF98568F64}" dt="2023-07-13T01:19:19.085" v="39" actId="14100"/>
        <pc:sldMkLst>
          <pc:docMk/>
          <pc:sldMk cId="1061198138" sldId="297"/>
        </pc:sldMkLst>
        <pc:spChg chg="mod">
          <ac:chgData name="HUANG YAWEN" userId="S::t0929861@u.nus.edu::0e158d37-e8c9-4715-96a3-72a06e8d9d51" providerId="AD" clId="Web-{03216F96-67E7-BA5E-0CE6-99DF98568F64}" dt="2023-07-13T01:19:19.085" v="39" actId="14100"/>
          <ac:spMkLst>
            <pc:docMk/>
            <pc:sldMk cId="1061198138" sldId="297"/>
            <ac:spMk id="21" creationId="{A50CB90F-9D48-F8DD-961F-C3F1AE2B2D3D}"/>
          </ac:spMkLst>
        </pc:spChg>
        <pc:picChg chg="add mod">
          <ac:chgData name="HUANG YAWEN" userId="S::t0929861@u.nus.edu::0e158d37-e8c9-4715-96a3-72a06e8d9d51" providerId="AD" clId="Web-{03216F96-67E7-BA5E-0CE6-99DF98568F64}" dt="2023-07-13T01:19:00.366" v="37" actId="1076"/>
          <ac:picMkLst>
            <pc:docMk/>
            <pc:sldMk cId="1061198138" sldId="297"/>
            <ac:picMk id="4" creationId="{D0B5C811-F5C7-0499-99BA-B38986A9FAE9}"/>
          </ac:picMkLst>
        </pc:picChg>
      </pc:sldChg>
      <pc:sldChg chg="modSp add replId">
        <pc:chgData name="HUANG YAWEN" userId="S::t0929861@u.nus.edu::0e158d37-e8c9-4715-96a3-72a06e8d9d51" providerId="AD" clId="Web-{03216F96-67E7-BA5E-0CE6-99DF98568F64}" dt="2023-07-13T01:18:06.410" v="30" actId="14100"/>
        <pc:sldMkLst>
          <pc:docMk/>
          <pc:sldMk cId="3133734363" sldId="306"/>
        </pc:sldMkLst>
        <pc:spChg chg="mod">
          <ac:chgData name="HUANG YAWEN" userId="S::t0929861@u.nus.edu::0e158d37-e8c9-4715-96a3-72a06e8d9d51" providerId="AD" clId="Web-{03216F96-67E7-BA5E-0CE6-99DF98568F64}" dt="2023-07-13T01:17:59.582" v="28" actId="20577"/>
          <ac:spMkLst>
            <pc:docMk/>
            <pc:sldMk cId="3133734363" sldId="306"/>
            <ac:spMk id="2" creationId="{4CEFF705-7BA8-F40B-7722-8D4604C19707}"/>
          </ac:spMkLst>
        </pc:spChg>
        <pc:spChg chg="mod">
          <ac:chgData name="HUANG YAWEN" userId="S::t0929861@u.nus.edu::0e158d37-e8c9-4715-96a3-72a06e8d9d51" providerId="AD" clId="Web-{03216F96-67E7-BA5E-0CE6-99DF98568F64}" dt="2023-07-13T01:18:06.410" v="30" actId="14100"/>
          <ac:spMkLst>
            <pc:docMk/>
            <pc:sldMk cId="3133734363" sldId="306"/>
            <ac:spMk id="4" creationId="{984B4FB8-6256-4F44-F50B-954ED8BB56A8}"/>
          </ac:spMkLst>
        </pc:spChg>
      </pc:sldChg>
    </pc:docChg>
  </pc:docChgLst>
  <pc:docChgLst>
    <pc:chgData name="LIU QUE" userId="S::t0930201@u.nus.edu::dd9efc6f-e65f-4386-b842-868cb4154580" providerId="AD" clId="Web-{04DD06D8-1A4D-3746-8D63-1E145899FB54}"/>
    <pc:docChg chg="addSld modSld">
      <pc:chgData name="LIU QUE" userId="S::t0930201@u.nus.edu::dd9efc6f-e65f-4386-b842-868cb4154580" providerId="AD" clId="Web-{04DD06D8-1A4D-3746-8D63-1E145899FB54}" dt="2023-07-13T01:20:16.590" v="372" actId="20577"/>
      <pc:docMkLst>
        <pc:docMk/>
      </pc:docMkLst>
      <pc:sldChg chg="modSp">
        <pc:chgData name="LIU QUE" userId="S::t0930201@u.nus.edu::dd9efc6f-e65f-4386-b842-868cb4154580" providerId="AD" clId="Web-{04DD06D8-1A4D-3746-8D63-1E145899FB54}" dt="2023-07-13T01:10:07.040" v="1" actId="20577"/>
        <pc:sldMkLst>
          <pc:docMk/>
          <pc:sldMk cId="4074093243" sldId="294"/>
        </pc:sldMkLst>
        <pc:spChg chg="mod">
          <ac:chgData name="LIU QUE" userId="S::t0930201@u.nus.edu::dd9efc6f-e65f-4386-b842-868cb4154580" providerId="AD" clId="Web-{04DD06D8-1A4D-3746-8D63-1E145899FB54}" dt="2023-07-13T01:10:07.040" v="1" actId="20577"/>
          <ac:spMkLst>
            <pc:docMk/>
            <pc:sldMk cId="4074093243" sldId="294"/>
            <ac:spMk id="12" creationId="{3314E557-9E42-8B6D-526B-0A601F293ECB}"/>
          </ac:spMkLst>
        </pc:spChg>
      </pc:sldChg>
      <pc:sldChg chg="modSp">
        <pc:chgData name="LIU QUE" userId="S::t0930201@u.nus.edu::dd9efc6f-e65f-4386-b842-868cb4154580" providerId="AD" clId="Web-{04DD06D8-1A4D-3746-8D63-1E145899FB54}" dt="2023-07-13T01:16:03.473" v="274" actId="20577"/>
        <pc:sldMkLst>
          <pc:docMk/>
          <pc:sldMk cId="1061198138" sldId="297"/>
        </pc:sldMkLst>
        <pc:spChg chg="mod">
          <ac:chgData name="LIU QUE" userId="S::t0930201@u.nus.edu::dd9efc6f-e65f-4386-b842-868cb4154580" providerId="AD" clId="Web-{04DD06D8-1A4D-3746-8D63-1E145899FB54}" dt="2023-07-13T01:16:03.473" v="274" actId="20577"/>
          <ac:spMkLst>
            <pc:docMk/>
            <pc:sldMk cId="1061198138" sldId="297"/>
            <ac:spMk id="21" creationId="{A50CB90F-9D48-F8DD-961F-C3F1AE2B2D3D}"/>
          </ac:spMkLst>
        </pc:spChg>
      </pc:sldChg>
      <pc:sldChg chg="modSp add replId">
        <pc:chgData name="LIU QUE" userId="S::t0930201@u.nus.edu::dd9efc6f-e65f-4386-b842-868cb4154580" providerId="AD" clId="Web-{04DD06D8-1A4D-3746-8D63-1E145899FB54}" dt="2023-07-13T01:20:16.590" v="372" actId="20577"/>
        <pc:sldMkLst>
          <pc:docMk/>
          <pc:sldMk cId="730593361" sldId="305"/>
        </pc:sldMkLst>
        <pc:spChg chg="mod">
          <ac:chgData name="LIU QUE" userId="S::t0930201@u.nus.edu::dd9efc6f-e65f-4386-b842-868cb4154580" providerId="AD" clId="Web-{04DD06D8-1A4D-3746-8D63-1E145899FB54}" dt="2023-07-13T01:11:30.543" v="33" actId="1076"/>
          <ac:spMkLst>
            <pc:docMk/>
            <pc:sldMk cId="730593361" sldId="305"/>
            <ac:spMk id="2" creationId="{3DA984E2-4C7E-D7E0-9603-A0CE74BC7667}"/>
          </ac:spMkLst>
        </pc:spChg>
        <pc:spChg chg="mod">
          <ac:chgData name="LIU QUE" userId="S::t0930201@u.nus.edu::dd9efc6f-e65f-4386-b842-868cb4154580" providerId="AD" clId="Web-{04DD06D8-1A4D-3746-8D63-1E145899FB54}" dt="2023-07-13T01:20:16.590" v="372" actId="20577"/>
          <ac:spMkLst>
            <pc:docMk/>
            <pc:sldMk cId="730593361" sldId="305"/>
            <ac:spMk id="21" creationId="{A50CB90F-9D48-F8DD-961F-C3F1AE2B2D3D}"/>
          </ac:spMkLst>
        </pc:spChg>
      </pc:sldChg>
    </pc:docChg>
  </pc:docChgLst>
  <pc:docChgLst>
    <pc:chgData name="HUANG YAWEN" userId="S::t0929861@u.nus.edu::0e158d37-e8c9-4715-96a3-72a06e8d9d51" providerId="AD" clId="Web-{C4370A20-D8E9-7EC2-A0A4-5962BE124986}"/>
    <pc:docChg chg="addSld modSld sldOrd">
      <pc:chgData name="HUANG YAWEN" userId="S::t0929861@u.nus.edu::0e158d37-e8c9-4715-96a3-72a06e8d9d51" providerId="AD" clId="Web-{C4370A20-D8E9-7EC2-A0A4-5962BE124986}" dt="2023-07-13T01:06:29.391" v="177" actId="20577"/>
      <pc:docMkLst>
        <pc:docMk/>
      </pc:docMkLst>
      <pc:sldChg chg="modSp">
        <pc:chgData name="HUANG YAWEN" userId="S::t0929861@u.nus.edu::0e158d37-e8c9-4715-96a3-72a06e8d9d51" providerId="AD" clId="Web-{C4370A20-D8E9-7EC2-A0A4-5962BE124986}" dt="2023-07-13T00:29:04.946" v="100" actId="20577"/>
        <pc:sldMkLst>
          <pc:docMk/>
          <pc:sldMk cId="3171735052" sldId="275"/>
        </pc:sldMkLst>
        <pc:spChg chg="mod">
          <ac:chgData name="HUANG YAWEN" userId="S::t0929861@u.nus.edu::0e158d37-e8c9-4715-96a3-72a06e8d9d51" providerId="AD" clId="Web-{C4370A20-D8E9-7EC2-A0A4-5962BE124986}" dt="2023-07-13T00:26:48.396" v="85" actId="20577"/>
          <ac:spMkLst>
            <pc:docMk/>
            <pc:sldMk cId="3171735052" sldId="275"/>
            <ac:spMk id="2" creationId="{3DA984E2-4C7E-D7E0-9603-A0CE74BC7667}"/>
          </ac:spMkLst>
        </pc:spChg>
        <pc:spChg chg="mod">
          <ac:chgData name="HUANG YAWEN" userId="S::t0929861@u.nus.edu::0e158d37-e8c9-4715-96a3-72a06e8d9d51" providerId="AD" clId="Web-{C4370A20-D8E9-7EC2-A0A4-5962BE124986}" dt="2023-07-13T00:29:04.946" v="100" actId="20577"/>
          <ac:spMkLst>
            <pc:docMk/>
            <pc:sldMk cId="3171735052" sldId="275"/>
            <ac:spMk id="21" creationId="{A50CB90F-9D48-F8DD-961F-C3F1AE2B2D3D}"/>
          </ac:spMkLst>
        </pc:spChg>
      </pc:sldChg>
      <pc:sldChg chg="modSp ord">
        <pc:chgData name="HUANG YAWEN" userId="S::t0929861@u.nus.edu::0e158d37-e8c9-4715-96a3-72a06e8d9d51" providerId="AD" clId="Web-{C4370A20-D8E9-7EC2-A0A4-5962BE124986}" dt="2023-07-13T00:31:59.888" v="104"/>
        <pc:sldMkLst>
          <pc:docMk/>
          <pc:sldMk cId="2646176605" sldId="283"/>
        </pc:sldMkLst>
        <pc:spChg chg="mod">
          <ac:chgData name="HUANG YAWEN" userId="S::t0929861@u.nus.edu::0e158d37-e8c9-4715-96a3-72a06e8d9d51" providerId="AD" clId="Web-{C4370A20-D8E9-7EC2-A0A4-5962BE124986}" dt="2023-07-13T00:29:23.993" v="102" actId="20577"/>
          <ac:spMkLst>
            <pc:docMk/>
            <pc:sldMk cId="2646176605" sldId="283"/>
            <ac:spMk id="4" creationId="{984B4FB8-6256-4F44-F50B-954ED8BB56A8}"/>
          </ac:spMkLst>
        </pc:spChg>
      </pc:sldChg>
      <pc:sldChg chg="ord">
        <pc:chgData name="HUANG YAWEN" userId="S::t0929861@u.nus.edu::0e158d37-e8c9-4715-96a3-72a06e8d9d51" providerId="AD" clId="Web-{C4370A20-D8E9-7EC2-A0A4-5962BE124986}" dt="2023-07-13T00:27:33.350" v="88"/>
        <pc:sldMkLst>
          <pc:docMk/>
          <pc:sldMk cId="4076182334" sldId="291"/>
        </pc:sldMkLst>
      </pc:sldChg>
      <pc:sldChg chg="modSp ord">
        <pc:chgData name="HUANG YAWEN" userId="S::t0929861@u.nus.edu::0e158d37-e8c9-4715-96a3-72a06e8d9d51" providerId="AD" clId="Web-{C4370A20-D8E9-7EC2-A0A4-5962BE124986}" dt="2023-07-13T00:33:29.078" v="106" actId="1076"/>
        <pc:sldMkLst>
          <pc:docMk/>
          <pc:sldMk cId="953005629" sldId="295"/>
        </pc:sldMkLst>
        <pc:picChg chg="mod">
          <ac:chgData name="HUANG YAWEN" userId="S::t0929861@u.nus.edu::0e158d37-e8c9-4715-96a3-72a06e8d9d51" providerId="AD" clId="Web-{C4370A20-D8E9-7EC2-A0A4-5962BE124986}" dt="2023-07-13T00:33:29.078" v="106" actId="1076"/>
          <ac:picMkLst>
            <pc:docMk/>
            <pc:sldMk cId="953005629" sldId="295"/>
            <ac:picMk id="2" creationId="{8A7E7E2D-4BDB-9479-877A-84C146C175DF}"/>
          </ac:picMkLst>
        </pc:picChg>
      </pc:sldChg>
      <pc:sldChg chg="modSp ord">
        <pc:chgData name="HUANG YAWEN" userId="S::t0929861@u.nus.edu::0e158d37-e8c9-4715-96a3-72a06e8d9d51" providerId="AD" clId="Web-{C4370A20-D8E9-7EC2-A0A4-5962BE124986}" dt="2023-07-13T00:35:40.971" v="110" actId="20577"/>
        <pc:sldMkLst>
          <pc:docMk/>
          <pc:sldMk cId="3222153113" sldId="296"/>
        </pc:sldMkLst>
        <pc:spChg chg="mod">
          <ac:chgData name="HUANG YAWEN" userId="S::t0929861@u.nus.edu::0e158d37-e8c9-4715-96a3-72a06e8d9d51" providerId="AD" clId="Web-{C4370A20-D8E9-7EC2-A0A4-5962BE124986}" dt="2023-07-13T00:35:40.971" v="110" actId="20577"/>
          <ac:spMkLst>
            <pc:docMk/>
            <pc:sldMk cId="3222153113" sldId="296"/>
            <ac:spMk id="3" creationId="{166D130E-0896-8D83-70A3-F5BABE282872}"/>
          </ac:spMkLst>
        </pc:spChg>
      </pc:sldChg>
      <pc:sldChg chg="addSp modSp add replId">
        <pc:chgData name="HUANG YAWEN" userId="S::t0929861@u.nus.edu::0e158d37-e8c9-4715-96a3-72a06e8d9d51" providerId="AD" clId="Web-{C4370A20-D8E9-7EC2-A0A4-5962BE124986}" dt="2023-07-13T00:40:53.166" v="143" actId="14100"/>
        <pc:sldMkLst>
          <pc:docMk/>
          <pc:sldMk cId="520571100" sldId="302"/>
        </pc:sldMkLst>
        <pc:spChg chg="mod">
          <ac:chgData name="HUANG YAWEN" userId="S::t0929861@u.nus.edu::0e158d37-e8c9-4715-96a3-72a06e8d9d51" providerId="AD" clId="Web-{C4370A20-D8E9-7EC2-A0A4-5962BE124986}" dt="2023-07-13T00:40:53.166" v="143" actId="14100"/>
          <ac:spMkLst>
            <pc:docMk/>
            <pc:sldMk cId="520571100" sldId="302"/>
            <ac:spMk id="2" creationId="{3DA984E2-4C7E-D7E0-9603-A0CE74BC7667}"/>
          </ac:spMkLst>
        </pc:spChg>
        <pc:spChg chg="mod">
          <ac:chgData name="HUANG YAWEN" userId="S::t0929861@u.nus.edu::0e158d37-e8c9-4715-96a3-72a06e8d9d51" providerId="AD" clId="Web-{C4370A20-D8E9-7EC2-A0A4-5962BE124986}" dt="2023-07-13T00:40:12.415" v="124" actId="20577"/>
          <ac:spMkLst>
            <pc:docMk/>
            <pc:sldMk cId="520571100" sldId="302"/>
            <ac:spMk id="21" creationId="{A50CB90F-9D48-F8DD-961F-C3F1AE2B2D3D}"/>
          </ac:spMkLst>
        </pc:spChg>
        <pc:picChg chg="add mod">
          <ac:chgData name="HUANG YAWEN" userId="S::t0929861@u.nus.edu::0e158d37-e8c9-4715-96a3-72a06e8d9d51" providerId="AD" clId="Web-{C4370A20-D8E9-7EC2-A0A4-5962BE124986}" dt="2023-07-13T00:40:46.682" v="141" actId="1076"/>
          <ac:picMkLst>
            <pc:docMk/>
            <pc:sldMk cId="520571100" sldId="302"/>
            <ac:picMk id="3" creationId="{ACFD7181-85B0-45AA-D3DA-CE32614CF1B0}"/>
          </ac:picMkLst>
        </pc:picChg>
      </pc:sldChg>
      <pc:sldChg chg="addSp delSp modSp add replId">
        <pc:chgData name="HUANG YAWEN" userId="S::t0929861@u.nus.edu::0e158d37-e8c9-4715-96a3-72a06e8d9d51" providerId="AD" clId="Web-{C4370A20-D8E9-7EC2-A0A4-5962BE124986}" dt="2023-07-13T00:56:35.314" v="167" actId="1076"/>
        <pc:sldMkLst>
          <pc:docMk/>
          <pc:sldMk cId="2412572553" sldId="303"/>
        </pc:sldMkLst>
        <pc:spChg chg="mod">
          <ac:chgData name="HUANG YAWEN" userId="S::t0929861@u.nus.edu::0e158d37-e8c9-4715-96a3-72a06e8d9d51" providerId="AD" clId="Web-{C4370A20-D8E9-7EC2-A0A4-5962BE124986}" dt="2023-07-13T00:55:59.798" v="161" actId="14100"/>
          <ac:spMkLst>
            <pc:docMk/>
            <pc:sldMk cId="2412572553" sldId="303"/>
            <ac:spMk id="2" creationId="{3DA984E2-4C7E-D7E0-9603-A0CE74BC7667}"/>
          </ac:spMkLst>
        </pc:spChg>
        <pc:picChg chg="del">
          <ac:chgData name="HUANG YAWEN" userId="S::t0929861@u.nus.edu::0e158d37-e8c9-4715-96a3-72a06e8d9d51" providerId="AD" clId="Web-{C4370A20-D8E9-7EC2-A0A4-5962BE124986}" dt="2023-07-13T00:55:28.500" v="145"/>
          <ac:picMkLst>
            <pc:docMk/>
            <pc:sldMk cId="2412572553" sldId="303"/>
            <ac:picMk id="3" creationId="{ACFD7181-85B0-45AA-D3DA-CE32614CF1B0}"/>
          </ac:picMkLst>
        </pc:picChg>
        <pc:picChg chg="add mod">
          <ac:chgData name="HUANG YAWEN" userId="S::t0929861@u.nus.edu::0e158d37-e8c9-4715-96a3-72a06e8d9d51" providerId="AD" clId="Web-{C4370A20-D8E9-7EC2-A0A4-5962BE124986}" dt="2023-07-13T00:56:35.314" v="167" actId="1076"/>
          <ac:picMkLst>
            <pc:docMk/>
            <pc:sldMk cId="2412572553" sldId="303"/>
            <ac:picMk id="4" creationId="{6726BC83-C5CB-4081-F4E2-28F4A76AEB4D}"/>
          </ac:picMkLst>
        </pc:picChg>
      </pc:sldChg>
      <pc:sldChg chg="addSp delSp modSp add replId">
        <pc:chgData name="HUANG YAWEN" userId="S::t0929861@u.nus.edu::0e158d37-e8c9-4715-96a3-72a06e8d9d51" providerId="AD" clId="Web-{C4370A20-D8E9-7EC2-A0A4-5962BE124986}" dt="2023-07-13T01:06:29.391" v="177" actId="20577"/>
        <pc:sldMkLst>
          <pc:docMk/>
          <pc:sldMk cId="3059040583" sldId="304"/>
        </pc:sldMkLst>
        <pc:spChg chg="mod">
          <ac:chgData name="HUANG YAWEN" userId="S::t0929861@u.nus.edu::0e158d37-e8c9-4715-96a3-72a06e8d9d51" providerId="AD" clId="Web-{C4370A20-D8E9-7EC2-A0A4-5962BE124986}" dt="2023-07-13T01:06:29.391" v="177" actId="20577"/>
          <ac:spMkLst>
            <pc:docMk/>
            <pc:sldMk cId="3059040583" sldId="304"/>
            <ac:spMk id="2" creationId="{3DA984E2-4C7E-D7E0-9603-A0CE74BC7667}"/>
          </ac:spMkLst>
        </pc:spChg>
        <pc:picChg chg="add mod">
          <ac:chgData name="HUANG YAWEN" userId="S::t0929861@u.nus.edu::0e158d37-e8c9-4715-96a3-72a06e8d9d51" providerId="AD" clId="Web-{C4370A20-D8E9-7EC2-A0A4-5962BE124986}" dt="2023-07-13T01:06:18.110" v="174" actId="1076"/>
          <ac:picMkLst>
            <pc:docMk/>
            <pc:sldMk cId="3059040583" sldId="304"/>
            <ac:picMk id="3" creationId="{3F463EDF-B33B-3746-58C3-044EB1D9DA4E}"/>
          </ac:picMkLst>
        </pc:picChg>
        <pc:picChg chg="del">
          <ac:chgData name="HUANG YAWEN" userId="S::t0929861@u.nus.edu::0e158d37-e8c9-4715-96a3-72a06e8d9d51" providerId="AD" clId="Web-{C4370A20-D8E9-7EC2-A0A4-5962BE124986}" dt="2023-07-13T01:06:08.578" v="169"/>
          <ac:picMkLst>
            <pc:docMk/>
            <pc:sldMk cId="3059040583" sldId="304"/>
            <ac:picMk id="4" creationId="{6726BC83-C5CB-4081-F4E2-28F4A76AEB4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12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86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1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7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2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44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5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59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8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58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59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7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33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4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359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12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20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3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0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5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5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3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3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9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97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462" y="1545425"/>
            <a:ext cx="5285277" cy="307486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5400" err="1">
                <a:latin typeface="Jokerman"/>
              </a:rPr>
              <a:t>Spacecat</a:t>
            </a:r>
            <a:br>
              <a:rPr lang="en-US" sz="5400">
                <a:latin typeface="Jokerman"/>
              </a:rPr>
            </a:br>
            <a:br>
              <a:rPr lang="en-US" sz="5400">
                <a:latin typeface="Jokerman"/>
              </a:rPr>
            </a:br>
            <a:endParaRPr lang="en-US" sz="5400">
              <a:latin typeface="Jokerman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314E557-9E42-8B6D-526B-0A601F29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119" y="3597849"/>
            <a:ext cx="5993615" cy="381540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Cavolini"/>
                <a:cs typeface="Cavolini"/>
              </a:rPr>
              <a:t>Team 7</a:t>
            </a:r>
          </a:p>
          <a:p>
            <a:r>
              <a:rPr lang="ja-JP" altLang="en-US">
                <a:solidFill>
                  <a:srgbClr val="FFFFFF"/>
                </a:solidFill>
                <a:latin typeface="Arial Nova"/>
                <a:ea typeface="游ゴシック"/>
                <a:cs typeface="Cavolini"/>
              </a:rPr>
              <a:t>黄雅雯(Huang YAWEN)</a:t>
            </a:r>
            <a:endParaRPr lang="en-US">
              <a:solidFill>
                <a:srgbClr val="FFFFFF"/>
              </a:solidFill>
              <a:latin typeface="Arial Nova"/>
              <a:ea typeface="游ゴシック"/>
              <a:cs typeface="Cavolini"/>
            </a:endParaRPr>
          </a:p>
          <a:p>
            <a:r>
              <a:rPr lang="ja-JP" altLang="en-US">
                <a:solidFill>
                  <a:srgbClr val="FFFFFF"/>
                </a:solidFill>
                <a:latin typeface="Arial Nova"/>
                <a:ea typeface="游ゴシック"/>
                <a:cs typeface="Cavolini"/>
              </a:rPr>
              <a:t>刘缺(Liu Que)</a:t>
            </a:r>
          </a:p>
          <a:p>
            <a:r>
              <a:rPr lang="ja-JP" altLang="en-US">
                <a:solidFill>
                  <a:srgbClr val="FFFFFF"/>
                </a:solidFill>
                <a:latin typeface="Arial Nova"/>
                <a:ea typeface="游ゴシック"/>
                <a:cs typeface="Cavolini"/>
              </a:rPr>
              <a:t>张格格(zhang gege)</a:t>
            </a:r>
          </a:p>
          <a:p>
            <a:r>
              <a:rPr lang="ja-JP" altLang="en-US">
                <a:solidFill>
                  <a:srgbClr val="FFFFFF"/>
                </a:solidFill>
                <a:latin typeface="Arial Nova"/>
                <a:ea typeface="游ゴシック"/>
                <a:cs typeface="Cavolini"/>
              </a:rPr>
              <a:t>唐从容(tang congrong)</a:t>
            </a:r>
          </a:p>
          <a:p>
            <a:endParaRPr lang="ja-JP" altLang="en-US" sz="3600">
              <a:solidFill>
                <a:srgbClr val="FFFFFF"/>
              </a:solidFill>
              <a:latin typeface="Arial Nova"/>
              <a:ea typeface="游ゴシック"/>
              <a:cs typeface="Cavolini"/>
            </a:endParaRPr>
          </a:p>
          <a:p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4093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926" y="379945"/>
            <a:ext cx="6315588" cy="1368418"/>
          </a:xfrm>
        </p:spPr>
        <p:txBody>
          <a:bodyPr/>
          <a:lstStyle/>
          <a:p>
            <a:r>
              <a:rPr lang="en-US" sz="4800">
                <a:latin typeface="Cavolini"/>
              </a:rPr>
              <a:t>Stop Page</a:t>
            </a:r>
            <a:endParaRPr lang="ja-JP" altLang="en-US" sz="4800">
              <a:latin typeface="Cavolini"/>
              <a:ea typeface="游ゴシック Light"/>
              <a:cs typeface="Cavolini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167" y="3284838"/>
            <a:ext cx="5669585" cy="2774361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sz="2800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4" descr="A black and white drawing of a cat&#10;&#10;Description automatically generated">
            <a:extLst>
              <a:ext uri="{FF2B5EF4-FFF2-40B4-BE49-F238E27FC236}">
                <a16:creationId xmlns:a16="http://schemas.microsoft.com/office/drawing/2014/main" id="{3F463EDF-B33B-3746-58C3-044EB1D9D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777" y="2082643"/>
            <a:ext cx="5978105" cy="42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40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010" y="-1112484"/>
            <a:ext cx="4896300" cy="2774361"/>
          </a:xfrm>
        </p:spPr>
        <p:txBody>
          <a:bodyPr/>
          <a:lstStyle/>
          <a:p>
            <a:r>
              <a:rPr lang="en-US">
                <a:latin typeface="Cavolini"/>
              </a:rPr>
              <a:t>Characters, items &amp; objective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9384F-8533-9072-76D4-8EF20CCA3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628" y="1801677"/>
            <a:ext cx="6009804" cy="4479174"/>
          </a:xfrm>
        </p:spPr>
        <p:txBody>
          <a:bodyPr vert="horz" lIns="0" tIns="0" rIns="0" bIns="0" rtlCol="0" anchor="t">
            <a:noAutofit/>
          </a:bodyPr>
          <a:lstStyle/>
          <a:p>
            <a:pPr lvl="0" rtl="0">
              <a:buChar char="•"/>
            </a:pPr>
            <a:r>
              <a:rPr lang="en-US">
                <a:latin typeface="Verdana Pro"/>
                <a:ea typeface="Arial"/>
                <a:cs typeface="Arial"/>
              </a:rPr>
              <a:t>CHARACTERS​</a:t>
            </a:r>
          </a:p>
          <a:p>
            <a:pPr lvl="1" rtl="0">
              <a:buChar char="•"/>
            </a:pPr>
            <a:r>
              <a:rPr lang="en-US" sz="2000">
                <a:latin typeface="Verdana Pro"/>
                <a:ea typeface="Arial"/>
                <a:cs typeface="Arial"/>
              </a:rPr>
              <a:t>Cat and enemies​</a:t>
            </a:r>
          </a:p>
          <a:p>
            <a:pPr lvl="1">
              <a:buChar char="•"/>
            </a:pPr>
            <a:endParaRPr lang="en-US" sz="2000">
              <a:latin typeface="Verdana Pro"/>
              <a:ea typeface="Arial"/>
              <a:cs typeface="Arial"/>
            </a:endParaRPr>
          </a:p>
          <a:p>
            <a:pPr lvl="0" rtl="0">
              <a:buChar char="•"/>
            </a:pPr>
            <a:r>
              <a:rPr lang="en-US">
                <a:latin typeface="Verdana Pro"/>
                <a:ea typeface="Arial"/>
                <a:cs typeface="Arial"/>
              </a:rPr>
              <a:t>ITEMS​</a:t>
            </a:r>
          </a:p>
          <a:p>
            <a:pPr lvl="1" rtl="0">
              <a:buChar char="•"/>
            </a:pPr>
            <a:r>
              <a:rPr lang="en-US" sz="2000">
                <a:latin typeface="Verdana Pro"/>
                <a:ea typeface="Arial"/>
                <a:cs typeface="Arial"/>
              </a:rPr>
              <a:t>Characters​</a:t>
            </a:r>
          </a:p>
          <a:p>
            <a:pPr lvl="1" rtl="0">
              <a:buChar char="•"/>
            </a:pPr>
            <a:r>
              <a:rPr lang="en-US" sz="2000">
                <a:latin typeface="Verdana Pro"/>
                <a:ea typeface="Arial"/>
                <a:cs typeface="Arial"/>
              </a:rPr>
              <a:t>Map settings​</a:t>
            </a:r>
          </a:p>
          <a:p>
            <a:pPr lvl="1" rtl="0">
              <a:buChar char="•"/>
            </a:pPr>
            <a:r>
              <a:rPr lang="en-US" sz="2000">
                <a:latin typeface="Verdana Pro"/>
                <a:ea typeface="Arial"/>
                <a:cs typeface="Arial"/>
              </a:rPr>
              <a:t>Collections​</a:t>
            </a:r>
          </a:p>
          <a:p>
            <a:pPr lvl="1" rtl="0">
              <a:buChar char="•"/>
            </a:pPr>
            <a:r>
              <a:rPr lang="en-US" sz="2000">
                <a:latin typeface="Verdana Pro"/>
                <a:ea typeface="Arial"/>
                <a:cs typeface="Arial"/>
              </a:rPr>
              <a:t>'Cute' artworks​</a:t>
            </a:r>
          </a:p>
          <a:p>
            <a:pPr lvl="1">
              <a:buChar char="•"/>
            </a:pPr>
            <a:endParaRPr lang="en-US" sz="2000">
              <a:latin typeface="Verdana Pro"/>
              <a:ea typeface="Arial"/>
              <a:cs typeface="Arial"/>
            </a:endParaRPr>
          </a:p>
          <a:p>
            <a:pPr lvl="0" rtl="0">
              <a:buChar char="•"/>
            </a:pPr>
            <a:r>
              <a:rPr lang="en-US">
                <a:latin typeface="Verdana Pro"/>
                <a:ea typeface="Arial"/>
                <a:cs typeface="Arial"/>
              </a:rPr>
              <a:t>OBJECTIVE​</a:t>
            </a:r>
          </a:p>
          <a:p>
            <a:pPr lvl="1" rtl="0">
              <a:buChar char="•"/>
            </a:pPr>
            <a:r>
              <a:rPr lang="en-US" sz="2000">
                <a:latin typeface="Verdana Pro"/>
                <a:ea typeface="Arial"/>
                <a:cs typeface="Arial"/>
              </a:rPr>
              <a:t>Explore the planet and collect the resources as much as possible​</a:t>
            </a:r>
          </a:p>
          <a:p>
            <a:pPr lvl="1" rtl="0">
              <a:buChar char="•"/>
            </a:pPr>
            <a:r>
              <a:rPr lang="en-US" sz="2000">
                <a:latin typeface="Verdana Pro"/>
                <a:ea typeface="Arial"/>
                <a:cs typeface="Arial"/>
              </a:rPr>
              <a:t>Find the way to escape</a:t>
            </a:r>
            <a:endParaRPr lang="en-US" sz="2000">
              <a:latin typeface="Verdana Pro"/>
            </a:endParaRPr>
          </a:p>
        </p:txBody>
      </p:sp>
    </p:spTree>
    <p:extLst>
      <p:ext uri="{BB962C8B-B14F-4D97-AF65-F5344CB8AC3E}">
        <p14:creationId xmlns:p14="http://schemas.microsoft.com/office/powerpoint/2010/main" val="4017893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279" y="-1389279"/>
            <a:ext cx="4834517" cy="2774361"/>
          </a:xfrm>
        </p:spPr>
        <p:txBody>
          <a:bodyPr/>
          <a:lstStyle/>
          <a:p>
            <a:r>
              <a:rPr lang="en-US">
                <a:latin typeface="Cavolini"/>
              </a:rPr>
              <a:t>rules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827" y="1976499"/>
            <a:ext cx="5662575" cy="5692964"/>
          </a:xfrm>
        </p:spPr>
        <p:txBody>
          <a:bodyPr vert="horz" lIns="0" tIns="0" rIns="0" bIns="0" rtlCol="0" anchor="t">
            <a:noAutofit/>
          </a:bodyPr>
          <a:lstStyle/>
          <a:p>
            <a:pPr marL="22860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>
                <a:latin typeface="Calibri"/>
                <a:cs typeface="Calibri"/>
              </a:rPr>
              <a:t>RU</a:t>
            </a:r>
            <a:r>
              <a:rPr lang="en-US">
                <a:latin typeface="Verdana Pro"/>
                <a:cs typeface="Calibri"/>
              </a:rPr>
              <a:t>LES</a:t>
            </a:r>
          </a:p>
          <a:p>
            <a:pPr marL="685800" lvl="1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>
                <a:latin typeface="Verdana Pro"/>
                <a:cs typeface="Calibri"/>
              </a:rPr>
              <a:t>The cat hero only have one skill to </a:t>
            </a:r>
            <a:r>
              <a:rPr lang="en-US" sz="2000" err="1">
                <a:latin typeface="Verdana Pro"/>
                <a:cs typeface="Calibri"/>
              </a:rPr>
              <a:t>tranfer</a:t>
            </a:r>
            <a:r>
              <a:rPr lang="en-US" sz="2000">
                <a:latin typeface="Verdana Pro"/>
                <a:cs typeface="Calibri"/>
              </a:rPr>
              <a:t> a Catball</a:t>
            </a:r>
          </a:p>
          <a:p>
            <a:pPr marL="685800" lvl="1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>
                <a:latin typeface="Verdana Pro"/>
                <a:cs typeface="Calibri"/>
              </a:rPr>
              <a:t>The </a:t>
            </a:r>
            <a:r>
              <a:rPr lang="en-US" sz="2000" err="1">
                <a:latin typeface="Verdana Pro"/>
                <a:cs typeface="Calibri"/>
              </a:rPr>
              <a:t>Catball</a:t>
            </a:r>
            <a:r>
              <a:rPr lang="en-US" sz="2000">
                <a:latin typeface="Verdana Pro"/>
                <a:cs typeface="Calibri"/>
              </a:rPr>
              <a:t> could be shoot to attack enemy</a:t>
            </a:r>
          </a:p>
          <a:p>
            <a:pPr marL="685800" lvl="1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>
                <a:latin typeface="Verdana Pro"/>
                <a:cs typeface="Calibri"/>
              </a:rPr>
              <a:t>When hero touches the trap or touches the enemy in normal mode it will die</a:t>
            </a:r>
          </a:p>
          <a:p>
            <a:pPr marL="685800" lvl="1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>
                <a:latin typeface="Verdana Pro"/>
                <a:cs typeface="Calibri"/>
              </a:rPr>
              <a:t>Need to find the key first then use key to escape by the end</a:t>
            </a:r>
          </a:p>
          <a:p>
            <a:endParaRPr lang="en-US">
              <a:latin typeface="Verdana Pro"/>
              <a:cs typeface="Cavolin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9642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855" y="755579"/>
            <a:ext cx="4458884" cy="681545"/>
          </a:xfrm>
        </p:spPr>
        <p:txBody>
          <a:bodyPr/>
          <a:lstStyle/>
          <a:p>
            <a:r>
              <a:rPr lang="en-US" sz="4800">
                <a:latin typeface="Cavolini"/>
              </a:rPr>
              <a:t>Devices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167" y="3284838"/>
            <a:ext cx="5669585" cy="2774361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sz="2800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3" descr="A drawing of a telescope&#10;&#10;Description automatically generated">
            <a:extLst>
              <a:ext uri="{FF2B5EF4-FFF2-40B4-BE49-F238E27FC236}">
                <a16:creationId xmlns:a16="http://schemas.microsoft.com/office/drawing/2014/main" id="{ACFD7181-85B0-45AA-D3DA-CE32614C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3464176" y="728619"/>
            <a:ext cx="4712105" cy="670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71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476" y="-1062743"/>
            <a:ext cx="4834517" cy="2774361"/>
          </a:xfrm>
        </p:spPr>
        <p:txBody>
          <a:bodyPr/>
          <a:lstStyle/>
          <a:p>
            <a:r>
              <a:rPr lang="en-US">
                <a:latin typeface="Cavolini"/>
                <a:cs typeface="Cavolini"/>
              </a:rPr>
              <a:t>example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A375C-F8EF-AD1D-F422-E836331C0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ame Demo - SampleScene - Windows, Mac, Linux - Unity 2021.3.20f1c1 Personal _DX11_ 2023-07-13 08-20-39">
            <a:hlinkClick r:id="" action="ppaction://media"/>
            <a:extLst>
              <a:ext uri="{FF2B5EF4-FFF2-40B4-BE49-F238E27FC236}">
                <a16:creationId xmlns:a16="http://schemas.microsoft.com/office/drawing/2014/main" id="{EA92D493-AF91-58B6-2E99-F67C4E379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581" y="-1183830"/>
            <a:ext cx="13540895" cy="8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3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222" y="-1579877"/>
            <a:ext cx="4834517" cy="2774361"/>
          </a:xfrm>
        </p:spPr>
        <p:txBody>
          <a:bodyPr/>
          <a:lstStyle/>
          <a:p>
            <a:r>
              <a:rPr lang="en-US">
                <a:latin typeface="Cavolini"/>
                <a:cs typeface="Cavolini"/>
              </a:rPr>
              <a:t>example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B818B-F50F-FF5D-282D-0D8688B79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ame Demo - SampleScene - Windows, Mac, Linux - Unity 2021.3.20f1c1 Personal _DX11_ 2023-07-13 08-21-26">
            <a:hlinkClick r:id="" action="ppaction://media"/>
            <a:extLst>
              <a:ext uri="{FF2B5EF4-FFF2-40B4-BE49-F238E27FC236}">
                <a16:creationId xmlns:a16="http://schemas.microsoft.com/office/drawing/2014/main" id="{931184B8-6550-2422-41F2-7C4D29E292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2931" y="-537791"/>
            <a:ext cx="13345884" cy="836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6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4B4FB8-6256-4F44-F50B-954ED8BB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512" y="474706"/>
            <a:ext cx="10122632" cy="652054"/>
          </a:xfrm>
        </p:spPr>
        <p:txBody>
          <a:bodyPr/>
          <a:lstStyle/>
          <a:p>
            <a:r>
              <a:rPr lang="en-US">
                <a:latin typeface="Cavolini"/>
              </a:rPr>
              <a:t>Key prototype to test</a:t>
            </a:r>
            <a:endParaRPr lang="en-US">
              <a:latin typeface="Cavolini"/>
              <a:cs typeface="Cavolini"/>
            </a:endParaRP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B911E9E0-6823-4746-CE03-7E63CB051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4771" y="1785668"/>
            <a:ext cx="4921759" cy="4394470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latin typeface="Segoe UI"/>
                <a:cs typeface="Segoe UI"/>
              </a:rPr>
              <a:t>1.the character(space cat)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latin typeface="Segoe UI"/>
                <a:cs typeface="Segoe UI"/>
              </a:rPr>
              <a:t>2.the traps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latin typeface="Segoe UI"/>
                <a:cs typeface="Segoe UI"/>
              </a:rPr>
              <a:t>3.interface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latin typeface="Segoe UI"/>
                <a:cs typeface="Segoe UI"/>
              </a:rPr>
              <a:t>(from the main interface to the level interface)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1FD97-ECA8-A83C-7727-187711310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err="1">
                <a:solidFill>
                  <a:srgbClr val="002060"/>
                </a:solidFill>
              </a:rPr>
              <a:t>spacat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F19C2-AF93-9D25-71CF-17F90A8DA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31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4B4FB8-6256-4F44-F50B-954ED8BB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248" y="618480"/>
            <a:ext cx="10122632" cy="652054"/>
          </a:xfrm>
        </p:spPr>
        <p:txBody>
          <a:bodyPr/>
          <a:lstStyle/>
          <a:p>
            <a:r>
              <a:rPr lang="en-US">
                <a:latin typeface="Cavolini"/>
              </a:rPr>
              <a:t>Wishlist</a:t>
            </a:r>
            <a:endParaRPr lang="en-US">
              <a:latin typeface="Cavolini"/>
              <a:cs typeface="Cavolini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7047554-EB58-6BC9-6B57-D280D0982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1073" y="2030083"/>
            <a:ext cx="4591080" cy="4150055"/>
          </a:xfr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  <a:p>
            <a:endParaRPr lang="en-US">
              <a:solidFill>
                <a:schemeClr val="bg1"/>
              </a:solidFill>
              <a:latin typeface="Verdana Pro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1FD97-ECA8-A83C-7727-187711310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err="1">
                <a:solidFill>
                  <a:srgbClr val="002060"/>
                </a:solidFill>
              </a:rPr>
              <a:t>spacat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F19C2-AF93-9D25-71CF-17F90A8DA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FF705-7BA8-F40B-7722-8D4604C19707}"/>
              </a:ext>
            </a:extLst>
          </p:cNvPr>
          <p:cNvSpPr txBox="1"/>
          <p:nvPr/>
        </p:nvSpPr>
        <p:spPr>
          <a:xfrm>
            <a:off x="6258182" y="1709351"/>
            <a:ext cx="5014782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Verdana Pro"/>
                <a:cs typeface="Calibri"/>
              </a:rPr>
              <a:t>1.The ejection can be adjusted</a:t>
            </a:r>
          </a:p>
          <a:p>
            <a:endParaRPr lang="en-US" sz="2400">
              <a:latin typeface="Verdana Pro"/>
              <a:cs typeface="Calibri"/>
            </a:endParaRPr>
          </a:p>
          <a:p>
            <a:r>
              <a:rPr lang="en-US" sz="2400">
                <a:latin typeface="Verdana Pro"/>
                <a:cs typeface="Calibri"/>
              </a:rPr>
              <a:t>2.More complex levels</a:t>
            </a:r>
          </a:p>
          <a:p>
            <a:endParaRPr lang="en-US" sz="2400">
              <a:latin typeface="Verdana Pro"/>
              <a:cs typeface="Calibri"/>
            </a:endParaRPr>
          </a:p>
          <a:p>
            <a:r>
              <a:rPr lang="en-US" sz="2400">
                <a:latin typeface="Verdana Pro"/>
                <a:cs typeface="Calibri"/>
              </a:rPr>
              <a:t>3.Add character skills</a:t>
            </a:r>
          </a:p>
          <a:p>
            <a:endParaRPr lang="en-US">
              <a:latin typeface="Verdana Pr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056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4B4FB8-6256-4F44-F50B-954ED8BB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220" y="1203027"/>
            <a:ext cx="9694660" cy="1622822"/>
          </a:xfrm>
        </p:spPr>
        <p:txBody>
          <a:bodyPr/>
          <a:lstStyle/>
          <a:p>
            <a:r>
              <a:rPr lang="en-US" sz="9600">
                <a:latin typeface="Cavolini"/>
              </a:rPr>
              <a:t>END</a:t>
            </a:r>
            <a:endParaRPr lang="en-US" sz="9600">
              <a:latin typeface="Cavolini"/>
              <a:cs typeface="Cavolini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7047554-EB58-6BC9-6B57-D280D0982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1073" y="2030083"/>
            <a:ext cx="4591080" cy="4150055"/>
          </a:xfr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  <a:p>
            <a:endParaRPr lang="en-US">
              <a:solidFill>
                <a:schemeClr val="bg1"/>
              </a:solidFill>
              <a:latin typeface="Verdana Pro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1FD97-ECA8-A83C-7727-187711310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err="1">
                <a:solidFill>
                  <a:srgbClr val="002060"/>
                </a:solidFill>
              </a:rPr>
              <a:t>spacat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F19C2-AF93-9D25-71CF-17F90A8DA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FF705-7BA8-F40B-7722-8D4604C19707}"/>
              </a:ext>
            </a:extLst>
          </p:cNvPr>
          <p:cNvSpPr txBox="1"/>
          <p:nvPr/>
        </p:nvSpPr>
        <p:spPr>
          <a:xfrm>
            <a:off x="6247744" y="2784501"/>
            <a:ext cx="5755904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>
                <a:latin typeface="Verdana Pro"/>
                <a:cs typeface="Calibri"/>
              </a:rPr>
              <a:t>Thank you for watching</a:t>
            </a:r>
            <a:endParaRPr lang="en-US" sz="6600"/>
          </a:p>
          <a:p>
            <a:endParaRPr lang="en-US">
              <a:latin typeface="Verdana Pr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373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222" y="-210336"/>
            <a:ext cx="4834517" cy="2774361"/>
          </a:xfrm>
        </p:spPr>
        <p:txBody>
          <a:bodyPr/>
          <a:lstStyle/>
          <a:p>
            <a:r>
              <a:rPr lang="en-US" sz="4800">
                <a:latin typeface="Cavolini"/>
              </a:rPr>
              <a:t>outline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167" y="3284838"/>
            <a:ext cx="5669585" cy="2774361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en-US" sz="2800">
                <a:latin typeface="Verdana Pro"/>
                <a:ea typeface="Calibri" panose="020F0502020204030204"/>
                <a:cs typeface="Cavolini"/>
              </a:rPr>
              <a:t>backgrounds</a:t>
            </a:r>
          </a:p>
          <a:p>
            <a:pPr marL="457200" indent="-457200">
              <a:buAutoNum type="arabicPeriod"/>
            </a:pPr>
            <a:r>
              <a:rPr lang="en-US" sz="2800">
                <a:latin typeface="Verdana Pro"/>
                <a:ea typeface="+mn-lt"/>
                <a:cs typeface="Cavolini"/>
              </a:rPr>
              <a:t>UI, THEME &amp; </a:t>
            </a:r>
            <a:r>
              <a:rPr lang="en-US" sz="2800" err="1">
                <a:latin typeface="Verdana Pro"/>
                <a:ea typeface="+mn-lt"/>
                <a:cs typeface="Cavolini"/>
              </a:rPr>
              <a:t>sTYLE</a:t>
            </a:r>
            <a:endParaRPr lang="en-US" sz="2800">
              <a:latin typeface="Verdana Pro"/>
              <a:ea typeface="+mn-lt"/>
              <a:cs typeface="Cavolini"/>
            </a:endParaRPr>
          </a:p>
          <a:p>
            <a:pPr marL="457200" indent="-457200">
              <a:buAutoNum type="arabicPeriod"/>
            </a:pPr>
            <a:r>
              <a:rPr lang="en-US" sz="2800">
                <a:latin typeface="Verdana Pro"/>
                <a:ea typeface="Calibri" panose="020F0502020204030204"/>
                <a:cs typeface="Cavolini"/>
              </a:rPr>
              <a:t>Settings</a:t>
            </a:r>
          </a:p>
          <a:p>
            <a:pPr marL="457200" indent="-457200">
              <a:buAutoNum type="arabicPeriod"/>
            </a:pPr>
            <a:r>
              <a:rPr lang="en-US" sz="2800">
                <a:latin typeface="Verdana Pro"/>
                <a:ea typeface="Calibri" panose="020F0502020204030204"/>
                <a:cs typeface="Cavolini"/>
              </a:rPr>
              <a:t>Wishlist</a:t>
            </a: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173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400" y="-622751"/>
            <a:ext cx="4834517" cy="2774361"/>
          </a:xfrm>
        </p:spPr>
        <p:txBody>
          <a:bodyPr/>
          <a:lstStyle/>
          <a:p>
            <a:r>
              <a:rPr lang="en-US">
                <a:latin typeface="Cavolini"/>
                <a:cs typeface="Cavolini"/>
              </a:rPr>
              <a:t>plot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0843" y="2453066"/>
            <a:ext cx="5431807" cy="334761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 cap="none">
                <a:ea typeface="+mn-lt"/>
                <a:cs typeface="+mn-lt"/>
              </a:rPr>
              <a:t>In a distant galaxy, there was a fearless cat named Whiskers. One day, Whiskers stumbled upon a mysterious spaceship hidden deep in the forest. Curiosity piqued, she hopped inside and launched, and soon, she arrived at her first destination: Pizza Planet. </a:t>
            </a:r>
            <a:endParaRPr lang="en-US" sz="2400">
              <a:cs typeface="Calibri"/>
            </a:endParaRPr>
          </a:p>
          <a:p>
            <a:r>
              <a:rPr lang="en-US" sz="2400" cap="none">
                <a:cs typeface="Calibri"/>
              </a:rPr>
              <a:t>Whiskers need to find one key for leaving each planet and collect as more ores as possible to fuel her spaceship.</a:t>
            </a:r>
          </a:p>
          <a:p>
            <a:endParaRPr lang="en-US" cap="none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13" descr="A drawing of a cat&#10;&#10;Description automatically generated">
            <a:extLst>
              <a:ext uri="{FF2B5EF4-FFF2-40B4-BE49-F238E27FC236}">
                <a16:creationId xmlns:a16="http://schemas.microsoft.com/office/drawing/2014/main" id="{D0B5C811-F5C7-0499-99BA-B38986A9F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727" y="4000930"/>
            <a:ext cx="3258354" cy="155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98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346" y="983627"/>
            <a:ext cx="6070192" cy="581036"/>
          </a:xfrm>
        </p:spPr>
        <p:txBody>
          <a:bodyPr/>
          <a:lstStyle/>
          <a:p>
            <a:r>
              <a:rPr lang="en-US">
                <a:latin typeface="Cavolini"/>
                <a:cs typeface="Cavolini"/>
              </a:rPr>
              <a:t>Scenes backgrounds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545" y="2295995"/>
            <a:ext cx="5709833" cy="433876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cap="none">
                <a:ea typeface="+mn-lt"/>
                <a:cs typeface="+mn-lt"/>
              </a:rPr>
              <a:t>Pizza Planet: the air is full of cheese so the gravity is unstable</a:t>
            </a:r>
            <a:endParaRPr lang="en-US" cap="none">
              <a:cs typeface="Calibri"/>
            </a:endParaRPr>
          </a:p>
          <a:p>
            <a:endParaRPr lang="en-US" cap="none">
              <a:cs typeface="Calibri"/>
            </a:endParaRPr>
          </a:p>
          <a:p>
            <a:r>
              <a:rPr lang="en-US" cap="none">
                <a:cs typeface="Calibri"/>
              </a:rPr>
              <a:t>Balls-of-yarn Planet: Whiskers may be attracted to any point because the cat can never resist the temptation of yarn</a:t>
            </a:r>
          </a:p>
          <a:p>
            <a:endParaRPr lang="en-US" cap="none">
              <a:cs typeface="Calibri"/>
            </a:endParaRPr>
          </a:p>
          <a:p>
            <a:r>
              <a:rPr lang="en-US" cap="none">
                <a:cs typeface="Calibri"/>
              </a:rPr>
              <a:t>Egg Planet: the land on this planet is made of eggshells so it will be easy to fall at any position</a:t>
            </a:r>
          </a:p>
          <a:p>
            <a:endParaRPr lang="en-US" cap="none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593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01" y="-282418"/>
            <a:ext cx="6358517" cy="2434550"/>
          </a:xfrm>
        </p:spPr>
        <p:txBody>
          <a:bodyPr/>
          <a:lstStyle/>
          <a:p>
            <a:r>
              <a:rPr lang="en-US" sz="4800">
                <a:latin typeface="Cavolini"/>
                <a:cs typeface="Cavolini"/>
              </a:rPr>
              <a:t>Game experience goals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16" y="2667000"/>
            <a:ext cx="5659288" cy="3804090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AutoNum type="arabicPeriod"/>
            </a:pPr>
            <a:endParaRPr lang="en-US" sz="2800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r>
              <a:rPr lang="en-US" sz="2400" cap="none">
                <a:latin typeface="Verdana Pro"/>
                <a:ea typeface="+mn-lt"/>
                <a:cs typeface="Cavolini"/>
              </a:rPr>
              <a:t>The player will be able to relax by controlling the non-human acter to forget annoying stuff in human world.</a:t>
            </a:r>
          </a:p>
          <a:p>
            <a:pPr marL="457200" indent="-457200">
              <a:buAutoNum type="arabicPeriod"/>
            </a:pPr>
            <a:r>
              <a:rPr lang="en-US" sz="2400" cap="none">
                <a:latin typeface="Verdana Pro"/>
                <a:ea typeface="Calibri" panose="020F0502020204030204"/>
                <a:cs typeface="Cavolini"/>
              </a:rPr>
              <a:t>The player will get a sense of fulfillment by collecting and exploring new scenes.</a:t>
            </a:r>
          </a:p>
          <a:p>
            <a:endParaRPr lang="en-US" cap="none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7789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4B4FB8-6256-4F44-F50B-954ED8BB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541" y="1356181"/>
            <a:ext cx="5688736" cy="727787"/>
          </a:xfrm>
        </p:spPr>
        <p:txBody>
          <a:bodyPr/>
          <a:lstStyle/>
          <a:p>
            <a:r>
              <a:rPr lang="en-US">
                <a:latin typeface="Cavolini"/>
              </a:rPr>
              <a:t>UI, theme &amp; style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D303BAD9-49EF-8E70-3F64-095B1CEB4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9740" y="2527012"/>
            <a:ext cx="5338357" cy="365312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Our UI design is based on our story background, with the protagonist being the cute space cat and its enemy: the Rat King. 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It uses a unique simple stroke style to make people feel relaxed and happy while playing games.</a:t>
            </a:r>
            <a:endParaRPr lang="en-US">
              <a:cs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1FD97-ECA8-A83C-7727-187711310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err="1">
                <a:solidFill>
                  <a:srgbClr val="002060"/>
                </a:solidFill>
              </a:rPr>
              <a:t>spacat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F19C2-AF93-9D25-71CF-17F90A8DA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12" descr="A sketch of a mouse&#10;&#10;Description automatically generated">
            <a:extLst>
              <a:ext uri="{FF2B5EF4-FFF2-40B4-BE49-F238E27FC236}">
                <a16:creationId xmlns:a16="http://schemas.microsoft.com/office/drawing/2014/main" id="{AF857775-ABEF-EACF-6C4A-5A1B2431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0000">
            <a:off x="2867696" y="1720588"/>
            <a:ext cx="2743200" cy="2365049"/>
          </a:xfrm>
          <a:prstGeom prst="rect">
            <a:avLst/>
          </a:prstGeom>
        </p:spPr>
      </p:pic>
      <p:pic>
        <p:nvPicPr>
          <p:cNvPr id="13" name="Picture 13" descr="A drawing of a cat&#10;&#10;Description automatically generated">
            <a:extLst>
              <a:ext uri="{FF2B5EF4-FFF2-40B4-BE49-F238E27FC236}">
                <a16:creationId xmlns:a16="http://schemas.microsoft.com/office/drawing/2014/main" id="{FB5F89ED-AD1F-DF2B-A31B-BDD7E48CF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860000">
            <a:off x="324119" y="4620464"/>
            <a:ext cx="2743200" cy="13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8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4B4FB8-6256-4F44-F50B-954ED8BB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59" y="669308"/>
            <a:ext cx="7405918" cy="888773"/>
          </a:xfrm>
        </p:spPr>
        <p:txBody>
          <a:bodyPr/>
          <a:lstStyle/>
          <a:p>
            <a:r>
              <a:rPr lang="en-US">
                <a:latin typeface="Cavolini"/>
              </a:rPr>
              <a:t>Our Start Menu</a:t>
            </a:r>
          </a:p>
        </p:txBody>
      </p:sp>
      <p:pic>
        <p:nvPicPr>
          <p:cNvPr id="2" name="Picture 2" descr="A drawing of a planet and a cat&#10;&#10;Description automatically generated">
            <a:extLst>
              <a:ext uri="{FF2B5EF4-FFF2-40B4-BE49-F238E27FC236}">
                <a16:creationId xmlns:a16="http://schemas.microsoft.com/office/drawing/2014/main" id="{8A7E7E2D-4BDB-9479-877A-84C146C175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8196" y="2866503"/>
            <a:ext cx="5151937" cy="3627351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1FD97-ECA8-A83C-7727-187711310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err="1">
                <a:solidFill>
                  <a:srgbClr val="002060"/>
                </a:solidFill>
              </a:rPr>
              <a:t>spacat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F19C2-AF93-9D25-71CF-17F90A8DA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D130E-0896-8D83-70A3-F5BABE282872}"/>
              </a:ext>
            </a:extLst>
          </p:cNvPr>
          <p:cNvSpPr txBox="1"/>
          <p:nvPr/>
        </p:nvSpPr>
        <p:spPr>
          <a:xfrm>
            <a:off x="5593724" y="1719330"/>
            <a:ext cx="630635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latin typeface="Cavolini"/>
              </a:rPr>
              <a:t>Click the button/ Type "S" to start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Cavolini"/>
                <a:cs typeface="Cavolini"/>
              </a:rPr>
              <a:t>Click the button/ Type "Q" to quit</a:t>
            </a:r>
          </a:p>
        </p:txBody>
      </p:sp>
    </p:spTree>
    <p:extLst>
      <p:ext uri="{BB962C8B-B14F-4D97-AF65-F5344CB8AC3E}">
        <p14:creationId xmlns:p14="http://schemas.microsoft.com/office/powerpoint/2010/main" val="95300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4B4FB8-6256-4F44-F50B-954ED8BB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091" y="1463504"/>
            <a:ext cx="5806792" cy="244830"/>
          </a:xfrm>
        </p:spPr>
        <p:txBody>
          <a:bodyPr/>
          <a:lstStyle/>
          <a:p>
            <a:r>
              <a:rPr lang="en-US">
                <a:latin typeface="Cavolini"/>
              </a:rPr>
              <a:t>Our Loading Page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1FD97-ECA8-A83C-7727-187711310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err="1">
                <a:solidFill>
                  <a:srgbClr val="002060"/>
                </a:solidFill>
              </a:rPr>
              <a:t>spacat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F19C2-AF93-9D25-71CF-17F90A8DA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D130E-0896-8D83-70A3-F5BABE282872}"/>
              </a:ext>
            </a:extLst>
          </p:cNvPr>
          <p:cNvSpPr txBox="1"/>
          <p:nvPr/>
        </p:nvSpPr>
        <p:spPr>
          <a:xfrm>
            <a:off x="6441583" y="2363273"/>
            <a:ext cx="491114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latin typeface="Cavolini"/>
              </a:rPr>
              <a:t>The cat and the </a:t>
            </a:r>
            <a:r>
              <a:rPr lang="en-US" sz="2400">
                <a:latin typeface="Cavolini"/>
                <a:ea typeface="+mn-lt"/>
                <a:cs typeface="Cavolini"/>
              </a:rPr>
              <a:t>Rat King will shake their body when the game is loading to game level interface</a:t>
            </a:r>
          </a:p>
          <a:p>
            <a:pPr marL="342900" indent="-342900">
              <a:buFont typeface="Arial"/>
              <a:buChar char="•"/>
            </a:pPr>
            <a:endParaRPr lang="en-US" sz="2400">
              <a:latin typeface="Cavolini"/>
              <a:cs typeface="Cavolin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Cavolini"/>
                <a:cs typeface="Cavolini"/>
              </a:rPr>
              <a:t>The cat family will rotate 360 degrees during game loading</a:t>
            </a:r>
          </a:p>
        </p:txBody>
      </p:sp>
      <p:pic>
        <p:nvPicPr>
          <p:cNvPr id="10" name="Picture 10" descr="A drawing of cats and mice&#10;&#10;Description automatically generated">
            <a:extLst>
              <a:ext uri="{FF2B5EF4-FFF2-40B4-BE49-F238E27FC236}">
                <a16:creationId xmlns:a16="http://schemas.microsoft.com/office/drawing/2014/main" id="{6D0986EE-EFDB-CEBE-5B78-86D7646E5B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3089" y="1399504"/>
            <a:ext cx="4684042" cy="4684042"/>
          </a:xfrm>
        </p:spPr>
      </p:pic>
    </p:spTree>
    <p:extLst>
      <p:ext uri="{BB962C8B-B14F-4D97-AF65-F5344CB8AC3E}">
        <p14:creationId xmlns:p14="http://schemas.microsoft.com/office/powerpoint/2010/main" val="3222153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926" y="379945"/>
            <a:ext cx="6315588" cy="1368418"/>
          </a:xfrm>
        </p:spPr>
        <p:txBody>
          <a:bodyPr/>
          <a:lstStyle/>
          <a:p>
            <a:r>
              <a:rPr lang="en-US" sz="4800">
                <a:latin typeface="Cavolini"/>
              </a:rPr>
              <a:t>Level Interface</a:t>
            </a:r>
            <a:endParaRPr lang="ja-JP" altLang="en-US" sz="4800">
              <a:latin typeface="Cavolini"/>
              <a:ea typeface="游ゴシック Light"/>
              <a:cs typeface="Cavolini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167" y="3284838"/>
            <a:ext cx="5669585" cy="2774361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sz="2800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pPr marL="457200" indent="-457200">
              <a:buAutoNum type="arabicPeriod"/>
            </a:pPr>
            <a:endParaRPr lang="en-US">
              <a:latin typeface="Verdana Pro"/>
              <a:ea typeface="Calibri" panose="020F0502020204030204"/>
              <a:cs typeface="Cavolini"/>
            </a:endParaRPr>
          </a:p>
          <a:p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4" descr="A black and white drawing of a diagram&#10;&#10;Description automatically generated">
            <a:extLst>
              <a:ext uri="{FF2B5EF4-FFF2-40B4-BE49-F238E27FC236}">
                <a16:creationId xmlns:a16="http://schemas.microsoft.com/office/drawing/2014/main" id="{6726BC83-C5CB-4081-F4E2-28F4A76AE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6153602" y="1005872"/>
            <a:ext cx="4503313" cy="64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72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18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Spacecat  </vt:lpstr>
      <vt:lpstr>outline</vt:lpstr>
      <vt:lpstr>plot</vt:lpstr>
      <vt:lpstr>Scenes backgrounds</vt:lpstr>
      <vt:lpstr>Game experience goals</vt:lpstr>
      <vt:lpstr>UI, theme &amp; style</vt:lpstr>
      <vt:lpstr>Our Start Menu</vt:lpstr>
      <vt:lpstr>Our Loading Page</vt:lpstr>
      <vt:lpstr>Level Interface</vt:lpstr>
      <vt:lpstr>Stop Page</vt:lpstr>
      <vt:lpstr>Characters, items &amp; objective</vt:lpstr>
      <vt:lpstr>rules</vt:lpstr>
      <vt:lpstr>Devices</vt:lpstr>
      <vt:lpstr>example</vt:lpstr>
      <vt:lpstr>example</vt:lpstr>
      <vt:lpstr>Key prototype to test</vt:lpstr>
      <vt:lpstr>Wishlist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/>
  <cp:revision>1</cp:revision>
  <dcterms:created xsi:type="dcterms:W3CDTF">2023-07-12T03:52:48Z</dcterms:created>
  <dcterms:modified xsi:type="dcterms:W3CDTF">2023-07-13T03:25:46Z</dcterms:modified>
</cp:coreProperties>
</file>