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2.xml" ContentType="application/vnd.openxmlformats-officedocument.presentationml.notesSlide+xml"/>
  <Override PartName="/ppt/tags/tag7.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9"/>
  </p:notesMasterIdLst>
  <p:handoutMasterIdLst>
    <p:handoutMasterId r:id="rId20"/>
  </p:handoutMasterIdLst>
  <p:sldIdLst>
    <p:sldId id="256" r:id="rId2"/>
    <p:sldId id="382" r:id="rId3"/>
    <p:sldId id="384" r:id="rId4"/>
    <p:sldId id="385" r:id="rId5"/>
    <p:sldId id="366" r:id="rId6"/>
    <p:sldId id="376" r:id="rId7"/>
    <p:sldId id="377" r:id="rId8"/>
    <p:sldId id="379" r:id="rId9"/>
    <p:sldId id="378" r:id="rId10"/>
    <p:sldId id="372" r:id="rId11"/>
    <p:sldId id="375" r:id="rId12"/>
    <p:sldId id="374" r:id="rId13"/>
    <p:sldId id="361" r:id="rId14"/>
    <p:sldId id="380" r:id="rId15"/>
    <p:sldId id="381" r:id="rId16"/>
    <p:sldId id="373" r:id="rId17"/>
    <p:sldId id="258" r:id="rId18"/>
  </p:sldIdLst>
  <p:sldSz cx="9144000" cy="5143500" type="screen16x9"/>
  <p:notesSz cx="6858000" cy="9144000"/>
  <p:embeddedFontLst>
    <p:embeddedFont>
      <p:font typeface="Berlin Sans FB" panose="020E0602020502020306" pitchFamily="34" charset="0"/>
      <p:regular r:id="rId21"/>
      <p:bold r:id="rId22"/>
    </p:embeddedFont>
    <p:embeddedFont>
      <p:font typeface="Fira Sans Condensed Medium" panose="020B0603050000020004" pitchFamily="34" charset="0"/>
      <p:regular r:id="rId23"/>
      <p:italic r:id="rId24"/>
    </p:embeddedFont>
    <p:embeddedFont>
      <p:font typeface="Lato" panose="020F0502020204030203" pitchFamily="34" charset="0"/>
      <p:regular r:id="rId25"/>
      <p:bold r:id="rId26"/>
      <p:italic r:id="rId27"/>
      <p:boldItalic r:id="rId28"/>
    </p:embeddedFont>
    <p:embeddedFont>
      <p:font typeface="Maven Pro" panose="02010600030101010101" charset="0"/>
      <p:regular r:id="rId29"/>
    </p:embeddedFont>
    <p:embeddedFont>
      <p:font typeface="Press Start 2P" panose="02010600030101010101" charset="0"/>
      <p:regular r:id="rId30"/>
    </p:embeddedFont>
    <p:embeddedFont>
      <p:font typeface="Roboto" panose="02000000000000000000" pitchFamily="2" charset="0"/>
      <p:regular r:id="rId31"/>
    </p:embeddedFont>
  </p:embeddedFontLst>
  <p:custDataLst>
    <p:tags r:id="rId32"/>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850" y="86"/>
      </p:cViewPr>
      <p:guideLst/>
    </p:cSldViewPr>
  </p:slideViewPr>
  <p:notesTextViewPr>
    <p:cViewPr>
      <p:scale>
        <a:sx n="1" d="1"/>
        <a:sy n="1" d="1"/>
      </p:scale>
      <p:origin x="0" y="0"/>
    </p:cViewPr>
  </p:notesTextViewPr>
  <p:notesViewPr>
    <p:cSldViewPr snapToGrid="0">
      <p:cViewPr varScale="1">
        <p:scale>
          <a:sx n="85" d="100"/>
          <a:sy n="85" d="100"/>
        </p:scale>
        <p:origin x="3888"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2023/7/24</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9"/>
        <p:cNvGrpSpPr/>
        <p:nvPr/>
      </p:nvGrpSpPr>
      <p:grpSpPr>
        <a:xfrm>
          <a:off x="0" y="0"/>
          <a:ext cx="0" cy="0"/>
          <a:chOff x="0" y="0"/>
          <a:chExt cx="0" cy="0"/>
        </a:xfrm>
      </p:grpSpPr>
      <p:sp>
        <p:nvSpPr>
          <p:cNvPr id="960" name="Google Shape;960;gace710277d_0_4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1" name="Google Shape;961;gace710277d_0_4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2"/>
        <p:cNvGrpSpPr/>
        <p:nvPr/>
      </p:nvGrpSpPr>
      <p:grpSpPr>
        <a:xfrm>
          <a:off x="0" y="0"/>
          <a:ext cx="0" cy="0"/>
          <a:chOff x="0" y="0"/>
          <a:chExt cx="0" cy="0"/>
        </a:xfrm>
      </p:grpSpPr>
      <p:sp>
        <p:nvSpPr>
          <p:cNvPr id="973" name="Google Shape;973;g6f1ba423c3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4" name="Google Shape;974;g6f1ba423c3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601549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2"/>
        <p:cNvGrpSpPr/>
        <p:nvPr/>
      </p:nvGrpSpPr>
      <p:grpSpPr>
        <a:xfrm>
          <a:off x="0" y="0"/>
          <a:ext cx="0" cy="0"/>
          <a:chOff x="0" y="0"/>
          <a:chExt cx="0" cy="0"/>
        </a:xfrm>
      </p:grpSpPr>
      <p:sp>
        <p:nvSpPr>
          <p:cNvPr id="973" name="Google Shape;973;g6f1ba423c3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4" name="Google Shape;974;g6f1ba423c3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2"/>
        <p:cNvGrpSpPr/>
        <p:nvPr/>
      </p:nvGrpSpPr>
      <p:grpSpPr>
        <a:xfrm>
          <a:off x="0" y="0"/>
          <a:ext cx="0" cy="0"/>
          <a:chOff x="0" y="0"/>
          <a:chExt cx="0" cy="0"/>
        </a:xfrm>
      </p:grpSpPr>
      <p:sp>
        <p:nvSpPr>
          <p:cNvPr id="973" name="Google Shape;973;g6f1ba423c3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4" name="Google Shape;974;g6f1ba423c3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2"/>
        <p:cNvGrpSpPr/>
        <p:nvPr/>
      </p:nvGrpSpPr>
      <p:grpSpPr>
        <a:xfrm>
          <a:off x="0" y="0"/>
          <a:ext cx="0" cy="0"/>
          <a:chOff x="0" y="0"/>
          <a:chExt cx="0" cy="0"/>
        </a:xfrm>
      </p:grpSpPr>
      <p:sp>
        <p:nvSpPr>
          <p:cNvPr id="973" name="Google Shape;973;g6f1ba423c3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4" name="Google Shape;974;g6f1ba423c3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712377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2"/>
        <p:cNvGrpSpPr/>
        <p:nvPr/>
      </p:nvGrpSpPr>
      <p:grpSpPr>
        <a:xfrm>
          <a:off x="0" y="0"/>
          <a:ext cx="0" cy="0"/>
          <a:chOff x="0" y="0"/>
          <a:chExt cx="0" cy="0"/>
        </a:xfrm>
      </p:grpSpPr>
      <p:sp>
        <p:nvSpPr>
          <p:cNvPr id="973" name="Google Shape;973;g6f1ba423c3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4" name="Google Shape;974;g6f1ba423c3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2"/>
        <p:cNvGrpSpPr/>
        <p:nvPr/>
      </p:nvGrpSpPr>
      <p:grpSpPr>
        <a:xfrm>
          <a:off x="0" y="0"/>
          <a:ext cx="0" cy="0"/>
          <a:chOff x="0" y="0"/>
          <a:chExt cx="0" cy="0"/>
        </a:xfrm>
      </p:grpSpPr>
      <p:sp>
        <p:nvSpPr>
          <p:cNvPr id="973" name="Google Shape;973;g6f1ba423c3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4" name="Google Shape;974;g6f1ba423c3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2"/>
        <p:cNvGrpSpPr/>
        <p:nvPr/>
      </p:nvGrpSpPr>
      <p:grpSpPr>
        <a:xfrm>
          <a:off x="0" y="0"/>
          <a:ext cx="0" cy="0"/>
          <a:chOff x="0" y="0"/>
          <a:chExt cx="0" cy="0"/>
        </a:xfrm>
      </p:grpSpPr>
      <p:sp>
        <p:nvSpPr>
          <p:cNvPr id="973" name="Google Shape;973;g6f1ba423c3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4" name="Google Shape;974;g6f1ba423c3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2"/>
        <p:cNvGrpSpPr/>
        <p:nvPr/>
      </p:nvGrpSpPr>
      <p:grpSpPr>
        <a:xfrm>
          <a:off x="0" y="0"/>
          <a:ext cx="0" cy="0"/>
          <a:chOff x="0" y="0"/>
          <a:chExt cx="0" cy="0"/>
        </a:xfrm>
      </p:grpSpPr>
      <p:sp>
        <p:nvSpPr>
          <p:cNvPr id="973" name="Google Shape;973;g6f1ba423c3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4" name="Google Shape;974;g6f1ba423c3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2"/>
        <p:cNvGrpSpPr/>
        <p:nvPr/>
      </p:nvGrpSpPr>
      <p:grpSpPr>
        <a:xfrm>
          <a:off x="0" y="0"/>
          <a:ext cx="0" cy="0"/>
          <a:chOff x="0" y="0"/>
          <a:chExt cx="0" cy="0"/>
        </a:xfrm>
      </p:grpSpPr>
      <p:sp>
        <p:nvSpPr>
          <p:cNvPr id="973" name="Google Shape;973;g6f1ba423c3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4" name="Google Shape;974;g6f1ba423c3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2"/>
        <p:cNvGrpSpPr/>
        <p:nvPr/>
      </p:nvGrpSpPr>
      <p:grpSpPr>
        <a:xfrm>
          <a:off x="0" y="0"/>
          <a:ext cx="0" cy="0"/>
          <a:chOff x="0" y="0"/>
          <a:chExt cx="0" cy="0"/>
        </a:xfrm>
      </p:grpSpPr>
      <p:sp>
        <p:nvSpPr>
          <p:cNvPr id="973" name="Google Shape;973;g6f1ba423c3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4" name="Google Shape;974;g6f1ba423c3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52367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2"/>
        <p:cNvGrpSpPr/>
        <p:nvPr/>
      </p:nvGrpSpPr>
      <p:grpSpPr>
        <a:xfrm>
          <a:off x="0" y="0"/>
          <a:ext cx="0" cy="0"/>
          <a:chOff x="0" y="0"/>
          <a:chExt cx="0" cy="0"/>
        </a:xfrm>
      </p:grpSpPr>
      <p:sp>
        <p:nvSpPr>
          <p:cNvPr id="973" name="Google Shape;973;g6f1ba423c3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4" name="Google Shape;974;g6f1ba423c3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547463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2"/>
        <p:cNvGrpSpPr/>
        <p:nvPr/>
      </p:nvGrpSpPr>
      <p:grpSpPr>
        <a:xfrm>
          <a:off x="0" y="0"/>
          <a:ext cx="0" cy="0"/>
          <a:chOff x="0" y="0"/>
          <a:chExt cx="0" cy="0"/>
        </a:xfrm>
      </p:grpSpPr>
      <p:sp>
        <p:nvSpPr>
          <p:cNvPr id="973" name="Google Shape;973;g6f1ba423c3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4" name="Google Shape;974;g6f1ba423c3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628564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2"/>
        <p:cNvGrpSpPr/>
        <p:nvPr/>
      </p:nvGrpSpPr>
      <p:grpSpPr>
        <a:xfrm>
          <a:off x="0" y="0"/>
          <a:ext cx="0" cy="0"/>
          <a:chOff x="0" y="0"/>
          <a:chExt cx="0" cy="0"/>
        </a:xfrm>
      </p:grpSpPr>
      <p:sp>
        <p:nvSpPr>
          <p:cNvPr id="973" name="Google Shape;973;g6f1ba423c3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4" name="Google Shape;974;g6f1ba423c3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240544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2"/>
        <p:cNvGrpSpPr/>
        <p:nvPr/>
      </p:nvGrpSpPr>
      <p:grpSpPr>
        <a:xfrm>
          <a:off x="0" y="0"/>
          <a:ext cx="0" cy="0"/>
          <a:chOff x="0" y="0"/>
          <a:chExt cx="0" cy="0"/>
        </a:xfrm>
      </p:grpSpPr>
      <p:sp>
        <p:nvSpPr>
          <p:cNvPr id="973" name="Google Shape;973;g6f1ba423c3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4" name="Google Shape;974;g6f1ba423c3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2358902" y="4842290"/>
            <a:ext cx="295369" cy="301119"/>
          </a:xfrm>
          <a:custGeom>
            <a:avLst/>
            <a:gdLst/>
            <a:ahLst/>
            <a:cxnLst/>
            <a:rect l="l" t="t" r="r" b="b"/>
            <a:pathLst>
              <a:path w="9515" h="10548" extrusionOk="0">
                <a:moveTo>
                  <a:pt x="0" y="0"/>
                </a:moveTo>
                <a:lnTo>
                  <a:pt x="0" y="10547"/>
                </a:lnTo>
                <a:lnTo>
                  <a:pt x="9514" y="10547"/>
                </a:lnTo>
                <a:lnTo>
                  <a:pt x="951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a:off x="2948617" y="4842290"/>
            <a:ext cx="295369" cy="301119"/>
          </a:xfrm>
          <a:custGeom>
            <a:avLst/>
            <a:gdLst/>
            <a:ahLst/>
            <a:cxnLst/>
            <a:rect l="l" t="t" r="r" b="b"/>
            <a:pathLst>
              <a:path w="9515" h="10548" extrusionOk="0">
                <a:moveTo>
                  <a:pt x="1" y="0"/>
                </a:moveTo>
                <a:lnTo>
                  <a:pt x="1" y="10547"/>
                </a:lnTo>
                <a:lnTo>
                  <a:pt x="9514" y="10547"/>
                </a:lnTo>
                <a:lnTo>
                  <a:pt x="9514" y="0"/>
                </a:lnTo>
                <a:close/>
              </a:path>
            </a:pathLst>
          </a:custGeom>
          <a:solidFill>
            <a:srgbClr val="1C4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5897255" y="4842290"/>
            <a:ext cx="295338" cy="301119"/>
          </a:xfrm>
          <a:custGeom>
            <a:avLst/>
            <a:gdLst/>
            <a:ahLst/>
            <a:cxnLst/>
            <a:rect l="l" t="t" r="r" b="b"/>
            <a:pathLst>
              <a:path w="9514" h="10548" extrusionOk="0">
                <a:moveTo>
                  <a:pt x="0" y="0"/>
                </a:moveTo>
                <a:lnTo>
                  <a:pt x="0" y="10547"/>
                </a:lnTo>
                <a:lnTo>
                  <a:pt x="9514" y="10547"/>
                </a:lnTo>
                <a:lnTo>
                  <a:pt x="9514" y="0"/>
                </a:lnTo>
                <a:close/>
              </a:path>
            </a:pathLst>
          </a:custGeom>
          <a:solidFill>
            <a:srgbClr val="1C4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8257017" y="4842501"/>
            <a:ext cx="295369" cy="301119"/>
          </a:xfrm>
          <a:custGeom>
            <a:avLst/>
            <a:gdLst/>
            <a:ahLst/>
            <a:cxnLst/>
            <a:rect l="l" t="t" r="r" b="b"/>
            <a:pathLst>
              <a:path w="9515" h="10548" extrusionOk="0">
                <a:moveTo>
                  <a:pt x="0" y="0"/>
                </a:moveTo>
                <a:lnTo>
                  <a:pt x="0" y="10547"/>
                </a:lnTo>
                <a:lnTo>
                  <a:pt x="9514" y="10547"/>
                </a:lnTo>
                <a:lnTo>
                  <a:pt x="9514" y="0"/>
                </a:lnTo>
                <a:close/>
              </a:path>
            </a:pathLst>
          </a:custGeom>
          <a:solidFill>
            <a:srgbClr val="1C4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9" y="4239249"/>
            <a:ext cx="295338" cy="301975"/>
          </a:xfrm>
          <a:custGeom>
            <a:avLst/>
            <a:gdLst/>
            <a:ahLst/>
            <a:cxnLst/>
            <a:rect l="l" t="t" r="r" b="b"/>
            <a:pathLst>
              <a:path w="9514" h="10578" extrusionOk="0">
                <a:moveTo>
                  <a:pt x="0" y="0"/>
                </a:moveTo>
                <a:lnTo>
                  <a:pt x="0" y="10578"/>
                </a:lnTo>
                <a:lnTo>
                  <a:pt x="9514" y="10578"/>
                </a:lnTo>
                <a:lnTo>
                  <a:pt x="9514" y="0"/>
                </a:lnTo>
                <a:close/>
              </a:path>
            </a:pathLst>
          </a:custGeom>
          <a:solidFill>
            <a:srgbClr val="296D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589725" y="4239249"/>
            <a:ext cx="295369" cy="301975"/>
          </a:xfrm>
          <a:custGeom>
            <a:avLst/>
            <a:gdLst/>
            <a:ahLst/>
            <a:cxnLst/>
            <a:rect l="l" t="t" r="r" b="b"/>
            <a:pathLst>
              <a:path w="9515" h="10578" extrusionOk="0">
                <a:moveTo>
                  <a:pt x="0" y="0"/>
                </a:moveTo>
                <a:lnTo>
                  <a:pt x="0" y="10578"/>
                </a:lnTo>
                <a:lnTo>
                  <a:pt x="9514" y="10578"/>
                </a:lnTo>
                <a:lnTo>
                  <a:pt x="9514" y="0"/>
                </a:lnTo>
                <a:close/>
              </a:path>
            </a:pathLst>
          </a:custGeom>
          <a:solidFill>
            <a:srgbClr val="45B6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1179440" y="4239249"/>
            <a:ext cx="295369" cy="301975"/>
          </a:xfrm>
          <a:custGeom>
            <a:avLst/>
            <a:gdLst/>
            <a:ahLst/>
            <a:cxnLst/>
            <a:rect l="l" t="t" r="r" b="b"/>
            <a:pathLst>
              <a:path w="9515" h="10578" extrusionOk="0">
                <a:moveTo>
                  <a:pt x="1" y="0"/>
                </a:moveTo>
                <a:lnTo>
                  <a:pt x="1" y="10578"/>
                </a:lnTo>
                <a:lnTo>
                  <a:pt x="9514" y="10578"/>
                </a:lnTo>
                <a:lnTo>
                  <a:pt x="9514" y="0"/>
                </a:lnTo>
                <a:close/>
              </a:path>
            </a:pathLst>
          </a:custGeom>
          <a:solidFill>
            <a:srgbClr val="45B6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1769155" y="4239249"/>
            <a:ext cx="295369" cy="301975"/>
          </a:xfrm>
          <a:custGeom>
            <a:avLst/>
            <a:gdLst/>
            <a:ahLst/>
            <a:cxnLst/>
            <a:rect l="l" t="t" r="r" b="b"/>
            <a:pathLst>
              <a:path w="9515" h="10578" extrusionOk="0">
                <a:moveTo>
                  <a:pt x="1" y="0"/>
                </a:moveTo>
                <a:lnTo>
                  <a:pt x="1" y="10578"/>
                </a:lnTo>
                <a:lnTo>
                  <a:pt x="9515" y="10578"/>
                </a:lnTo>
                <a:lnTo>
                  <a:pt x="9515" y="0"/>
                </a:lnTo>
                <a:close/>
              </a:path>
            </a:pathLst>
          </a:custGeom>
          <a:solidFill>
            <a:srgbClr val="296D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2948617" y="4239249"/>
            <a:ext cx="295369" cy="301975"/>
          </a:xfrm>
          <a:custGeom>
            <a:avLst/>
            <a:gdLst/>
            <a:ahLst/>
            <a:cxnLst/>
            <a:rect l="l" t="t" r="r" b="b"/>
            <a:pathLst>
              <a:path w="9515" h="10578" extrusionOk="0">
                <a:moveTo>
                  <a:pt x="1" y="0"/>
                </a:moveTo>
                <a:lnTo>
                  <a:pt x="1" y="10578"/>
                </a:lnTo>
                <a:lnTo>
                  <a:pt x="9514" y="10578"/>
                </a:lnTo>
                <a:lnTo>
                  <a:pt x="9514" y="0"/>
                </a:lnTo>
                <a:close/>
              </a:path>
            </a:pathLst>
          </a:custGeom>
          <a:solidFill>
            <a:srgbClr val="45B6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3538332" y="4239249"/>
            <a:ext cx="295369" cy="301975"/>
          </a:xfrm>
          <a:custGeom>
            <a:avLst/>
            <a:gdLst/>
            <a:ahLst/>
            <a:cxnLst/>
            <a:rect l="l" t="t" r="r" b="b"/>
            <a:pathLst>
              <a:path w="9515" h="10578" extrusionOk="0">
                <a:moveTo>
                  <a:pt x="1" y="0"/>
                </a:moveTo>
                <a:lnTo>
                  <a:pt x="1" y="10578"/>
                </a:lnTo>
                <a:lnTo>
                  <a:pt x="9515" y="10578"/>
                </a:lnTo>
                <a:lnTo>
                  <a:pt x="9515" y="0"/>
                </a:lnTo>
                <a:close/>
              </a:path>
            </a:pathLst>
          </a:custGeom>
          <a:solidFill>
            <a:srgbClr val="296D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5307509" y="4239249"/>
            <a:ext cx="295369" cy="301975"/>
          </a:xfrm>
          <a:custGeom>
            <a:avLst/>
            <a:gdLst/>
            <a:ahLst/>
            <a:cxnLst/>
            <a:rect l="l" t="t" r="r" b="b"/>
            <a:pathLst>
              <a:path w="9515" h="10578" extrusionOk="0">
                <a:moveTo>
                  <a:pt x="1" y="0"/>
                </a:moveTo>
                <a:lnTo>
                  <a:pt x="1" y="10578"/>
                </a:lnTo>
                <a:lnTo>
                  <a:pt x="9515" y="10578"/>
                </a:lnTo>
                <a:lnTo>
                  <a:pt x="9515" y="0"/>
                </a:lnTo>
                <a:close/>
              </a:path>
            </a:pathLst>
          </a:custGeom>
          <a:solidFill>
            <a:srgbClr val="45B6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5897255" y="4239249"/>
            <a:ext cx="295338" cy="301975"/>
          </a:xfrm>
          <a:custGeom>
            <a:avLst/>
            <a:gdLst/>
            <a:ahLst/>
            <a:cxnLst/>
            <a:rect l="l" t="t" r="r" b="b"/>
            <a:pathLst>
              <a:path w="9514" h="10578" extrusionOk="0">
                <a:moveTo>
                  <a:pt x="0" y="0"/>
                </a:moveTo>
                <a:lnTo>
                  <a:pt x="0" y="10578"/>
                </a:lnTo>
                <a:lnTo>
                  <a:pt x="9514" y="10578"/>
                </a:lnTo>
                <a:lnTo>
                  <a:pt x="9514" y="0"/>
                </a:lnTo>
                <a:close/>
              </a:path>
            </a:pathLst>
          </a:custGeom>
          <a:solidFill>
            <a:srgbClr val="45B6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6486970" y="4239249"/>
            <a:ext cx="295369" cy="301975"/>
          </a:xfrm>
          <a:custGeom>
            <a:avLst/>
            <a:gdLst/>
            <a:ahLst/>
            <a:cxnLst/>
            <a:rect l="l" t="t" r="r" b="b"/>
            <a:pathLst>
              <a:path w="9515" h="10578" extrusionOk="0">
                <a:moveTo>
                  <a:pt x="0" y="0"/>
                </a:moveTo>
                <a:lnTo>
                  <a:pt x="0" y="10578"/>
                </a:lnTo>
                <a:lnTo>
                  <a:pt x="9514" y="10578"/>
                </a:lnTo>
                <a:lnTo>
                  <a:pt x="9514" y="0"/>
                </a:lnTo>
                <a:close/>
              </a:path>
            </a:pathLst>
          </a:custGeom>
          <a:solidFill>
            <a:srgbClr val="296D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7076686" y="4239249"/>
            <a:ext cx="295369" cy="301975"/>
          </a:xfrm>
          <a:custGeom>
            <a:avLst/>
            <a:gdLst/>
            <a:ahLst/>
            <a:cxnLst/>
            <a:rect l="l" t="t" r="r" b="b"/>
            <a:pathLst>
              <a:path w="9515" h="10578" extrusionOk="0">
                <a:moveTo>
                  <a:pt x="1" y="0"/>
                </a:moveTo>
                <a:lnTo>
                  <a:pt x="1" y="10578"/>
                </a:lnTo>
                <a:lnTo>
                  <a:pt x="9515" y="10578"/>
                </a:lnTo>
                <a:lnTo>
                  <a:pt x="9515" y="0"/>
                </a:lnTo>
                <a:close/>
              </a:path>
            </a:pathLst>
          </a:custGeom>
          <a:solidFill>
            <a:srgbClr val="45B6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9" y="3637064"/>
            <a:ext cx="295338" cy="301119"/>
          </a:xfrm>
          <a:custGeom>
            <a:avLst/>
            <a:gdLst/>
            <a:ahLst/>
            <a:cxnLst/>
            <a:rect l="l" t="t" r="r" b="b"/>
            <a:pathLst>
              <a:path w="9514" h="10548" extrusionOk="0">
                <a:moveTo>
                  <a:pt x="0" y="1"/>
                </a:moveTo>
                <a:lnTo>
                  <a:pt x="0" y="10548"/>
                </a:lnTo>
                <a:lnTo>
                  <a:pt x="9514" y="10548"/>
                </a:lnTo>
                <a:lnTo>
                  <a:pt x="9514" y="1"/>
                </a:lnTo>
                <a:close/>
              </a:path>
            </a:pathLst>
          </a:custGeom>
          <a:solidFill>
            <a:srgbClr val="45B6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8257017" y="3637275"/>
            <a:ext cx="295369" cy="301119"/>
          </a:xfrm>
          <a:custGeom>
            <a:avLst/>
            <a:gdLst/>
            <a:ahLst/>
            <a:cxnLst/>
            <a:rect l="l" t="t" r="r" b="b"/>
            <a:pathLst>
              <a:path w="9515" h="10548" extrusionOk="0">
                <a:moveTo>
                  <a:pt x="0" y="1"/>
                </a:moveTo>
                <a:lnTo>
                  <a:pt x="0" y="10548"/>
                </a:lnTo>
                <a:lnTo>
                  <a:pt x="9514" y="10548"/>
                </a:lnTo>
                <a:lnTo>
                  <a:pt x="9514" y="1"/>
                </a:lnTo>
                <a:close/>
              </a:path>
            </a:pathLst>
          </a:custGeom>
          <a:solidFill>
            <a:srgbClr val="45B6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7666240" y="3635868"/>
            <a:ext cx="294438" cy="301119"/>
          </a:xfrm>
          <a:custGeom>
            <a:avLst/>
            <a:gdLst/>
            <a:ahLst/>
            <a:cxnLst/>
            <a:rect l="l" t="t" r="r" b="b"/>
            <a:pathLst>
              <a:path w="9485" h="10548" extrusionOk="0">
                <a:moveTo>
                  <a:pt x="1" y="0"/>
                </a:moveTo>
                <a:lnTo>
                  <a:pt x="1" y="10548"/>
                </a:lnTo>
                <a:lnTo>
                  <a:pt x="9484" y="10548"/>
                </a:lnTo>
                <a:lnTo>
                  <a:pt x="9484" y="0"/>
                </a:lnTo>
                <a:close/>
              </a:path>
            </a:pathLst>
          </a:custGeom>
          <a:solidFill>
            <a:srgbClr val="45B6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9" y="3034023"/>
            <a:ext cx="295338" cy="302004"/>
          </a:xfrm>
          <a:custGeom>
            <a:avLst/>
            <a:gdLst/>
            <a:ahLst/>
            <a:cxnLst/>
            <a:rect l="l" t="t" r="r" b="b"/>
            <a:pathLst>
              <a:path w="9514" h="10579" extrusionOk="0">
                <a:moveTo>
                  <a:pt x="0" y="1"/>
                </a:moveTo>
                <a:lnTo>
                  <a:pt x="0" y="10578"/>
                </a:lnTo>
                <a:lnTo>
                  <a:pt x="9514" y="10578"/>
                </a:lnTo>
                <a:lnTo>
                  <a:pt x="9514" y="1"/>
                </a:lnTo>
                <a:close/>
              </a:path>
            </a:pathLst>
          </a:custGeom>
          <a:solidFill>
            <a:srgbClr val="45B6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9" y="2431866"/>
            <a:ext cx="295338" cy="301119"/>
          </a:xfrm>
          <a:custGeom>
            <a:avLst/>
            <a:gdLst/>
            <a:ahLst/>
            <a:cxnLst/>
            <a:rect l="l" t="t" r="r" b="b"/>
            <a:pathLst>
              <a:path w="9514" h="10548" extrusionOk="0">
                <a:moveTo>
                  <a:pt x="0" y="0"/>
                </a:moveTo>
                <a:lnTo>
                  <a:pt x="0" y="10547"/>
                </a:lnTo>
                <a:lnTo>
                  <a:pt x="9514" y="10547"/>
                </a:lnTo>
                <a:lnTo>
                  <a:pt x="9514" y="0"/>
                </a:lnTo>
                <a:close/>
              </a:path>
            </a:pathLst>
          </a:custGeom>
          <a:solidFill>
            <a:srgbClr val="45B6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8846774" y="4239877"/>
            <a:ext cx="295369" cy="301148"/>
          </a:xfrm>
          <a:custGeom>
            <a:avLst/>
            <a:gdLst/>
            <a:ahLst/>
            <a:cxnLst/>
            <a:rect l="l" t="t" r="r" b="b"/>
            <a:pathLst>
              <a:path w="9515" h="10549" extrusionOk="0">
                <a:moveTo>
                  <a:pt x="1" y="1"/>
                </a:moveTo>
                <a:lnTo>
                  <a:pt x="1" y="10548"/>
                </a:lnTo>
                <a:lnTo>
                  <a:pt x="9515" y="10548"/>
                </a:lnTo>
                <a:lnTo>
                  <a:pt x="9515" y="1"/>
                </a:lnTo>
                <a:close/>
              </a:path>
            </a:pathLst>
          </a:custGeom>
          <a:solidFill>
            <a:srgbClr val="296D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8846774" y="3034680"/>
            <a:ext cx="295369" cy="301119"/>
          </a:xfrm>
          <a:custGeom>
            <a:avLst/>
            <a:gdLst/>
            <a:ahLst/>
            <a:cxnLst/>
            <a:rect l="l" t="t" r="r" b="b"/>
            <a:pathLst>
              <a:path w="9515" h="10548" extrusionOk="0">
                <a:moveTo>
                  <a:pt x="1" y="0"/>
                </a:moveTo>
                <a:lnTo>
                  <a:pt x="1" y="10548"/>
                </a:lnTo>
                <a:lnTo>
                  <a:pt x="9515" y="10548"/>
                </a:lnTo>
                <a:lnTo>
                  <a:pt x="9515" y="0"/>
                </a:lnTo>
                <a:close/>
              </a:path>
            </a:pathLst>
          </a:custGeom>
          <a:solidFill>
            <a:srgbClr val="296D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51" y="1784888"/>
            <a:ext cx="295369" cy="302004"/>
          </a:xfrm>
          <a:custGeom>
            <a:avLst/>
            <a:gdLst/>
            <a:ahLst/>
            <a:cxnLst/>
            <a:rect l="l" t="t" r="r" b="b"/>
            <a:pathLst>
              <a:path w="9515" h="10579" extrusionOk="0">
                <a:moveTo>
                  <a:pt x="1" y="1"/>
                </a:moveTo>
                <a:lnTo>
                  <a:pt x="1" y="10579"/>
                </a:lnTo>
                <a:lnTo>
                  <a:pt x="9515" y="10579"/>
                </a:lnTo>
                <a:lnTo>
                  <a:pt x="9515" y="1"/>
                </a:lnTo>
                <a:close/>
              </a:path>
            </a:pathLst>
          </a:custGeom>
          <a:solidFill>
            <a:srgbClr val="45B6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590611" y="3034023"/>
            <a:ext cx="294407" cy="302004"/>
          </a:xfrm>
          <a:custGeom>
            <a:avLst/>
            <a:gdLst/>
            <a:ahLst/>
            <a:cxnLst/>
            <a:rect l="l" t="t" r="r" b="b"/>
            <a:pathLst>
              <a:path w="9484" h="10579" extrusionOk="0">
                <a:moveTo>
                  <a:pt x="0" y="1"/>
                </a:moveTo>
                <a:lnTo>
                  <a:pt x="0" y="10578"/>
                </a:lnTo>
                <a:lnTo>
                  <a:pt x="9484" y="10578"/>
                </a:lnTo>
                <a:lnTo>
                  <a:pt x="9484" y="1"/>
                </a:lnTo>
                <a:close/>
              </a:path>
            </a:pathLst>
          </a:custGeom>
          <a:solidFill>
            <a:srgbClr val="45B6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590637" y="3637051"/>
            <a:ext cx="294407" cy="301148"/>
          </a:xfrm>
          <a:custGeom>
            <a:avLst/>
            <a:gdLst/>
            <a:ahLst/>
            <a:cxnLst/>
            <a:rect l="l" t="t" r="r" b="b"/>
            <a:pathLst>
              <a:path w="9484" h="10549" extrusionOk="0">
                <a:moveTo>
                  <a:pt x="0" y="1"/>
                </a:moveTo>
                <a:lnTo>
                  <a:pt x="0" y="10548"/>
                </a:lnTo>
                <a:lnTo>
                  <a:pt x="9484" y="10548"/>
                </a:lnTo>
                <a:lnTo>
                  <a:pt x="9484" y="1"/>
                </a:lnTo>
                <a:close/>
              </a:path>
            </a:pathLst>
          </a:custGeom>
          <a:solidFill>
            <a:srgbClr val="45B6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50" y="4842282"/>
            <a:ext cx="295369" cy="301975"/>
          </a:xfrm>
          <a:custGeom>
            <a:avLst/>
            <a:gdLst/>
            <a:ahLst/>
            <a:cxnLst/>
            <a:rect l="l" t="t" r="r" b="b"/>
            <a:pathLst>
              <a:path w="9515" h="10578" extrusionOk="0">
                <a:moveTo>
                  <a:pt x="0" y="0"/>
                </a:moveTo>
                <a:lnTo>
                  <a:pt x="0" y="10578"/>
                </a:lnTo>
                <a:lnTo>
                  <a:pt x="9514" y="10578"/>
                </a:lnTo>
                <a:lnTo>
                  <a:pt x="9514" y="0"/>
                </a:lnTo>
                <a:close/>
              </a:path>
            </a:pathLst>
          </a:custGeom>
          <a:solidFill>
            <a:srgbClr val="1C4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590169" y="4842251"/>
            <a:ext cx="294407" cy="301148"/>
          </a:xfrm>
          <a:custGeom>
            <a:avLst/>
            <a:gdLst/>
            <a:ahLst/>
            <a:cxnLst/>
            <a:rect l="l" t="t" r="r" b="b"/>
            <a:pathLst>
              <a:path w="9484" h="10549" extrusionOk="0">
                <a:moveTo>
                  <a:pt x="0" y="1"/>
                </a:moveTo>
                <a:lnTo>
                  <a:pt x="0" y="10548"/>
                </a:lnTo>
                <a:lnTo>
                  <a:pt x="9484" y="10548"/>
                </a:lnTo>
                <a:lnTo>
                  <a:pt x="9484" y="1"/>
                </a:lnTo>
                <a:close/>
              </a:path>
            </a:pathLst>
          </a:custGeom>
          <a:solidFill>
            <a:srgbClr val="1C4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1179931" y="4842263"/>
            <a:ext cx="294407" cy="301119"/>
          </a:xfrm>
          <a:custGeom>
            <a:avLst/>
            <a:gdLst/>
            <a:ahLst/>
            <a:cxnLst/>
            <a:rect l="l" t="t" r="r" b="b"/>
            <a:pathLst>
              <a:path w="9484" h="10548" extrusionOk="0">
                <a:moveTo>
                  <a:pt x="0" y="0"/>
                </a:moveTo>
                <a:lnTo>
                  <a:pt x="0" y="10547"/>
                </a:lnTo>
                <a:lnTo>
                  <a:pt x="9484" y="10547"/>
                </a:lnTo>
                <a:lnTo>
                  <a:pt x="9484" y="0"/>
                </a:lnTo>
                <a:close/>
              </a:path>
            </a:pathLst>
          </a:custGeom>
          <a:solidFill>
            <a:srgbClr val="1C4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1768929" y="4840556"/>
            <a:ext cx="295369" cy="301148"/>
          </a:xfrm>
          <a:custGeom>
            <a:avLst/>
            <a:gdLst/>
            <a:ahLst/>
            <a:cxnLst/>
            <a:rect l="l" t="t" r="r" b="b"/>
            <a:pathLst>
              <a:path w="9515" h="10549" extrusionOk="0">
                <a:moveTo>
                  <a:pt x="0" y="1"/>
                </a:moveTo>
                <a:lnTo>
                  <a:pt x="0" y="10548"/>
                </a:lnTo>
                <a:lnTo>
                  <a:pt x="9514" y="10548"/>
                </a:lnTo>
                <a:lnTo>
                  <a:pt x="9514" y="1"/>
                </a:lnTo>
                <a:close/>
              </a:path>
            </a:pathLst>
          </a:custGeom>
          <a:solidFill>
            <a:srgbClr val="1C4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3538345" y="4840565"/>
            <a:ext cx="295369" cy="301148"/>
          </a:xfrm>
          <a:custGeom>
            <a:avLst/>
            <a:gdLst/>
            <a:ahLst/>
            <a:cxnLst/>
            <a:rect l="l" t="t" r="r" b="b"/>
            <a:pathLst>
              <a:path w="9515" h="10549" extrusionOk="0">
                <a:moveTo>
                  <a:pt x="1" y="1"/>
                </a:moveTo>
                <a:lnTo>
                  <a:pt x="1" y="10548"/>
                </a:lnTo>
                <a:lnTo>
                  <a:pt x="9515" y="10548"/>
                </a:lnTo>
                <a:lnTo>
                  <a:pt x="9515" y="1"/>
                </a:lnTo>
                <a:close/>
              </a:path>
            </a:pathLst>
          </a:custGeom>
          <a:solidFill>
            <a:srgbClr val="1C4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4128530" y="4840551"/>
            <a:ext cx="294407" cy="301148"/>
          </a:xfrm>
          <a:custGeom>
            <a:avLst/>
            <a:gdLst/>
            <a:ahLst/>
            <a:cxnLst/>
            <a:rect l="l" t="t" r="r" b="b"/>
            <a:pathLst>
              <a:path w="9484" h="10549" extrusionOk="0">
                <a:moveTo>
                  <a:pt x="0" y="1"/>
                </a:moveTo>
                <a:lnTo>
                  <a:pt x="0" y="10548"/>
                </a:lnTo>
                <a:lnTo>
                  <a:pt x="9484" y="10548"/>
                </a:lnTo>
                <a:lnTo>
                  <a:pt x="9484" y="1"/>
                </a:lnTo>
                <a:close/>
              </a:path>
            </a:pathLst>
          </a:custGeom>
          <a:solidFill>
            <a:srgbClr val="1C4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4717807" y="4840565"/>
            <a:ext cx="295369" cy="301148"/>
          </a:xfrm>
          <a:custGeom>
            <a:avLst/>
            <a:gdLst/>
            <a:ahLst/>
            <a:cxnLst/>
            <a:rect l="l" t="t" r="r" b="b"/>
            <a:pathLst>
              <a:path w="9515" h="10549" extrusionOk="0">
                <a:moveTo>
                  <a:pt x="1" y="1"/>
                </a:moveTo>
                <a:lnTo>
                  <a:pt x="1" y="10548"/>
                </a:lnTo>
                <a:lnTo>
                  <a:pt x="9514" y="10548"/>
                </a:lnTo>
                <a:lnTo>
                  <a:pt x="951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5308000" y="4840551"/>
            <a:ext cx="294438" cy="301148"/>
          </a:xfrm>
          <a:custGeom>
            <a:avLst/>
            <a:gdLst/>
            <a:ahLst/>
            <a:cxnLst/>
            <a:rect l="l" t="t" r="r" b="b"/>
            <a:pathLst>
              <a:path w="9485" h="10549" extrusionOk="0">
                <a:moveTo>
                  <a:pt x="1" y="1"/>
                </a:moveTo>
                <a:lnTo>
                  <a:pt x="1" y="10548"/>
                </a:lnTo>
                <a:lnTo>
                  <a:pt x="9484" y="10548"/>
                </a:lnTo>
                <a:lnTo>
                  <a:pt x="9484" y="1"/>
                </a:lnTo>
                <a:close/>
              </a:path>
            </a:pathLst>
          </a:custGeom>
          <a:solidFill>
            <a:srgbClr val="1C4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6486964" y="4840565"/>
            <a:ext cx="295369" cy="301148"/>
          </a:xfrm>
          <a:custGeom>
            <a:avLst/>
            <a:gdLst/>
            <a:ahLst/>
            <a:cxnLst/>
            <a:rect l="l" t="t" r="r" b="b"/>
            <a:pathLst>
              <a:path w="9515" h="10549" extrusionOk="0">
                <a:moveTo>
                  <a:pt x="1" y="1"/>
                </a:moveTo>
                <a:lnTo>
                  <a:pt x="1" y="10548"/>
                </a:lnTo>
                <a:lnTo>
                  <a:pt x="9515" y="10548"/>
                </a:lnTo>
                <a:lnTo>
                  <a:pt x="9515" y="1"/>
                </a:lnTo>
                <a:close/>
              </a:path>
            </a:pathLst>
          </a:custGeom>
          <a:solidFill>
            <a:srgbClr val="1C4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7076686" y="4844176"/>
            <a:ext cx="295369" cy="301148"/>
          </a:xfrm>
          <a:custGeom>
            <a:avLst/>
            <a:gdLst/>
            <a:ahLst/>
            <a:cxnLst/>
            <a:rect l="l" t="t" r="r" b="b"/>
            <a:pathLst>
              <a:path w="9515" h="10549" extrusionOk="0">
                <a:moveTo>
                  <a:pt x="1" y="1"/>
                </a:moveTo>
                <a:lnTo>
                  <a:pt x="1" y="10548"/>
                </a:lnTo>
                <a:lnTo>
                  <a:pt x="9515" y="10548"/>
                </a:lnTo>
                <a:lnTo>
                  <a:pt x="9515" y="1"/>
                </a:lnTo>
                <a:close/>
              </a:path>
            </a:pathLst>
          </a:custGeom>
          <a:solidFill>
            <a:srgbClr val="1C4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4128052" y="4239301"/>
            <a:ext cx="295369" cy="301975"/>
          </a:xfrm>
          <a:custGeom>
            <a:avLst/>
            <a:gdLst/>
            <a:ahLst/>
            <a:cxnLst/>
            <a:rect l="l" t="t" r="r" b="b"/>
            <a:pathLst>
              <a:path w="9515" h="10578" extrusionOk="0">
                <a:moveTo>
                  <a:pt x="1" y="0"/>
                </a:moveTo>
                <a:lnTo>
                  <a:pt x="1" y="10578"/>
                </a:lnTo>
                <a:lnTo>
                  <a:pt x="9515" y="10578"/>
                </a:lnTo>
                <a:lnTo>
                  <a:pt x="9515" y="0"/>
                </a:lnTo>
                <a:close/>
              </a:path>
            </a:pathLst>
          </a:custGeom>
          <a:solidFill>
            <a:srgbClr val="45B6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7667320" y="4238203"/>
            <a:ext cx="294438" cy="301119"/>
          </a:xfrm>
          <a:custGeom>
            <a:avLst/>
            <a:gdLst/>
            <a:ahLst/>
            <a:cxnLst/>
            <a:rect l="l" t="t" r="r" b="b"/>
            <a:pathLst>
              <a:path w="9485" h="10548" extrusionOk="0">
                <a:moveTo>
                  <a:pt x="1" y="0"/>
                </a:moveTo>
                <a:lnTo>
                  <a:pt x="1" y="10548"/>
                </a:lnTo>
                <a:lnTo>
                  <a:pt x="9484" y="10548"/>
                </a:lnTo>
                <a:lnTo>
                  <a:pt x="9484" y="0"/>
                </a:lnTo>
                <a:close/>
              </a:path>
            </a:pathLst>
          </a:custGeom>
          <a:solidFill>
            <a:srgbClr val="296D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7666398" y="4840524"/>
            <a:ext cx="294438" cy="301119"/>
          </a:xfrm>
          <a:custGeom>
            <a:avLst/>
            <a:gdLst/>
            <a:ahLst/>
            <a:cxnLst/>
            <a:rect l="l" t="t" r="r" b="b"/>
            <a:pathLst>
              <a:path w="9485" h="10548" extrusionOk="0">
                <a:moveTo>
                  <a:pt x="1" y="0"/>
                </a:moveTo>
                <a:lnTo>
                  <a:pt x="1" y="10548"/>
                </a:lnTo>
                <a:lnTo>
                  <a:pt x="9484" y="10548"/>
                </a:lnTo>
                <a:lnTo>
                  <a:pt x="9484" y="0"/>
                </a:lnTo>
                <a:close/>
              </a:path>
            </a:pathLst>
          </a:custGeom>
          <a:solidFill>
            <a:srgbClr val="1C4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8257049" y="4239459"/>
            <a:ext cx="294407" cy="301975"/>
          </a:xfrm>
          <a:custGeom>
            <a:avLst/>
            <a:gdLst/>
            <a:ahLst/>
            <a:cxnLst/>
            <a:rect l="l" t="t" r="r" b="b"/>
            <a:pathLst>
              <a:path w="9484" h="10578" extrusionOk="0">
                <a:moveTo>
                  <a:pt x="0" y="0"/>
                </a:moveTo>
                <a:lnTo>
                  <a:pt x="0" y="10578"/>
                </a:lnTo>
                <a:lnTo>
                  <a:pt x="9484" y="10578"/>
                </a:lnTo>
                <a:lnTo>
                  <a:pt x="9484" y="0"/>
                </a:lnTo>
                <a:close/>
              </a:path>
            </a:pathLst>
          </a:custGeom>
          <a:solidFill>
            <a:srgbClr val="45B6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8848580" y="4842049"/>
            <a:ext cx="295369" cy="301148"/>
          </a:xfrm>
          <a:custGeom>
            <a:avLst/>
            <a:gdLst/>
            <a:ahLst/>
            <a:cxnLst/>
            <a:rect l="l" t="t" r="r" b="b"/>
            <a:pathLst>
              <a:path w="9515" h="10549" extrusionOk="0">
                <a:moveTo>
                  <a:pt x="1" y="1"/>
                </a:moveTo>
                <a:lnTo>
                  <a:pt x="1" y="10548"/>
                </a:lnTo>
                <a:lnTo>
                  <a:pt x="9515" y="10548"/>
                </a:lnTo>
                <a:lnTo>
                  <a:pt x="9515" y="1"/>
                </a:lnTo>
                <a:close/>
              </a:path>
            </a:pathLst>
          </a:custGeom>
          <a:solidFill>
            <a:srgbClr val="1C4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8847780" y="3637291"/>
            <a:ext cx="295369" cy="301119"/>
          </a:xfrm>
          <a:custGeom>
            <a:avLst/>
            <a:gdLst/>
            <a:ahLst/>
            <a:cxnLst/>
            <a:rect l="l" t="t" r="r" b="b"/>
            <a:pathLst>
              <a:path w="9515" h="10548" extrusionOk="0">
                <a:moveTo>
                  <a:pt x="1" y="0"/>
                </a:moveTo>
                <a:lnTo>
                  <a:pt x="1" y="10548"/>
                </a:lnTo>
                <a:lnTo>
                  <a:pt x="9515" y="10548"/>
                </a:lnTo>
                <a:lnTo>
                  <a:pt x="9515" y="0"/>
                </a:lnTo>
                <a:close/>
              </a:path>
            </a:pathLst>
          </a:custGeom>
          <a:solidFill>
            <a:srgbClr val="296D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8846852" y="2432085"/>
            <a:ext cx="295369" cy="301119"/>
          </a:xfrm>
          <a:custGeom>
            <a:avLst/>
            <a:gdLst/>
            <a:ahLst/>
            <a:cxnLst/>
            <a:rect l="l" t="t" r="r" b="b"/>
            <a:pathLst>
              <a:path w="9515" h="10548" extrusionOk="0">
                <a:moveTo>
                  <a:pt x="1" y="0"/>
                </a:moveTo>
                <a:lnTo>
                  <a:pt x="1" y="10547"/>
                </a:lnTo>
                <a:lnTo>
                  <a:pt x="9515" y="10547"/>
                </a:lnTo>
                <a:lnTo>
                  <a:pt x="9515" y="0"/>
                </a:lnTo>
                <a:close/>
              </a:path>
            </a:pathLst>
          </a:custGeom>
          <a:solidFill>
            <a:srgbClr val="296D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8846837" y="1829248"/>
            <a:ext cx="294407" cy="302004"/>
          </a:xfrm>
          <a:custGeom>
            <a:avLst/>
            <a:gdLst/>
            <a:ahLst/>
            <a:cxnLst/>
            <a:rect l="l" t="t" r="r" b="b"/>
            <a:pathLst>
              <a:path w="9484" h="10579" extrusionOk="0">
                <a:moveTo>
                  <a:pt x="0" y="1"/>
                </a:moveTo>
                <a:lnTo>
                  <a:pt x="0" y="10579"/>
                </a:lnTo>
                <a:lnTo>
                  <a:pt x="9484" y="10579"/>
                </a:lnTo>
                <a:lnTo>
                  <a:pt x="9484" y="1"/>
                </a:lnTo>
                <a:close/>
              </a:path>
            </a:pathLst>
          </a:custGeom>
          <a:solidFill>
            <a:srgbClr val="45B6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7074526" y="3637928"/>
            <a:ext cx="295369" cy="301975"/>
          </a:xfrm>
          <a:custGeom>
            <a:avLst/>
            <a:gdLst/>
            <a:ahLst/>
            <a:cxnLst/>
            <a:rect l="l" t="t" r="r" b="b"/>
            <a:pathLst>
              <a:path w="9515" h="10578" extrusionOk="0">
                <a:moveTo>
                  <a:pt x="1" y="0"/>
                </a:moveTo>
                <a:lnTo>
                  <a:pt x="1" y="10578"/>
                </a:lnTo>
                <a:lnTo>
                  <a:pt x="9515" y="10578"/>
                </a:lnTo>
                <a:lnTo>
                  <a:pt x="9515" y="0"/>
                </a:lnTo>
                <a:close/>
              </a:path>
            </a:pathLst>
          </a:custGeom>
          <a:solidFill>
            <a:srgbClr val="45B6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1768933" y="3638751"/>
            <a:ext cx="295369" cy="301148"/>
          </a:xfrm>
          <a:custGeom>
            <a:avLst/>
            <a:gdLst/>
            <a:ahLst/>
            <a:cxnLst/>
            <a:rect l="l" t="t" r="r" b="b"/>
            <a:pathLst>
              <a:path w="9515" h="10549" extrusionOk="0">
                <a:moveTo>
                  <a:pt x="0" y="1"/>
                </a:moveTo>
                <a:lnTo>
                  <a:pt x="0" y="10548"/>
                </a:lnTo>
                <a:lnTo>
                  <a:pt x="9514" y="10548"/>
                </a:lnTo>
                <a:lnTo>
                  <a:pt x="9514" y="1"/>
                </a:lnTo>
                <a:close/>
              </a:path>
            </a:pathLst>
          </a:custGeom>
          <a:solidFill>
            <a:srgbClr val="45B6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8258967" y="3035100"/>
            <a:ext cx="295369" cy="301119"/>
          </a:xfrm>
          <a:custGeom>
            <a:avLst/>
            <a:gdLst/>
            <a:ahLst/>
            <a:cxnLst/>
            <a:rect l="l" t="t" r="r" b="b"/>
            <a:pathLst>
              <a:path w="9515" h="10548" extrusionOk="0">
                <a:moveTo>
                  <a:pt x="0" y="1"/>
                </a:moveTo>
                <a:lnTo>
                  <a:pt x="0" y="10548"/>
                </a:lnTo>
                <a:lnTo>
                  <a:pt x="9514" y="10548"/>
                </a:lnTo>
                <a:lnTo>
                  <a:pt x="9514" y="1"/>
                </a:lnTo>
                <a:close/>
              </a:path>
            </a:pathLst>
          </a:custGeom>
          <a:solidFill>
            <a:srgbClr val="45B6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txBox="1">
            <a:spLocks noGrp="1"/>
          </p:cNvSpPr>
          <p:nvPr>
            <p:ph type="ctrTitle"/>
          </p:nvPr>
        </p:nvSpPr>
        <p:spPr>
          <a:xfrm>
            <a:off x="1841100" y="2279225"/>
            <a:ext cx="5461800" cy="948300"/>
          </a:xfrm>
          <a:prstGeom prst="rect">
            <a:avLst/>
          </a:prstGeom>
        </p:spPr>
        <p:txBody>
          <a:bodyPr spcFirstLastPara="1" wrap="square" lIns="91425" tIns="91425" rIns="91425" bIns="91425" anchor="ctr" anchorCtr="0">
            <a:noAutofit/>
          </a:bodyPr>
          <a:lstStyle>
            <a:lvl1pPr lvl="0" algn="ctr">
              <a:spcBef>
                <a:spcPts val="0"/>
              </a:spcBef>
              <a:spcAft>
                <a:spcPts val="0"/>
              </a:spcAft>
              <a:buSzPts val="5300"/>
              <a:buNone/>
              <a:defRPr sz="3500">
                <a:solidFill>
                  <a:srgbClr val="FFFFFF"/>
                </a:solidFill>
              </a:defRPr>
            </a:lvl1pPr>
            <a:lvl2pPr lvl="1" algn="ctr">
              <a:spcBef>
                <a:spcPts val="0"/>
              </a:spcBef>
              <a:spcAft>
                <a:spcPts val="0"/>
              </a:spcAft>
              <a:buSzPts val="5300"/>
              <a:buNone/>
              <a:defRPr sz="5300"/>
            </a:lvl2pPr>
            <a:lvl3pPr lvl="2" algn="ctr">
              <a:spcBef>
                <a:spcPts val="0"/>
              </a:spcBef>
              <a:spcAft>
                <a:spcPts val="0"/>
              </a:spcAft>
              <a:buSzPts val="5300"/>
              <a:buNone/>
              <a:defRPr sz="5300"/>
            </a:lvl3pPr>
            <a:lvl4pPr lvl="3" algn="ctr">
              <a:spcBef>
                <a:spcPts val="0"/>
              </a:spcBef>
              <a:spcAft>
                <a:spcPts val="0"/>
              </a:spcAft>
              <a:buSzPts val="5300"/>
              <a:buNone/>
              <a:defRPr sz="5300"/>
            </a:lvl4pPr>
            <a:lvl5pPr lvl="4" algn="ctr">
              <a:spcBef>
                <a:spcPts val="0"/>
              </a:spcBef>
              <a:spcAft>
                <a:spcPts val="0"/>
              </a:spcAft>
              <a:buSzPts val="5300"/>
              <a:buNone/>
              <a:defRPr sz="5300"/>
            </a:lvl5pPr>
            <a:lvl6pPr lvl="5" algn="ctr">
              <a:spcBef>
                <a:spcPts val="0"/>
              </a:spcBef>
              <a:spcAft>
                <a:spcPts val="0"/>
              </a:spcAft>
              <a:buSzPts val="5300"/>
              <a:buNone/>
              <a:defRPr sz="5300"/>
            </a:lvl6pPr>
            <a:lvl7pPr lvl="6" algn="ctr">
              <a:spcBef>
                <a:spcPts val="0"/>
              </a:spcBef>
              <a:spcAft>
                <a:spcPts val="0"/>
              </a:spcAft>
              <a:buSzPts val="5300"/>
              <a:buNone/>
              <a:defRPr sz="5300"/>
            </a:lvl7pPr>
            <a:lvl8pPr lvl="7" algn="ctr">
              <a:spcBef>
                <a:spcPts val="0"/>
              </a:spcBef>
              <a:spcAft>
                <a:spcPts val="0"/>
              </a:spcAft>
              <a:buSzPts val="5300"/>
              <a:buNone/>
              <a:defRPr sz="5300"/>
            </a:lvl8pPr>
            <a:lvl9pPr lvl="8" algn="ctr">
              <a:spcBef>
                <a:spcPts val="0"/>
              </a:spcBef>
              <a:spcAft>
                <a:spcPts val="0"/>
              </a:spcAft>
              <a:buSzPts val="5300"/>
              <a:buNone/>
              <a:defRPr sz="5300"/>
            </a:lvl9pPr>
          </a:lstStyle>
          <a:p>
            <a:endParaRPr/>
          </a:p>
        </p:txBody>
      </p:sp>
      <p:sp>
        <p:nvSpPr>
          <p:cNvPr id="55" name="Google Shape;55;p2"/>
          <p:cNvSpPr txBox="1">
            <a:spLocks noGrp="1"/>
          </p:cNvSpPr>
          <p:nvPr>
            <p:ph type="subTitle" idx="1"/>
          </p:nvPr>
        </p:nvSpPr>
        <p:spPr>
          <a:xfrm>
            <a:off x="2358950" y="3281500"/>
            <a:ext cx="4283100" cy="5250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2800"/>
              <a:buNone/>
              <a:defRPr sz="1800" b="0">
                <a:solidFill>
                  <a:schemeClr val="dk1"/>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56" name="Google Shape;56;p2"/>
          <p:cNvSpPr txBox="1">
            <a:spLocks noGrp="1"/>
          </p:cNvSpPr>
          <p:nvPr>
            <p:ph type="ctrTitle" idx="2"/>
          </p:nvPr>
        </p:nvSpPr>
        <p:spPr>
          <a:xfrm>
            <a:off x="713100" y="1323175"/>
            <a:ext cx="7717800" cy="732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300"/>
              <a:buNone/>
              <a:defRPr sz="4300"/>
            </a:lvl1pPr>
            <a:lvl2pPr lvl="1" algn="ctr" rtl="0">
              <a:spcBef>
                <a:spcPts val="0"/>
              </a:spcBef>
              <a:spcAft>
                <a:spcPts val="0"/>
              </a:spcAft>
              <a:buSzPts val="5300"/>
              <a:buNone/>
              <a:defRPr sz="5300"/>
            </a:lvl2pPr>
            <a:lvl3pPr lvl="2" algn="ctr" rtl="0">
              <a:spcBef>
                <a:spcPts val="0"/>
              </a:spcBef>
              <a:spcAft>
                <a:spcPts val="0"/>
              </a:spcAft>
              <a:buSzPts val="5300"/>
              <a:buNone/>
              <a:defRPr sz="5300"/>
            </a:lvl3pPr>
            <a:lvl4pPr lvl="3" algn="ctr" rtl="0">
              <a:spcBef>
                <a:spcPts val="0"/>
              </a:spcBef>
              <a:spcAft>
                <a:spcPts val="0"/>
              </a:spcAft>
              <a:buSzPts val="5300"/>
              <a:buNone/>
              <a:defRPr sz="5300"/>
            </a:lvl4pPr>
            <a:lvl5pPr lvl="4" algn="ctr" rtl="0">
              <a:spcBef>
                <a:spcPts val="0"/>
              </a:spcBef>
              <a:spcAft>
                <a:spcPts val="0"/>
              </a:spcAft>
              <a:buSzPts val="5300"/>
              <a:buNone/>
              <a:defRPr sz="5300"/>
            </a:lvl5pPr>
            <a:lvl6pPr lvl="5" algn="ctr" rtl="0">
              <a:spcBef>
                <a:spcPts val="0"/>
              </a:spcBef>
              <a:spcAft>
                <a:spcPts val="0"/>
              </a:spcAft>
              <a:buSzPts val="5300"/>
              <a:buNone/>
              <a:defRPr sz="5300"/>
            </a:lvl6pPr>
            <a:lvl7pPr lvl="6" algn="ctr" rtl="0">
              <a:spcBef>
                <a:spcPts val="0"/>
              </a:spcBef>
              <a:spcAft>
                <a:spcPts val="0"/>
              </a:spcAft>
              <a:buSzPts val="5300"/>
              <a:buNone/>
              <a:defRPr sz="5300"/>
            </a:lvl7pPr>
            <a:lvl8pPr lvl="7" algn="ctr" rtl="0">
              <a:spcBef>
                <a:spcPts val="0"/>
              </a:spcBef>
              <a:spcAft>
                <a:spcPts val="0"/>
              </a:spcAft>
              <a:buSzPts val="5300"/>
              <a:buNone/>
              <a:defRPr sz="5300"/>
            </a:lvl8pPr>
            <a:lvl9pPr lvl="8" algn="ctr" rtl="0">
              <a:spcBef>
                <a:spcPts val="0"/>
              </a:spcBef>
              <a:spcAft>
                <a:spcPts val="0"/>
              </a:spcAft>
              <a:buSzPts val="5300"/>
              <a:buNone/>
              <a:defRPr sz="53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Big number">
  <p:cSld name="BIG_NUMBER">
    <p:spTree>
      <p:nvGrpSpPr>
        <p:cNvPr id="1" name="Shape 274"/>
        <p:cNvGrpSpPr/>
        <p:nvPr/>
      </p:nvGrpSpPr>
      <p:grpSpPr>
        <a:xfrm>
          <a:off x="0" y="0"/>
          <a:ext cx="0" cy="0"/>
          <a:chOff x="0" y="0"/>
          <a:chExt cx="0" cy="0"/>
        </a:xfrm>
      </p:grpSpPr>
      <p:sp>
        <p:nvSpPr>
          <p:cNvPr id="275" name="Google Shape;275;p11"/>
          <p:cNvSpPr/>
          <p:nvPr/>
        </p:nvSpPr>
        <p:spPr>
          <a:xfrm>
            <a:off x="2358902" y="4842290"/>
            <a:ext cx="295369" cy="301119"/>
          </a:xfrm>
          <a:custGeom>
            <a:avLst/>
            <a:gdLst/>
            <a:ahLst/>
            <a:cxnLst/>
            <a:rect l="l" t="t" r="r" b="b"/>
            <a:pathLst>
              <a:path w="9515" h="10548" extrusionOk="0">
                <a:moveTo>
                  <a:pt x="0" y="0"/>
                </a:moveTo>
                <a:lnTo>
                  <a:pt x="0" y="10547"/>
                </a:lnTo>
                <a:lnTo>
                  <a:pt x="9514" y="10547"/>
                </a:lnTo>
                <a:lnTo>
                  <a:pt x="951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11"/>
          <p:cNvSpPr/>
          <p:nvPr/>
        </p:nvSpPr>
        <p:spPr>
          <a:xfrm>
            <a:off x="2948617" y="4842290"/>
            <a:ext cx="295369" cy="301119"/>
          </a:xfrm>
          <a:custGeom>
            <a:avLst/>
            <a:gdLst/>
            <a:ahLst/>
            <a:cxnLst/>
            <a:rect l="l" t="t" r="r" b="b"/>
            <a:pathLst>
              <a:path w="9515" h="10548" extrusionOk="0">
                <a:moveTo>
                  <a:pt x="1" y="0"/>
                </a:moveTo>
                <a:lnTo>
                  <a:pt x="1" y="10547"/>
                </a:lnTo>
                <a:lnTo>
                  <a:pt x="9514" y="10547"/>
                </a:lnTo>
                <a:lnTo>
                  <a:pt x="951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1"/>
          <p:cNvSpPr/>
          <p:nvPr/>
        </p:nvSpPr>
        <p:spPr>
          <a:xfrm>
            <a:off x="5897255" y="4842290"/>
            <a:ext cx="295338" cy="301119"/>
          </a:xfrm>
          <a:custGeom>
            <a:avLst/>
            <a:gdLst/>
            <a:ahLst/>
            <a:cxnLst/>
            <a:rect l="l" t="t" r="r" b="b"/>
            <a:pathLst>
              <a:path w="9514" h="10548" extrusionOk="0">
                <a:moveTo>
                  <a:pt x="0" y="0"/>
                </a:moveTo>
                <a:lnTo>
                  <a:pt x="0" y="10547"/>
                </a:lnTo>
                <a:lnTo>
                  <a:pt x="9514" y="10547"/>
                </a:lnTo>
                <a:lnTo>
                  <a:pt x="951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11"/>
          <p:cNvSpPr/>
          <p:nvPr/>
        </p:nvSpPr>
        <p:spPr>
          <a:xfrm>
            <a:off x="8257017" y="4842501"/>
            <a:ext cx="295369" cy="301119"/>
          </a:xfrm>
          <a:custGeom>
            <a:avLst/>
            <a:gdLst/>
            <a:ahLst/>
            <a:cxnLst/>
            <a:rect l="l" t="t" r="r" b="b"/>
            <a:pathLst>
              <a:path w="9515" h="10548" extrusionOk="0">
                <a:moveTo>
                  <a:pt x="0" y="0"/>
                </a:moveTo>
                <a:lnTo>
                  <a:pt x="0" y="10547"/>
                </a:lnTo>
                <a:lnTo>
                  <a:pt x="9514" y="10547"/>
                </a:lnTo>
                <a:lnTo>
                  <a:pt x="951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11"/>
          <p:cNvSpPr/>
          <p:nvPr/>
        </p:nvSpPr>
        <p:spPr>
          <a:xfrm>
            <a:off x="9" y="4239249"/>
            <a:ext cx="295338" cy="301975"/>
          </a:xfrm>
          <a:custGeom>
            <a:avLst/>
            <a:gdLst/>
            <a:ahLst/>
            <a:cxnLst/>
            <a:rect l="l" t="t" r="r" b="b"/>
            <a:pathLst>
              <a:path w="9514" h="10578" extrusionOk="0">
                <a:moveTo>
                  <a:pt x="0" y="0"/>
                </a:moveTo>
                <a:lnTo>
                  <a:pt x="0" y="10578"/>
                </a:lnTo>
                <a:lnTo>
                  <a:pt x="9514" y="10578"/>
                </a:lnTo>
                <a:lnTo>
                  <a:pt x="951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11"/>
          <p:cNvSpPr/>
          <p:nvPr/>
        </p:nvSpPr>
        <p:spPr>
          <a:xfrm>
            <a:off x="589725" y="4239249"/>
            <a:ext cx="295369" cy="301975"/>
          </a:xfrm>
          <a:custGeom>
            <a:avLst/>
            <a:gdLst/>
            <a:ahLst/>
            <a:cxnLst/>
            <a:rect l="l" t="t" r="r" b="b"/>
            <a:pathLst>
              <a:path w="9515" h="10578" extrusionOk="0">
                <a:moveTo>
                  <a:pt x="0" y="0"/>
                </a:moveTo>
                <a:lnTo>
                  <a:pt x="0" y="10578"/>
                </a:lnTo>
                <a:lnTo>
                  <a:pt x="9514" y="10578"/>
                </a:lnTo>
                <a:lnTo>
                  <a:pt x="951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11"/>
          <p:cNvSpPr/>
          <p:nvPr/>
        </p:nvSpPr>
        <p:spPr>
          <a:xfrm>
            <a:off x="1179440" y="4239249"/>
            <a:ext cx="295369" cy="301975"/>
          </a:xfrm>
          <a:custGeom>
            <a:avLst/>
            <a:gdLst/>
            <a:ahLst/>
            <a:cxnLst/>
            <a:rect l="l" t="t" r="r" b="b"/>
            <a:pathLst>
              <a:path w="9515" h="10578" extrusionOk="0">
                <a:moveTo>
                  <a:pt x="1" y="0"/>
                </a:moveTo>
                <a:lnTo>
                  <a:pt x="1" y="10578"/>
                </a:lnTo>
                <a:lnTo>
                  <a:pt x="9514" y="10578"/>
                </a:lnTo>
                <a:lnTo>
                  <a:pt x="951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11"/>
          <p:cNvSpPr/>
          <p:nvPr/>
        </p:nvSpPr>
        <p:spPr>
          <a:xfrm>
            <a:off x="1769155" y="4239249"/>
            <a:ext cx="295369" cy="301975"/>
          </a:xfrm>
          <a:custGeom>
            <a:avLst/>
            <a:gdLst/>
            <a:ahLst/>
            <a:cxnLst/>
            <a:rect l="l" t="t" r="r" b="b"/>
            <a:pathLst>
              <a:path w="9515" h="10578" extrusionOk="0">
                <a:moveTo>
                  <a:pt x="1" y="0"/>
                </a:moveTo>
                <a:lnTo>
                  <a:pt x="1" y="10578"/>
                </a:lnTo>
                <a:lnTo>
                  <a:pt x="9515" y="10578"/>
                </a:lnTo>
                <a:lnTo>
                  <a:pt x="951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11"/>
          <p:cNvSpPr/>
          <p:nvPr/>
        </p:nvSpPr>
        <p:spPr>
          <a:xfrm>
            <a:off x="3538332" y="4239249"/>
            <a:ext cx="295369" cy="301975"/>
          </a:xfrm>
          <a:custGeom>
            <a:avLst/>
            <a:gdLst/>
            <a:ahLst/>
            <a:cxnLst/>
            <a:rect l="l" t="t" r="r" b="b"/>
            <a:pathLst>
              <a:path w="9515" h="10578" extrusionOk="0">
                <a:moveTo>
                  <a:pt x="1" y="0"/>
                </a:moveTo>
                <a:lnTo>
                  <a:pt x="1" y="10578"/>
                </a:lnTo>
                <a:lnTo>
                  <a:pt x="9515" y="10578"/>
                </a:lnTo>
                <a:lnTo>
                  <a:pt x="951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11"/>
          <p:cNvSpPr/>
          <p:nvPr/>
        </p:nvSpPr>
        <p:spPr>
          <a:xfrm>
            <a:off x="4717794" y="4239249"/>
            <a:ext cx="295369" cy="301975"/>
          </a:xfrm>
          <a:custGeom>
            <a:avLst/>
            <a:gdLst/>
            <a:ahLst/>
            <a:cxnLst/>
            <a:rect l="l" t="t" r="r" b="b"/>
            <a:pathLst>
              <a:path w="9515" h="10578" extrusionOk="0">
                <a:moveTo>
                  <a:pt x="1" y="0"/>
                </a:moveTo>
                <a:lnTo>
                  <a:pt x="1" y="10578"/>
                </a:lnTo>
                <a:lnTo>
                  <a:pt x="9514" y="10578"/>
                </a:lnTo>
                <a:lnTo>
                  <a:pt x="951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11"/>
          <p:cNvSpPr/>
          <p:nvPr/>
        </p:nvSpPr>
        <p:spPr>
          <a:xfrm>
            <a:off x="5307509" y="4239249"/>
            <a:ext cx="295369" cy="301975"/>
          </a:xfrm>
          <a:custGeom>
            <a:avLst/>
            <a:gdLst/>
            <a:ahLst/>
            <a:cxnLst/>
            <a:rect l="l" t="t" r="r" b="b"/>
            <a:pathLst>
              <a:path w="9515" h="10578" extrusionOk="0">
                <a:moveTo>
                  <a:pt x="1" y="0"/>
                </a:moveTo>
                <a:lnTo>
                  <a:pt x="1" y="10578"/>
                </a:lnTo>
                <a:lnTo>
                  <a:pt x="9515" y="10578"/>
                </a:lnTo>
                <a:lnTo>
                  <a:pt x="951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11"/>
          <p:cNvSpPr/>
          <p:nvPr/>
        </p:nvSpPr>
        <p:spPr>
          <a:xfrm>
            <a:off x="5897255" y="4239249"/>
            <a:ext cx="295338" cy="301975"/>
          </a:xfrm>
          <a:custGeom>
            <a:avLst/>
            <a:gdLst/>
            <a:ahLst/>
            <a:cxnLst/>
            <a:rect l="l" t="t" r="r" b="b"/>
            <a:pathLst>
              <a:path w="9514" h="10578" extrusionOk="0">
                <a:moveTo>
                  <a:pt x="0" y="0"/>
                </a:moveTo>
                <a:lnTo>
                  <a:pt x="0" y="10578"/>
                </a:lnTo>
                <a:lnTo>
                  <a:pt x="9514" y="10578"/>
                </a:lnTo>
                <a:lnTo>
                  <a:pt x="951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11"/>
          <p:cNvSpPr/>
          <p:nvPr/>
        </p:nvSpPr>
        <p:spPr>
          <a:xfrm>
            <a:off x="7076686" y="4239249"/>
            <a:ext cx="295369" cy="301975"/>
          </a:xfrm>
          <a:custGeom>
            <a:avLst/>
            <a:gdLst/>
            <a:ahLst/>
            <a:cxnLst/>
            <a:rect l="l" t="t" r="r" b="b"/>
            <a:pathLst>
              <a:path w="9515" h="10578" extrusionOk="0">
                <a:moveTo>
                  <a:pt x="1" y="0"/>
                </a:moveTo>
                <a:lnTo>
                  <a:pt x="1" y="10578"/>
                </a:lnTo>
                <a:lnTo>
                  <a:pt x="9515" y="10578"/>
                </a:lnTo>
                <a:lnTo>
                  <a:pt x="951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11"/>
          <p:cNvSpPr/>
          <p:nvPr/>
        </p:nvSpPr>
        <p:spPr>
          <a:xfrm>
            <a:off x="9" y="3637064"/>
            <a:ext cx="295338" cy="301119"/>
          </a:xfrm>
          <a:custGeom>
            <a:avLst/>
            <a:gdLst/>
            <a:ahLst/>
            <a:cxnLst/>
            <a:rect l="l" t="t" r="r" b="b"/>
            <a:pathLst>
              <a:path w="9514" h="10548" extrusionOk="0">
                <a:moveTo>
                  <a:pt x="0" y="1"/>
                </a:moveTo>
                <a:lnTo>
                  <a:pt x="0" y="10548"/>
                </a:lnTo>
                <a:lnTo>
                  <a:pt x="9514" y="10548"/>
                </a:lnTo>
                <a:lnTo>
                  <a:pt x="951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11"/>
          <p:cNvSpPr/>
          <p:nvPr/>
        </p:nvSpPr>
        <p:spPr>
          <a:xfrm>
            <a:off x="8257017" y="3637275"/>
            <a:ext cx="295369" cy="301119"/>
          </a:xfrm>
          <a:custGeom>
            <a:avLst/>
            <a:gdLst/>
            <a:ahLst/>
            <a:cxnLst/>
            <a:rect l="l" t="t" r="r" b="b"/>
            <a:pathLst>
              <a:path w="9515" h="10548" extrusionOk="0">
                <a:moveTo>
                  <a:pt x="0" y="1"/>
                </a:moveTo>
                <a:lnTo>
                  <a:pt x="0" y="10548"/>
                </a:lnTo>
                <a:lnTo>
                  <a:pt x="9514" y="10548"/>
                </a:lnTo>
                <a:lnTo>
                  <a:pt x="951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11"/>
          <p:cNvSpPr/>
          <p:nvPr/>
        </p:nvSpPr>
        <p:spPr>
          <a:xfrm>
            <a:off x="7666240" y="3635868"/>
            <a:ext cx="294438" cy="301119"/>
          </a:xfrm>
          <a:custGeom>
            <a:avLst/>
            <a:gdLst/>
            <a:ahLst/>
            <a:cxnLst/>
            <a:rect l="l" t="t" r="r" b="b"/>
            <a:pathLst>
              <a:path w="9485" h="10548" extrusionOk="0">
                <a:moveTo>
                  <a:pt x="1" y="0"/>
                </a:moveTo>
                <a:lnTo>
                  <a:pt x="1" y="10548"/>
                </a:lnTo>
                <a:lnTo>
                  <a:pt x="9484" y="10548"/>
                </a:lnTo>
                <a:lnTo>
                  <a:pt x="948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11"/>
          <p:cNvSpPr/>
          <p:nvPr/>
        </p:nvSpPr>
        <p:spPr>
          <a:xfrm>
            <a:off x="8846774" y="4239877"/>
            <a:ext cx="295369" cy="301148"/>
          </a:xfrm>
          <a:custGeom>
            <a:avLst/>
            <a:gdLst/>
            <a:ahLst/>
            <a:cxnLst/>
            <a:rect l="l" t="t" r="r" b="b"/>
            <a:pathLst>
              <a:path w="9515" h="10549" extrusionOk="0">
                <a:moveTo>
                  <a:pt x="1" y="1"/>
                </a:moveTo>
                <a:lnTo>
                  <a:pt x="1" y="10548"/>
                </a:lnTo>
                <a:lnTo>
                  <a:pt x="9515" y="10548"/>
                </a:lnTo>
                <a:lnTo>
                  <a:pt x="951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11"/>
          <p:cNvSpPr/>
          <p:nvPr/>
        </p:nvSpPr>
        <p:spPr>
          <a:xfrm>
            <a:off x="8846774" y="3034680"/>
            <a:ext cx="295369" cy="301119"/>
          </a:xfrm>
          <a:custGeom>
            <a:avLst/>
            <a:gdLst/>
            <a:ahLst/>
            <a:cxnLst/>
            <a:rect l="l" t="t" r="r" b="b"/>
            <a:pathLst>
              <a:path w="9515" h="10548" extrusionOk="0">
                <a:moveTo>
                  <a:pt x="1" y="0"/>
                </a:moveTo>
                <a:lnTo>
                  <a:pt x="1" y="10548"/>
                </a:lnTo>
                <a:lnTo>
                  <a:pt x="9515" y="10548"/>
                </a:lnTo>
                <a:lnTo>
                  <a:pt x="951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11"/>
          <p:cNvSpPr/>
          <p:nvPr/>
        </p:nvSpPr>
        <p:spPr>
          <a:xfrm>
            <a:off x="590611" y="3034023"/>
            <a:ext cx="294407" cy="302004"/>
          </a:xfrm>
          <a:custGeom>
            <a:avLst/>
            <a:gdLst/>
            <a:ahLst/>
            <a:cxnLst/>
            <a:rect l="l" t="t" r="r" b="b"/>
            <a:pathLst>
              <a:path w="9484" h="10579" extrusionOk="0">
                <a:moveTo>
                  <a:pt x="0" y="1"/>
                </a:moveTo>
                <a:lnTo>
                  <a:pt x="0" y="10578"/>
                </a:lnTo>
                <a:lnTo>
                  <a:pt x="9484" y="10578"/>
                </a:lnTo>
                <a:lnTo>
                  <a:pt x="948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11"/>
          <p:cNvSpPr/>
          <p:nvPr/>
        </p:nvSpPr>
        <p:spPr>
          <a:xfrm>
            <a:off x="590637" y="3637051"/>
            <a:ext cx="294407" cy="301148"/>
          </a:xfrm>
          <a:custGeom>
            <a:avLst/>
            <a:gdLst/>
            <a:ahLst/>
            <a:cxnLst/>
            <a:rect l="l" t="t" r="r" b="b"/>
            <a:pathLst>
              <a:path w="9484" h="10549" extrusionOk="0">
                <a:moveTo>
                  <a:pt x="0" y="1"/>
                </a:moveTo>
                <a:lnTo>
                  <a:pt x="0" y="10548"/>
                </a:lnTo>
                <a:lnTo>
                  <a:pt x="9484" y="10548"/>
                </a:lnTo>
                <a:lnTo>
                  <a:pt x="948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11"/>
          <p:cNvSpPr/>
          <p:nvPr/>
        </p:nvSpPr>
        <p:spPr>
          <a:xfrm>
            <a:off x="-50" y="4842282"/>
            <a:ext cx="295369" cy="301975"/>
          </a:xfrm>
          <a:custGeom>
            <a:avLst/>
            <a:gdLst/>
            <a:ahLst/>
            <a:cxnLst/>
            <a:rect l="l" t="t" r="r" b="b"/>
            <a:pathLst>
              <a:path w="9515" h="10578" extrusionOk="0">
                <a:moveTo>
                  <a:pt x="0" y="0"/>
                </a:moveTo>
                <a:lnTo>
                  <a:pt x="0" y="10578"/>
                </a:lnTo>
                <a:lnTo>
                  <a:pt x="9514" y="10578"/>
                </a:lnTo>
                <a:lnTo>
                  <a:pt x="951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11"/>
          <p:cNvSpPr/>
          <p:nvPr/>
        </p:nvSpPr>
        <p:spPr>
          <a:xfrm>
            <a:off x="590169" y="4842251"/>
            <a:ext cx="294407" cy="301148"/>
          </a:xfrm>
          <a:custGeom>
            <a:avLst/>
            <a:gdLst/>
            <a:ahLst/>
            <a:cxnLst/>
            <a:rect l="l" t="t" r="r" b="b"/>
            <a:pathLst>
              <a:path w="9484" h="10549" extrusionOk="0">
                <a:moveTo>
                  <a:pt x="0" y="1"/>
                </a:moveTo>
                <a:lnTo>
                  <a:pt x="0" y="10548"/>
                </a:lnTo>
                <a:lnTo>
                  <a:pt x="9484" y="10548"/>
                </a:lnTo>
                <a:lnTo>
                  <a:pt x="948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11"/>
          <p:cNvSpPr/>
          <p:nvPr/>
        </p:nvSpPr>
        <p:spPr>
          <a:xfrm>
            <a:off x="1179931" y="4842263"/>
            <a:ext cx="294407" cy="301119"/>
          </a:xfrm>
          <a:custGeom>
            <a:avLst/>
            <a:gdLst/>
            <a:ahLst/>
            <a:cxnLst/>
            <a:rect l="l" t="t" r="r" b="b"/>
            <a:pathLst>
              <a:path w="9484" h="10548" extrusionOk="0">
                <a:moveTo>
                  <a:pt x="0" y="0"/>
                </a:moveTo>
                <a:lnTo>
                  <a:pt x="0" y="10547"/>
                </a:lnTo>
                <a:lnTo>
                  <a:pt x="9484" y="10547"/>
                </a:lnTo>
                <a:lnTo>
                  <a:pt x="948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11"/>
          <p:cNvSpPr/>
          <p:nvPr/>
        </p:nvSpPr>
        <p:spPr>
          <a:xfrm>
            <a:off x="1768929" y="4840556"/>
            <a:ext cx="295369" cy="301148"/>
          </a:xfrm>
          <a:custGeom>
            <a:avLst/>
            <a:gdLst/>
            <a:ahLst/>
            <a:cxnLst/>
            <a:rect l="l" t="t" r="r" b="b"/>
            <a:pathLst>
              <a:path w="9515" h="10549" extrusionOk="0">
                <a:moveTo>
                  <a:pt x="0" y="1"/>
                </a:moveTo>
                <a:lnTo>
                  <a:pt x="0" y="10548"/>
                </a:lnTo>
                <a:lnTo>
                  <a:pt x="9514" y="10548"/>
                </a:lnTo>
                <a:lnTo>
                  <a:pt x="951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11"/>
          <p:cNvSpPr/>
          <p:nvPr/>
        </p:nvSpPr>
        <p:spPr>
          <a:xfrm>
            <a:off x="3538345" y="4840565"/>
            <a:ext cx="295369" cy="301148"/>
          </a:xfrm>
          <a:custGeom>
            <a:avLst/>
            <a:gdLst/>
            <a:ahLst/>
            <a:cxnLst/>
            <a:rect l="l" t="t" r="r" b="b"/>
            <a:pathLst>
              <a:path w="9515" h="10549" extrusionOk="0">
                <a:moveTo>
                  <a:pt x="1" y="1"/>
                </a:moveTo>
                <a:lnTo>
                  <a:pt x="1" y="10548"/>
                </a:lnTo>
                <a:lnTo>
                  <a:pt x="9515" y="10548"/>
                </a:lnTo>
                <a:lnTo>
                  <a:pt x="951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11"/>
          <p:cNvSpPr/>
          <p:nvPr/>
        </p:nvSpPr>
        <p:spPr>
          <a:xfrm>
            <a:off x="4128530" y="4840551"/>
            <a:ext cx="294407" cy="301148"/>
          </a:xfrm>
          <a:custGeom>
            <a:avLst/>
            <a:gdLst/>
            <a:ahLst/>
            <a:cxnLst/>
            <a:rect l="l" t="t" r="r" b="b"/>
            <a:pathLst>
              <a:path w="9484" h="10549" extrusionOk="0">
                <a:moveTo>
                  <a:pt x="0" y="1"/>
                </a:moveTo>
                <a:lnTo>
                  <a:pt x="0" y="10548"/>
                </a:lnTo>
                <a:lnTo>
                  <a:pt x="9484" y="10548"/>
                </a:lnTo>
                <a:lnTo>
                  <a:pt x="948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11"/>
          <p:cNvSpPr/>
          <p:nvPr/>
        </p:nvSpPr>
        <p:spPr>
          <a:xfrm>
            <a:off x="4717807" y="4840565"/>
            <a:ext cx="295369" cy="301148"/>
          </a:xfrm>
          <a:custGeom>
            <a:avLst/>
            <a:gdLst/>
            <a:ahLst/>
            <a:cxnLst/>
            <a:rect l="l" t="t" r="r" b="b"/>
            <a:pathLst>
              <a:path w="9515" h="10549" extrusionOk="0">
                <a:moveTo>
                  <a:pt x="1" y="1"/>
                </a:moveTo>
                <a:lnTo>
                  <a:pt x="1" y="10548"/>
                </a:lnTo>
                <a:lnTo>
                  <a:pt x="9514" y="10548"/>
                </a:lnTo>
                <a:lnTo>
                  <a:pt x="951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11"/>
          <p:cNvSpPr/>
          <p:nvPr/>
        </p:nvSpPr>
        <p:spPr>
          <a:xfrm>
            <a:off x="5308000" y="4840551"/>
            <a:ext cx="294438" cy="301148"/>
          </a:xfrm>
          <a:custGeom>
            <a:avLst/>
            <a:gdLst/>
            <a:ahLst/>
            <a:cxnLst/>
            <a:rect l="l" t="t" r="r" b="b"/>
            <a:pathLst>
              <a:path w="9485" h="10549" extrusionOk="0">
                <a:moveTo>
                  <a:pt x="1" y="1"/>
                </a:moveTo>
                <a:lnTo>
                  <a:pt x="1" y="10548"/>
                </a:lnTo>
                <a:lnTo>
                  <a:pt x="9484" y="10548"/>
                </a:lnTo>
                <a:lnTo>
                  <a:pt x="948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11"/>
          <p:cNvSpPr/>
          <p:nvPr/>
        </p:nvSpPr>
        <p:spPr>
          <a:xfrm>
            <a:off x="6486964" y="4840565"/>
            <a:ext cx="295369" cy="301148"/>
          </a:xfrm>
          <a:custGeom>
            <a:avLst/>
            <a:gdLst/>
            <a:ahLst/>
            <a:cxnLst/>
            <a:rect l="l" t="t" r="r" b="b"/>
            <a:pathLst>
              <a:path w="9515" h="10549" extrusionOk="0">
                <a:moveTo>
                  <a:pt x="1" y="1"/>
                </a:moveTo>
                <a:lnTo>
                  <a:pt x="1" y="10548"/>
                </a:lnTo>
                <a:lnTo>
                  <a:pt x="9515" y="10548"/>
                </a:lnTo>
                <a:lnTo>
                  <a:pt x="951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11"/>
          <p:cNvSpPr/>
          <p:nvPr/>
        </p:nvSpPr>
        <p:spPr>
          <a:xfrm>
            <a:off x="7076686" y="4844176"/>
            <a:ext cx="295369" cy="301148"/>
          </a:xfrm>
          <a:custGeom>
            <a:avLst/>
            <a:gdLst/>
            <a:ahLst/>
            <a:cxnLst/>
            <a:rect l="l" t="t" r="r" b="b"/>
            <a:pathLst>
              <a:path w="9515" h="10549" extrusionOk="0">
                <a:moveTo>
                  <a:pt x="1" y="1"/>
                </a:moveTo>
                <a:lnTo>
                  <a:pt x="1" y="10548"/>
                </a:lnTo>
                <a:lnTo>
                  <a:pt x="9515" y="10548"/>
                </a:lnTo>
                <a:lnTo>
                  <a:pt x="951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11"/>
          <p:cNvSpPr/>
          <p:nvPr/>
        </p:nvSpPr>
        <p:spPr>
          <a:xfrm>
            <a:off x="4128052" y="4239301"/>
            <a:ext cx="295369" cy="301975"/>
          </a:xfrm>
          <a:custGeom>
            <a:avLst/>
            <a:gdLst/>
            <a:ahLst/>
            <a:cxnLst/>
            <a:rect l="l" t="t" r="r" b="b"/>
            <a:pathLst>
              <a:path w="9515" h="10578" extrusionOk="0">
                <a:moveTo>
                  <a:pt x="1" y="0"/>
                </a:moveTo>
                <a:lnTo>
                  <a:pt x="1" y="10578"/>
                </a:lnTo>
                <a:lnTo>
                  <a:pt x="9515" y="10578"/>
                </a:lnTo>
                <a:lnTo>
                  <a:pt x="951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11"/>
          <p:cNvSpPr/>
          <p:nvPr/>
        </p:nvSpPr>
        <p:spPr>
          <a:xfrm>
            <a:off x="7667320" y="4238203"/>
            <a:ext cx="294438" cy="301119"/>
          </a:xfrm>
          <a:custGeom>
            <a:avLst/>
            <a:gdLst/>
            <a:ahLst/>
            <a:cxnLst/>
            <a:rect l="l" t="t" r="r" b="b"/>
            <a:pathLst>
              <a:path w="9485" h="10548" extrusionOk="0">
                <a:moveTo>
                  <a:pt x="1" y="0"/>
                </a:moveTo>
                <a:lnTo>
                  <a:pt x="1" y="10548"/>
                </a:lnTo>
                <a:lnTo>
                  <a:pt x="9484" y="10548"/>
                </a:lnTo>
                <a:lnTo>
                  <a:pt x="94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1"/>
          <p:cNvSpPr/>
          <p:nvPr/>
        </p:nvSpPr>
        <p:spPr>
          <a:xfrm>
            <a:off x="7666398" y="4840524"/>
            <a:ext cx="294438" cy="301119"/>
          </a:xfrm>
          <a:custGeom>
            <a:avLst/>
            <a:gdLst/>
            <a:ahLst/>
            <a:cxnLst/>
            <a:rect l="l" t="t" r="r" b="b"/>
            <a:pathLst>
              <a:path w="9485" h="10548" extrusionOk="0">
                <a:moveTo>
                  <a:pt x="1" y="0"/>
                </a:moveTo>
                <a:lnTo>
                  <a:pt x="1" y="10548"/>
                </a:lnTo>
                <a:lnTo>
                  <a:pt x="9484" y="10548"/>
                </a:lnTo>
                <a:lnTo>
                  <a:pt x="948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1"/>
          <p:cNvSpPr/>
          <p:nvPr/>
        </p:nvSpPr>
        <p:spPr>
          <a:xfrm>
            <a:off x="8257049" y="4239459"/>
            <a:ext cx="294407" cy="301975"/>
          </a:xfrm>
          <a:custGeom>
            <a:avLst/>
            <a:gdLst/>
            <a:ahLst/>
            <a:cxnLst/>
            <a:rect l="l" t="t" r="r" b="b"/>
            <a:pathLst>
              <a:path w="9484" h="10578" extrusionOk="0">
                <a:moveTo>
                  <a:pt x="0" y="0"/>
                </a:moveTo>
                <a:lnTo>
                  <a:pt x="0" y="10578"/>
                </a:lnTo>
                <a:lnTo>
                  <a:pt x="9484" y="10578"/>
                </a:lnTo>
                <a:lnTo>
                  <a:pt x="948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1"/>
          <p:cNvSpPr/>
          <p:nvPr/>
        </p:nvSpPr>
        <p:spPr>
          <a:xfrm>
            <a:off x="8848580" y="4842049"/>
            <a:ext cx="295369" cy="301148"/>
          </a:xfrm>
          <a:custGeom>
            <a:avLst/>
            <a:gdLst/>
            <a:ahLst/>
            <a:cxnLst/>
            <a:rect l="l" t="t" r="r" b="b"/>
            <a:pathLst>
              <a:path w="9515" h="10549" extrusionOk="0">
                <a:moveTo>
                  <a:pt x="1" y="1"/>
                </a:moveTo>
                <a:lnTo>
                  <a:pt x="1" y="10548"/>
                </a:lnTo>
                <a:lnTo>
                  <a:pt x="9515" y="10548"/>
                </a:lnTo>
                <a:lnTo>
                  <a:pt x="951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1"/>
          <p:cNvSpPr/>
          <p:nvPr/>
        </p:nvSpPr>
        <p:spPr>
          <a:xfrm>
            <a:off x="8847780" y="3637291"/>
            <a:ext cx="295369" cy="301119"/>
          </a:xfrm>
          <a:custGeom>
            <a:avLst/>
            <a:gdLst/>
            <a:ahLst/>
            <a:cxnLst/>
            <a:rect l="l" t="t" r="r" b="b"/>
            <a:pathLst>
              <a:path w="9515" h="10548" extrusionOk="0">
                <a:moveTo>
                  <a:pt x="1" y="0"/>
                </a:moveTo>
                <a:lnTo>
                  <a:pt x="1" y="10548"/>
                </a:lnTo>
                <a:lnTo>
                  <a:pt x="9515" y="10548"/>
                </a:lnTo>
                <a:lnTo>
                  <a:pt x="951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1"/>
          <p:cNvSpPr/>
          <p:nvPr/>
        </p:nvSpPr>
        <p:spPr>
          <a:xfrm>
            <a:off x="5897247" y="3637026"/>
            <a:ext cx="295369" cy="301148"/>
          </a:xfrm>
          <a:custGeom>
            <a:avLst/>
            <a:gdLst/>
            <a:ahLst/>
            <a:cxnLst/>
            <a:rect l="l" t="t" r="r" b="b"/>
            <a:pathLst>
              <a:path w="9515" h="10549" extrusionOk="0">
                <a:moveTo>
                  <a:pt x="0" y="1"/>
                </a:moveTo>
                <a:lnTo>
                  <a:pt x="0" y="10548"/>
                </a:lnTo>
                <a:lnTo>
                  <a:pt x="9514" y="10548"/>
                </a:lnTo>
                <a:lnTo>
                  <a:pt x="951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11"/>
          <p:cNvSpPr/>
          <p:nvPr/>
        </p:nvSpPr>
        <p:spPr>
          <a:xfrm rot="10800000" flipH="1">
            <a:off x="2358952" y="1912"/>
            <a:ext cx="295369" cy="301119"/>
          </a:xfrm>
          <a:custGeom>
            <a:avLst/>
            <a:gdLst/>
            <a:ahLst/>
            <a:cxnLst/>
            <a:rect l="l" t="t" r="r" b="b"/>
            <a:pathLst>
              <a:path w="9515" h="10548" extrusionOk="0">
                <a:moveTo>
                  <a:pt x="0" y="0"/>
                </a:moveTo>
                <a:lnTo>
                  <a:pt x="0" y="10547"/>
                </a:lnTo>
                <a:lnTo>
                  <a:pt x="9514" y="10547"/>
                </a:lnTo>
                <a:lnTo>
                  <a:pt x="951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11"/>
          <p:cNvSpPr/>
          <p:nvPr/>
        </p:nvSpPr>
        <p:spPr>
          <a:xfrm rot="10800000" flipH="1">
            <a:off x="2948667" y="1912"/>
            <a:ext cx="295369" cy="301119"/>
          </a:xfrm>
          <a:custGeom>
            <a:avLst/>
            <a:gdLst/>
            <a:ahLst/>
            <a:cxnLst/>
            <a:rect l="l" t="t" r="r" b="b"/>
            <a:pathLst>
              <a:path w="9515" h="10548" extrusionOk="0">
                <a:moveTo>
                  <a:pt x="1" y="0"/>
                </a:moveTo>
                <a:lnTo>
                  <a:pt x="1" y="10547"/>
                </a:lnTo>
                <a:lnTo>
                  <a:pt x="9514" y="10547"/>
                </a:lnTo>
                <a:lnTo>
                  <a:pt x="951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11"/>
          <p:cNvSpPr/>
          <p:nvPr/>
        </p:nvSpPr>
        <p:spPr>
          <a:xfrm rot="10800000" flipH="1">
            <a:off x="5897305" y="1912"/>
            <a:ext cx="295338" cy="301119"/>
          </a:xfrm>
          <a:custGeom>
            <a:avLst/>
            <a:gdLst/>
            <a:ahLst/>
            <a:cxnLst/>
            <a:rect l="l" t="t" r="r" b="b"/>
            <a:pathLst>
              <a:path w="9514" h="10548" extrusionOk="0">
                <a:moveTo>
                  <a:pt x="0" y="0"/>
                </a:moveTo>
                <a:lnTo>
                  <a:pt x="0" y="10547"/>
                </a:lnTo>
                <a:lnTo>
                  <a:pt x="9514" y="10547"/>
                </a:lnTo>
                <a:lnTo>
                  <a:pt x="951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11"/>
          <p:cNvSpPr/>
          <p:nvPr/>
        </p:nvSpPr>
        <p:spPr>
          <a:xfrm rot="10800000" flipH="1">
            <a:off x="8257067" y="1701"/>
            <a:ext cx="295369" cy="301119"/>
          </a:xfrm>
          <a:custGeom>
            <a:avLst/>
            <a:gdLst/>
            <a:ahLst/>
            <a:cxnLst/>
            <a:rect l="l" t="t" r="r" b="b"/>
            <a:pathLst>
              <a:path w="9515" h="10548" extrusionOk="0">
                <a:moveTo>
                  <a:pt x="0" y="0"/>
                </a:moveTo>
                <a:lnTo>
                  <a:pt x="0" y="10547"/>
                </a:lnTo>
                <a:lnTo>
                  <a:pt x="9514" y="10547"/>
                </a:lnTo>
                <a:lnTo>
                  <a:pt x="951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11"/>
          <p:cNvSpPr/>
          <p:nvPr/>
        </p:nvSpPr>
        <p:spPr>
          <a:xfrm rot="10800000" flipH="1">
            <a:off x="59" y="604097"/>
            <a:ext cx="295338" cy="301975"/>
          </a:xfrm>
          <a:custGeom>
            <a:avLst/>
            <a:gdLst/>
            <a:ahLst/>
            <a:cxnLst/>
            <a:rect l="l" t="t" r="r" b="b"/>
            <a:pathLst>
              <a:path w="9514" h="10578" extrusionOk="0">
                <a:moveTo>
                  <a:pt x="0" y="0"/>
                </a:moveTo>
                <a:lnTo>
                  <a:pt x="0" y="10578"/>
                </a:lnTo>
                <a:lnTo>
                  <a:pt x="9514" y="10578"/>
                </a:lnTo>
                <a:lnTo>
                  <a:pt x="951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11"/>
          <p:cNvSpPr/>
          <p:nvPr/>
        </p:nvSpPr>
        <p:spPr>
          <a:xfrm rot="10800000" flipH="1">
            <a:off x="589775" y="604097"/>
            <a:ext cx="295369" cy="301975"/>
          </a:xfrm>
          <a:custGeom>
            <a:avLst/>
            <a:gdLst/>
            <a:ahLst/>
            <a:cxnLst/>
            <a:rect l="l" t="t" r="r" b="b"/>
            <a:pathLst>
              <a:path w="9515" h="10578" extrusionOk="0">
                <a:moveTo>
                  <a:pt x="0" y="0"/>
                </a:moveTo>
                <a:lnTo>
                  <a:pt x="0" y="10578"/>
                </a:lnTo>
                <a:lnTo>
                  <a:pt x="9514" y="10578"/>
                </a:lnTo>
                <a:lnTo>
                  <a:pt x="951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11"/>
          <p:cNvSpPr/>
          <p:nvPr/>
        </p:nvSpPr>
        <p:spPr>
          <a:xfrm rot="10800000" flipH="1">
            <a:off x="1769205" y="604097"/>
            <a:ext cx="295369" cy="301975"/>
          </a:xfrm>
          <a:custGeom>
            <a:avLst/>
            <a:gdLst/>
            <a:ahLst/>
            <a:cxnLst/>
            <a:rect l="l" t="t" r="r" b="b"/>
            <a:pathLst>
              <a:path w="9515" h="10578" extrusionOk="0">
                <a:moveTo>
                  <a:pt x="1" y="0"/>
                </a:moveTo>
                <a:lnTo>
                  <a:pt x="1" y="10578"/>
                </a:lnTo>
                <a:lnTo>
                  <a:pt x="9515" y="10578"/>
                </a:lnTo>
                <a:lnTo>
                  <a:pt x="951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11"/>
          <p:cNvSpPr/>
          <p:nvPr/>
        </p:nvSpPr>
        <p:spPr>
          <a:xfrm rot="10800000" flipH="1">
            <a:off x="3538382" y="604097"/>
            <a:ext cx="295369" cy="301975"/>
          </a:xfrm>
          <a:custGeom>
            <a:avLst/>
            <a:gdLst/>
            <a:ahLst/>
            <a:cxnLst/>
            <a:rect l="l" t="t" r="r" b="b"/>
            <a:pathLst>
              <a:path w="9515" h="10578" extrusionOk="0">
                <a:moveTo>
                  <a:pt x="1" y="0"/>
                </a:moveTo>
                <a:lnTo>
                  <a:pt x="1" y="10578"/>
                </a:lnTo>
                <a:lnTo>
                  <a:pt x="9515" y="10578"/>
                </a:lnTo>
                <a:lnTo>
                  <a:pt x="951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11"/>
          <p:cNvSpPr/>
          <p:nvPr/>
        </p:nvSpPr>
        <p:spPr>
          <a:xfrm rot="10800000" flipH="1">
            <a:off x="5307559" y="604097"/>
            <a:ext cx="295369" cy="301975"/>
          </a:xfrm>
          <a:custGeom>
            <a:avLst/>
            <a:gdLst/>
            <a:ahLst/>
            <a:cxnLst/>
            <a:rect l="l" t="t" r="r" b="b"/>
            <a:pathLst>
              <a:path w="9515" h="10578" extrusionOk="0">
                <a:moveTo>
                  <a:pt x="1" y="0"/>
                </a:moveTo>
                <a:lnTo>
                  <a:pt x="1" y="10578"/>
                </a:lnTo>
                <a:lnTo>
                  <a:pt x="9515" y="10578"/>
                </a:lnTo>
                <a:lnTo>
                  <a:pt x="951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11"/>
          <p:cNvSpPr/>
          <p:nvPr/>
        </p:nvSpPr>
        <p:spPr>
          <a:xfrm rot="10800000" flipH="1">
            <a:off x="7076736" y="604097"/>
            <a:ext cx="295369" cy="301975"/>
          </a:xfrm>
          <a:custGeom>
            <a:avLst/>
            <a:gdLst/>
            <a:ahLst/>
            <a:cxnLst/>
            <a:rect l="l" t="t" r="r" b="b"/>
            <a:pathLst>
              <a:path w="9515" h="10578" extrusionOk="0">
                <a:moveTo>
                  <a:pt x="1" y="0"/>
                </a:moveTo>
                <a:lnTo>
                  <a:pt x="1" y="10578"/>
                </a:lnTo>
                <a:lnTo>
                  <a:pt x="9515" y="10578"/>
                </a:lnTo>
                <a:lnTo>
                  <a:pt x="951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11"/>
          <p:cNvSpPr/>
          <p:nvPr/>
        </p:nvSpPr>
        <p:spPr>
          <a:xfrm rot="10800000" flipH="1">
            <a:off x="8846824" y="604296"/>
            <a:ext cx="295369" cy="301148"/>
          </a:xfrm>
          <a:custGeom>
            <a:avLst/>
            <a:gdLst/>
            <a:ahLst/>
            <a:cxnLst/>
            <a:rect l="l" t="t" r="r" b="b"/>
            <a:pathLst>
              <a:path w="9515" h="10549" extrusionOk="0">
                <a:moveTo>
                  <a:pt x="1" y="1"/>
                </a:moveTo>
                <a:lnTo>
                  <a:pt x="1" y="10548"/>
                </a:lnTo>
                <a:lnTo>
                  <a:pt x="9515" y="10548"/>
                </a:lnTo>
                <a:lnTo>
                  <a:pt x="951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11"/>
          <p:cNvSpPr/>
          <p:nvPr/>
        </p:nvSpPr>
        <p:spPr>
          <a:xfrm rot="10800000" flipH="1">
            <a:off x="0" y="1064"/>
            <a:ext cx="295369" cy="301975"/>
          </a:xfrm>
          <a:custGeom>
            <a:avLst/>
            <a:gdLst/>
            <a:ahLst/>
            <a:cxnLst/>
            <a:rect l="l" t="t" r="r" b="b"/>
            <a:pathLst>
              <a:path w="9515" h="10578" extrusionOk="0">
                <a:moveTo>
                  <a:pt x="0" y="0"/>
                </a:moveTo>
                <a:lnTo>
                  <a:pt x="0" y="10578"/>
                </a:lnTo>
                <a:lnTo>
                  <a:pt x="9514" y="10578"/>
                </a:lnTo>
                <a:lnTo>
                  <a:pt x="951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11"/>
          <p:cNvSpPr/>
          <p:nvPr/>
        </p:nvSpPr>
        <p:spPr>
          <a:xfrm rot="10800000" flipH="1">
            <a:off x="590219" y="1922"/>
            <a:ext cx="294407" cy="301148"/>
          </a:xfrm>
          <a:custGeom>
            <a:avLst/>
            <a:gdLst/>
            <a:ahLst/>
            <a:cxnLst/>
            <a:rect l="l" t="t" r="r" b="b"/>
            <a:pathLst>
              <a:path w="9484" h="10549" extrusionOk="0">
                <a:moveTo>
                  <a:pt x="0" y="1"/>
                </a:moveTo>
                <a:lnTo>
                  <a:pt x="0" y="10548"/>
                </a:lnTo>
                <a:lnTo>
                  <a:pt x="9484" y="10548"/>
                </a:lnTo>
                <a:lnTo>
                  <a:pt x="948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11"/>
          <p:cNvSpPr/>
          <p:nvPr/>
        </p:nvSpPr>
        <p:spPr>
          <a:xfrm rot="10800000" flipH="1">
            <a:off x="1179981" y="1938"/>
            <a:ext cx="294407" cy="301119"/>
          </a:xfrm>
          <a:custGeom>
            <a:avLst/>
            <a:gdLst/>
            <a:ahLst/>
            <a:cxnLst/>
            <a:rect l="l" t="t" r="r" b="b"/>
            <a:pathLst>
              <a:path w="9484" h="10548" extrusionOk="0">
                <a:moveTo>
                  <a:pt x="0" y="0"/>
                </a:moveTo>
                <a:lnTo>
                  <a:pt x="0" y="10547"/>
                </a:lnTo>
                <a:lnTo>
                  <a:pt x="9484" y="10547"/>
                </a:lnTo>
                <a:lnTo>
                  <a:pt x="948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11"/>
          <p:cNvSpPr/>
          <p:nvPr/>
        </p:nvSpPr>
        <p:spPr>
          <a:xfrm rot="10800000" flipH="1">
            <a:off x="1768979" y="3617"/>
            <a:ext cx="295369" cy="301148"/>
          </a:xfrm>
          <a:custGeom>
            <a:avLst/>
            <a:gdLst/>
            <a:ahLst/>
            <a:cxnLst/>
            <a:rect l="l" t="t" r="r" b="b"/>
            <a:pathLst>
              <a:path w="9515" h="10549" extrusionOk="0">
                <a:moveTo>
                  <a:pt x="0" y="1"/>
                </a:moveTo>
                <a:lnTo>
                  <a:pt x="0" y="10548"/>
                </a:lnTo>
                <a:lnTo>
                  <a:pt x="9514" y="10548"/>
                </a:lnTo>
                <a:lnTo>
                  <a:pt x="951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11"/>
          <p:cNvSpPr/>
          <p:nvPr/>
        </p:nvSpPr>
        <p:spPr>
          <a:xfrm rot="10800000" flipH="1">
            <a:off x="3538395" y="3609"/>
            <a:ext cx="295369" cy="301148"/>
          </a:xfrm>
          <a:custGeom>
            <a:avLst/>
            <a:gdLst/>
            <a:ahLst/>
            <a:cxnLst/>
            <a:rect l="l" t="t" r="r" b="b"/>
            <a:pathLst>
              <a:path w="9515" h="10549" extrusionOk="0">
                <a:moveTo>
                  <a:pt x="1" y="1"/>
                </a:moveTo>
                <a:lnTo>
                  <a:pt x="1" y="10548"/>
                </a:lnTo>
                <a:lnTo>
                  <a:pt x="9515" y="10548"/>
                </a:lnTo>
                <a:lnTo>
                  <a:pt x="951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11"/>
          <p:cNvSpPr/>
          <p:nvPr/>
        </p:nvSpPr>
        <p:spPr>
          <a:xfrm rot="10800000" flipH="1">
            <a:off x="4128580" y="3622"/>
            <a:ext cx="294407" cy="301148"/>
          </a:xfrm>
          <a:custGeom>
            <a:avLst/>
            <a:gdLst/>
            <a:ahLst/>
            <a:cxnLst/>
            <a:rect l="l" t="t" r="r" b="b"/>
            <a:pathLst>
              <a:path w="9484" h="10549" extrusionOk="0">
                <a:moveTo>
                  <a:pt x="0" y="1"/>
                </a:moveTo>
                <a:lnTo>
                  <a:pt x="0" y="10548"/>
                </a:lnTo>
                <a:lnTo>
                  <a:pt x="9484" y="10548"/>
                </a:lnTo>
                <a:lnTo>
                  <a:pt x="948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11"/>
          <p:cNvSpPr/>
          <p:nvPr/>
        </p:nvSpPr>
        <p:spPr>
          <a:xfrm rot="10800000" flipH="1">
            <a:off x="4717857" y="3609"/>
            <a:ext cx="295369" cy="301148"/>
          </a:xfrm>
          <a:custGeom>
            <a:avLst/>
            <a:gdLst/>
            <a:ahLst/>
            <a:cxnLst/>
            <a:rect l="l" t="t" r="r" b="b"/>
            <a:pathLst>
              <a:path w="9515" h="10549" extrusionOk="0">
                <a:moveTo>
                  <a:pt x="1" y="1"/>
                </a:moveTo>
                <a:lnTo>
                  <a:pt x="1" y="10548"/>
                </a:lnTo>
                <a:lnTo>
                  <a:pt x="9514" y="10548"/>
                </a:lnTo>
                <a:lnTo>
                  <a:pt x="951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11"/>
          <p:cNvSpPr/>
          <p:nvPr/>
        </p:nvSpPr>
        <p:spPr>
          <a:xfrm rot="10800000" flipH="1">
            <a:off x="5308050" y="3622"/>
            <a:ext cx="294438" cy="301148"/>
          </a:xfrm>
          <a:custGeom>
            <a:avLst/>
            <a:gdLst/>
            <a:ahLst/>
            <a:cxnLst/>
            <a:rect l="l" t="t" r="r" b="b"/>
            <a:pathLst>
              <a:path w="9485" h="10549" extrusionOk="0">
                <a:moveTo>
                  <a:pt x="1" y="1"/>
                </a:moveTo>
                <a:lnTo>
                  <a:pt x="1" y="10548"/>
                </a:lnTo>
                <a:lnTo>
                  <a:pt x="9484" y="10548"/>
                </a:lnTo>
                <a:lnTo>
                  <a:pt x="948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11"/>
          <p:cNvSpPr/>
          <p:nvPr/>
        </p:nvSpPr>
        <p:spPr>
          <a:xfrm rot="10800000" flipH="1">
            <a:off x="6487014" y="3609"/>
            <a:ext cx="295369" cy="301148"/>
          </a:xfrm>
          <a:custGeom>
            <a:avLst/>
            <a:gdLst/>
            <a:ahLst/>
            <a:cxnLst/>
            <a:rect l="l" t="t" r="r" b="b"/>
            <a:pathLst>
              <a:path w="9515" h="10549" extrusionOk="0">
                <a:moveTo>
                  <a:pt x="1" y="1"/>
                </a:moveTo>
                <a:lnTo>
                  <a:pt x="1" y="10548"/>
                </a:lnTo>
                <a:lnTo>
                  <a:pt x="9515" y="10548"/>
                </a:lnTo>
                <a:lnTo>
                  <a:pt x="951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11"/>
          <p:cNvSpPr/>
          <p:nvPr/>
        </p:nvSpPr>
        <p:spPr>
          <a:xfrm rot="10800000" flipH="1">
            <a:off x="7076736" y="-2"/>
            <a:ext cx="295369" cy="301148"/>
          </a:xfrm>
          <a:custGeom>
            <a:avLst/>
            <a:gdLst/>
            <a:ahLst/>
            <a:cxnLst/>
            <a:rect l="l" t="t" r="r" b="b"/>
            <a:pathLst>
              <a:path w="9515" h="10549" extrusionOk="0">
                <a:moveTo>
                  <a:pt x="1" y="1"/>
                </a:moveTo>
                <a:lnTo>
                  <a:pt x="1" y="10548"/>
                </a:lnTo>
                <a:lnTo>
                  <a:pt x="9515" y="10548"/>
                </a:lnTo>
                <a:lnTo>
                  <a:pt x="951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11"/>
          <p:cNvSpPr/>
          <p:nvPr/>
        </p:nvSpPr>
        <p:spPr>
          <a:xfrm rot="10800000" flipH="1">
            <a:off x="4128102" y="604044"/>
            <a:ext cx="295369" cy="301975"/>
          </a:xfrm>
          <a:custGeom>
            <a:avLst/>
            <a:gdLst/>
            <a:ahLst/>
            <a:cxnLst/>
            <a:rect l="l" t="t" r="r" b="b"/>
            <a:pathLst>
              <a:path w="9515" h="10578" extrusionOk="0">
                <a:moveTo>
                  <a:pt x="1" y="0"/>
                </a:moveTo>
                <a:lnTo>
                  <a:pt x="1" y="10578"/>
                </a:lnTo>
                <a:lnTo>
                  <a:pt x="9515" y="10578"/>
                </a:lnTo>
                <a:lnTo>
                  <a:pt x="951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11"/>
          <p:cNvSpPr/>
          <p:nvPr/>
        </p:nvSpPr>
        <p:spPr>
          <a:xfrm rot="10800000" flipH="1">
            <a:off x="7666448" y="3678"/>
            <a:ext cx="294438" cy="301119"/>
          </a:xfrm>
          <a:custGeom>
            <a:avLst/>
            <a:gdLst/>
            <a:ahLst/>
            <a:cxnLst/>
            <a:rect l="l" t="t" r="r" b="b"/>
            <a:pathLst>
              <a:path w="9485" h="10548" extrusionOk="0">
                <a:moveTo>
                  <a:pt x="1" y="0"/>
                </a:moveTo>
                <a:lnTo>
                  <a:pt x="1" y="10548"/>
                </a:lnTo>
                <a:lnTo>
                  <a:pt x="9484" y="10548"/>
                </a:lnTo>
                <a:lnTo>
                  <a:pt x="948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11"/>
          <p:cNvSpPr/>
          <p:nvPr/>
        </p:nvSpPr>
        <p:spPr>
          <a:xfrm rot="10800000" flipH="1">
            <a:off x="8257099" y="603886"/>
            <a:ext cx="294407" cy="301975"/>
          </a:xfrm>
          <a:custGeom>
            <a:avLst/>
            <a:gdLst/>
            <a:ahLst/>
            <a:cxnLst/>
            <a:rect l="l" t="t" r="r" b="b"/>
            <a:pathLst>
              <a:path w="9484" h="10578" extrusionOk="0">
                <a:moveTo>
                  <a:pt x="0" y="0"/>
                </a:moveTo>
                <a:lnTo>
                  <a:pt x="0" y="10578"/>
                </a:lnTo>
                <a:lnTo>
                  <a:pt x="9484" y="10578"/>
                </a:lnTo>
                <a:lnTo>
                  <a:pt x="948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11"/>
          <p:cNvSpPr/>
          <p:nvPr/>
        </p:nvSpPr>
        <p:spPr>
          <a:xfrm rot="10800000" flipH="1">
            <a:off x="8848630" y="2124"/>
            <a:ext cx="295369" cy="301148"/>
          </a:xfrm>
          <a:custGeom>
            <a:avLst/>
            <a:gdLst/>
            <a:ahLst/>
            <a:cxnLst/>
            <a:rect l="l" t="t" r="r" b="b"/>
            <a:pathLst>
              <a:path w="9515" h="10549" extrusionOk="0">
                <a:moveTo>
                  <a:pt x="1" y="1"/>
                </a:moveTo>
                <a:lnTo>
                  <a:pt x="1" y="10548"/>
                </a:lnTo>
                <a:lnTo>
                  <a:pt x="9515" y="10548"/>
                </a:lnTo>
                <a:lnTo>
                  <a:pt x="951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11"/>
          <p:cNvSpPr txBox="1">
            <a:spLocks noGrp="1"/>
          </p:cNvSpPr>
          <p:nvPr>
            <p:ph type="title" hasCustomPrompt="1"/>
          </p:nvPr>
        </p:nvSpPr>
        <p:spPr>
          <a:xfrm>
            <a:off x="484325" y="1949750"/>
            <a:ext cx="7953900" cy="1079100"/>
          </a:xfrm>
          <a:prstGeom prst="rect">
            <a:avLst/>
          </a:prstGeom>
        </p:spPr>
        <p:txBody>
          <a:bodyPr spcFirstLastPara="1" wrap="square" lIns="91425" tIns="91425" rIns="91425" bIns="91425" anchor="ctr" anchorCtr="0">
            <a:noAutofit/>
          </a:bodyPr>
          <a:lstStyle>
            <a:lvl1pPr lvl="0" algn="ctr">
              <a:spcBef>
                <a:spcPts val="1000"/>
              </a:spcBef>
              <a:spcAft>
                <a:spcPts val="0"/>
              </a:spcAft>
              <a:buClr>
                <a:schemeClr val="dk1"/>
              </a:buClr>
              <a:buSzPts val="12000"/>
              <a:buNone/>
              <a:defRPr sz="5400">
                <a:solidFill>
                  <a:schemeClr val="dk1"/>
                </a:solidFill>
              </a:defRPr>
            </a:lvl1pPr>
            <a:lvl2pPr lvl="1" algn="ctr">
              <a:spcBef>
                <a:spcPts val="0"/>
              </a:spcBef>
              <a:spcAft>
                <a:spcPts val="0"/>
              </a:spcAft>
              <a:buClr>
                <a:schemeClr val="dk1"/>
              </a:buClr>
              <a:buSzPts val="12000"/>
              <a:buNone/>
              <a:defRPr sz="12000">
                <a:solidFill>
                  <a:schemeClr val="dk1"/>
                </a:solidFill>
              </a:defRPr>
            </a:lvl2pPr>
            <a:lvl3pPr lvl="2" algn="ctr">
              <a:spcBef>
                <a:spcPts val="0"/>
              </a:spcBef>
              <a:spcAft>
                <a:spcPts val="0"/>
              </a:spcAft>
              <a:buClr>
                <a:schemeClr val="dk1"/>
              </a:buClr>
              <a:buSzPts val="12000"/>
              <a:buNone/>
              <a:defRPr sz="12000">
                <a:solidFill>
                  <a:schemeClr val="dk1"/>
                </a:solidFill>
              </a:defRPr>
            </a:lvl3pPr>
            <a:lvl4pPr lvl="3" algn="ctr">
              <a:spcBef>
                <a:spcPts val="0"/>
              </a:spcBef>
              <a:spcAft>
                <a:spcPts val="0"/>
              </a:spcAft>
              <a:buClr>
                <a:schemeClr val="dk1"/>
              </a:buClr>
              <a:buSzPts val="12000"/>
              <a:buNone/>
              <a:defRPr sz="12000">
                <a:solidFill>
                  <a:schemeClr val="dk1"/>
                </a:solidFill>
              </a:defRPr>
            </a:lvl4pPr>
            <a:lvl5pPr lvl="4" algn="ctr">
              <a:spcBef>
                <a:spcPts val="0"/>
              </a:spcBef>
              <a:spcAft>
                <a:spcPts val="0"/>
              </a:spcAft>
              <a:buClr>
                <a:schemeClr val="dk1"/>
              </a:buClr>
              <a:buSzPts val="12000"/>
              <a:buNone/>
              <a:defRPr sz="12000">
                <a:solidFill>
                  <a:schemeClr val="dk1"/>
                </a:solidFill>
              </a:defRPr>
            </a:lvl5pPr>
            <a:lvl6pPr lvl="5" algn="ctr">
              <a:spcBef>
                <a:spcPts val="0"/>
              </a:spcBef>
              <a:spcAft>
                <a:spcPts val="0"/>
              </a:spcAft>
              <a:buClr>
                <a:schemeClr val="dk1"/>
              </a:buClr>
              <a:buSzPts val="12000"/>
              <a:buNone/>
              <a:defRPr sz="12000">
                <a:solidFill>
                  <a:schemeClr val="dk1"/>
                </a:solidFill>
              </a:defRPr>
            </a:lvl6pPr>
            <a:lvl7pPr lvl="6" algn="ctr">
              <a:spcBef>
                <a:spcPts val="0"/>
              </a:spcBef>
              <a:spcAft>
                <a:spcPts val="0"/>
              </a:spcAft>
              <a:buClr>
                <a:schemeClr val="dk1"/>
              </a:buClr>
              <a:buSzPts val="12000"/>
              <a:buNone/>
              <a:defRPr sz="12000">
                <a:solidFill>
                  <a:schemeClr val="dk1"/>
                </a:solidFill>
              </a:defRPr>
            </a:lvl7pPr>
            <a:lvl8pPr lvl="7" algn="ctr">
              <a:spcBef>
                <a:spcPts val="0"/>
              </a:spcBef>
              <a:spcAft>
                <a:spcPts val="0"/>
              </a:spcAft>
              <a:buClr>
                <a:schemeClr val="dk1"/>
              </a:buClr>
              <a:buSzPts val="12000"/>
              <a:buNone/>
              <a:defRPr sz="12000">
                <a:solidFill>
                  <a:schemeClr val="dk1"/>
                </a:solidFill>
              </a:defRPr>
            </a:lvl8pPr>
            <a:lvl9pPr lvl="8" algn="ctr">
              <a:spcBef>
                <a:spcPts val="0"/>
              </a:spcBef>
              <a:spcAft>
                <a:spcPts val="0"/>
              </a:spcAft>
              <a:buClr>
                <a:schemeClr val="dk1"/>
              </a:buClr>
              <a:buSzPts val="12000"/>
              <a:buNone/>
              <a:defRPr sz="12000">
                <a:solidFill>
                  <a:schemeClr val="dk1"/>
                </a:solidFill>
              </a:defRPr>
            </a:lvl9pPr>
          </a:lstStyle>
          <a:p>
            <a:r>
              <a:t>xx%</a:t>
            </a:r>
          </a:p>
        </p:txBody>
      </p:sp>
      <p:sp>
        <p:nvSpPr>
          <p:cNvPr id="338" name="Google Shape;338;p11"/>
          <p:cNvSpPr txBox="1">
            <a:spLocks noGrp="1"/>
          </p:cNvSpPr>
          <p:nvPr>
            <p:ph type="subTitle" idx="1"/>
          </p:nvPr>
        </p:nvSpPr>
        <p:spPr>
          <a:xfrm>
            <a:off x="484318" y="2952600"/>
            <a:ext cx="7953900" cy="403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800">
                <a:solidFill>
                  <a:srgbClr val="FFFFFF"/>
                </a:solidFill>
              </a:defRPr>
            </a:lvl1pPr>
            <a:lvl2pPr lvl="1" algn="ctr" rtl="0">
              <a:lnSpc>
                <a:spcPct val="100000"/>
              </a:lnSpc>
              <a:spcBef>
                <a:spcPts val="0"/>
              </a:spcBef>
              <a:spcAft>
                <a:spcPts val="0"/>
              </a:spcAft>
              <a:buNone/>
              <a:defRPr sz="1800">
                <a:solidFill>
                  <a:srgbClr val="FFFFFF"/>
                </a:solidFill>
              </a:defRPr>
            </a:lvl2pPr>
            <a:lvl3pPr lvl="2" algn="ctr" rtl="0">
              <a:lnSpc>
                <a:spcPct val="100000"/>
              </a:lnSpc>
              <a:spcBef>
                <a:spcPts val="0"/>
              </a:spcBef>
              <a:spcAft>
                <a:spcPts val="0"/>
              </a:spcAft>
              <a:buNone/>
              <a:defRPr sz="1800">
                <a:solidFill>
                  <a:srgbClr val="FFFFFF"/>
                </a:solidFill>
              </a:defRPr>
            </a:lvl3pPr>
            <a:lvl4pPr lvl="3" algn="ctr" rtl="0">
              <a:lnSpc>
                <a:spcPct val="100000"/>
              </a:lnSpc>
              <a:spcBef>
                <a:spcPts val="0"/>
              </a:spcBef>
              <a:spcAft>
                <a:spcPts val="0"/>
              </a:spcAft>
              <a:buNone/>
              <a:defRPr sz="1800">
                <a:solidFill>
                  <a:srgbClr val="FFFFFF"/>
                </a:solidFill>
              </a:defRPr>
            </a:lvl4pPr>
            <a:lvl5pPr lvl="4" algn="ctr" rtl="0">
              <a:lnSpc>
                <a:spcPct val="100000"/>
              </a:lnSpc>
              <a:spcBef>
                <a:spcPts val="0"/>
              </a:spcBef>
              <a:spcAft>
                <a:spcPts val="0"/>
              </a:spcAft>
              <a:buNone/>
              <a:defRPr sz="1800">
                <a:solidFill>
                  <a:srgbClr val="FFFFFF"/>
                </a:solidFill>
              </a:defRPr>
            </a:lvl5pPr>
            <a:lvl6pPr lvl="5" algn="ctr" rtl="0">
              <a:lnSpc>
                <a:spcPct val="100000"/>
              </a:lnSpc>
              <a:spcBef>
                <a:spcPts val="0"/>
              </a:spcBef>
              <a:spcAft>
                <a:spcPts val="0"/>
              </a:spcAft>
              <a:buNone/>
              <a:defRPr sz="1800">
                <a:solidFill>
                  <a:srgbClr val="FFFFFF"/>
                </a:solidFill>
              </a:defRPr>
            </a:lvl6pPr>
            <a:lvl7pPr lvl="6" algn="ctr" rtl="0">
              <a:lnSpc>
                <a:spcPct val="100000"/>
              </a:lnSpc>
              <a:spcBef>
                <a:spcPts val="0"/>
              </a:spcBef>
              <a:spcAft>
                <a:spcPts val="0"/>
              </a:spcAft>
              <a:buNone/>
              <a:defRPr sz="1800">
                <a:solidFill>
                  <a:srgbClr val="FFFFFF"/>
                </a:solidFill>
              </a:defRPr>
            </a:lvl7pPr>
            <a:lvl8pPr lvl="7" algn="ctr" rtl="0">
              <a:lnSpc>
                <a:spcPct val="100000"/>
              </a:lnSpc>
              <a:spcBef>
                <a:spcPts val="0"/>
              </a:spcBef>
              <a:spcAft>
                <a:spcPts val="0"/>
              </a:spcAft>
              <a:buNone/>
              <a:defRPr sz="1800">
                <a:solidFill>
                  <a:srgbClr val="FFFFFF"/>
                </a:solidFill>
              </a:defRPr>
            </a:lvl8pPr>
            <a:lvl9pPr lvl="8" algn="ctr" rtl="0">
              <a:lnSpc>
                <a:spcPct val="100000"/>
              </a:lnSpc>
              <a:spcBef>
                <a:spcPts val="0"/>
              </a:spcBef>
              <a:spcAft>
                <a:spcPts val="0"/>
              </a:spcAft>
              <a:buNone/>
              <a:defRPr sz="1800">
                <a:solidFill>
                  <a:srgbClr val="FFFFFF"/>
                </a:solidFil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339"/>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Table of Contents">
  <p:cSld name="TITLE_AND_TWO_COLUMNS_1_1_1">
    <p:spTree>
      <p:nvGrpSpPr>
        <p:cNvPr id="1" name="Shape 340"/>
        <p:cNvGrpSpPr/>
        <p:nvPr/>
      </p:nvGrpSpPr>
      <p:grpSpPr>
        <a:xfrm>
          <a:off x="0" y="0"/>
          <a:ext cx="0" cy="0"/>
          <a:chOff x="0" y="0"/>
          <a:chExt cx="0" cy="0"/>
        </a:xfrm>
      </p:grpSpPr>
      <p:sp>
        <p:nvSpPr>
          <p:cNvPr id="359" name="Google Shape;359;p13"/>
          <p:cNvSpPr txBox="1">
            <a:spLocks noGrp="1"/>
          </p:cNvSpPr>
          <p:nvPr>
            <p:ph type="subTitle" idx="1"/>
          </p:nvPr>
        </p:nvSpPr>
        <p:spPr>
          <a:xfrm>
            <a:off x="1407681" y="4102075"/>
            <a:ext cx="3075000" cy="348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1"/>
              </a:buClr>
              <a:buSzPts val="2800"/>
              <a:buNone/>
              <a:defRPr sz="1400" b="0">
                <a:solidFill>
                  <a:schemeClr val="lt1"/>
                </a:solidFill>
              </a:defRPr>
            </a:lvl1pPr>
            <a:lvl2pPr lvl="1" algn="ctr" rtl="0">
              <a:lnSpc>
                <a:spcPct val="100000"/>
              </a:lnSpc>
              <a:spcBef>
                <a:spcPts val="0"/>
              </a:spcBef>
              <a:spcAft>
                <a:spcPts val="0"/>
              </a:spcAft>
              <a:buClr>
                <a:schemeClr val="lt1"/>
              </a:buClr>
              <a:buSzPts val="2800"/>
              <a:buNone/>
              <a:defRPr sz="2800">
                <a:solidFill>
                  <a:schemeClr val="lt1"/>
                </a:solidFill>
              </a:defRPr>
            </a:lvl2pPr>
            <a:lvl3pPr lvl="2" algn="ctr" rtl="0">
              <a:lnSpc>
                <a:spcPct val="100000"/>
              </a:lnSpc>
              <a:spcBef>
                <a:spcPts val="0"/>
              </a:spcBef>
              <a:spcAft>
                <a:spcPts val="0"/>
              </a:spcAft>
              <a:buClr>
                <a:schemeClr val="lt1"/>
              </a:buClr>
              <a:buSzPts val="2800"/>
              <a:buNone/>
              <a:defRPr sz="2800">
                <a:solidFill>
                  <a:schemeClr val="lt1"/>
                </a:solidFill>
              </a:defRPr>
            </a:lvl3pPr>
            <a:lvl4pPr lvl="3" algn="ctr" rtl="0">
              <a:lnSpc>
                <a:spcPct val="100000"/>
              </a:lnSpc>
              <a:spcBef>
                <a:spcPts val="0"/>
              </a:spcBef>
              <a:spcAft>
                <a:spcPts val="0"/>
              </a:spcAft>
              <a:buClr>
                <a:schemeClr val="lt1"/>
              </a:buClr>
              <a:buSzPts val="2800"/>
              <a:buNone/>
              <a:defRPr sz="2800">
                <a:solidFill>
                  <a:schemeClr val="lt1"/>
                </a:solidFill>
              </a:defRPr>
            </a:lvl4pPr>
            <a:lvl5pPr lvl="4" algn="ctr" rtl="0">
              <a:lnSpc>
                <a:spcPct val="100000"/>
              </a:lnSpc>
              <a:spcBef>
                <a:spcPts val="0"/>
              </a:spcBef>
              <a:spcAft>
                <a:spcPts val="0"/>
              </a:spcAft>
              <a:buClr>
                <a:schemeClr val="lt1"/>
              </a:buClr>
              <a:buSzPts val="2800"/>
              <a:buNone/>
              <a:defRPr sz="2800">
                <a:solidFill>
                  <a:schemeClr val="lt1"/>
                </a:solidFill>
              </a:defRPr>
            </a:lvl5pPr>
            <a:lvl6pPr lvl="5" algn="ctr" rtl="0">
              <a:lnSpc>
                <a:spcPct val="100000"/>
              </a:lnSpc>
              <a:spcBef>
                <a:spcPts val="0"/>
              </a:spcBef>
              <a:spcAft>
                <a:spcPts val="0"/>
              </a:spcAft>
              <a:buClr>
                <a:schemeClr val="lt1"/>
              </a:buClr>
              <a:buSzPts val="2800"/>
              <a:buNone/>
              <a:defRPr sz="2800">
                <a:solidFill>
                  <a:schemeClr val="lt1"/>
                </a:solidFill>
              </a:defRPr>
            </a:lvl6pPr>
            <a:lvl7pPr lvl="6" algn="ctr" rtl="0">
              <a:lnSpc>
                <a:spcPct val="100000"/>
              </a:lnSpc>
              <a:spcBef>
                <a:spcPts val="0"/>
              </a:spcBef>
              <a:spcAft>
                <a:spcPts val="0"/>
              </a:spcAft>
              <a:buClr>
                <a:schemeClr val="lt1"/>
              </a:buClr>
              <a:buSzPts val="2800"/>
              <a:buNone/>
              <a:defRPr sz="2800">
                <a:solidFill>
                  <a:schemeClr val="lt1"/>
                </a:solidFill>
              </a:defRPr>
            </a:lvl7pPr>
            <a:lvl8pPr lvl="7" algn="ctr" rtl="0">
              <a:lnSpc>
                <a:spcPct val="100000"/>
              </a:lnSpc>
              <a:spcBef>
                <a:spcPts val="0"/>
              </a:spcBef>
              <a:spcAft>
                <a:spcPts val="0"/>
              </a:spcAft>
              <a:buClr>
                <a:schemeClr val="lt1"/>
              </a:buClr>
              <a:buSzPts val="2800"/>
              <a:buNone/>
              <a:defRPr sz="2800">
                <a:solidFill>
                  <a:schemeClr val="lt1"/>
                </a:solidFill>
              </a:defRPr>
            </a:lvl8pPr>
            <a:lvl9pPr lvl="8" algn="ctr" rtl="0">
              <a:lnSpc>
                <a:spcPct val="100000"/>
              </a:lnSpc>
              <a:spcBef>
                <a:spcPts val="0"/>
              </a:spcBef>
              <a:spcAft>
                <a:spcPts val="0"/>
              </a:spcAft>
              <a:buClr>
                <a:schemeClr val="lt1"/>
              </a:buClr>
              <a:buSzPts val="2800"/>
              <a:buNone/>
              <a:defRPr sz="2800">
                <a:solidFill>
                  <a:schemeClr val="lt1"/>
                </a:solidFill>
              </a:defRPr>
            </a:lvl9pPr>
          </a:lstStyle>
          <a:p>
            <a:endParaRPr/>
          </a:p>
        </p:txBody>
      </p:sp>
      <p:sp>
        <p:nvSpPr>
          <p:cNvPr id="360" name="Google Shape;360;p13"/>
          <p:cNvSpPr txBox="1">
            <a:spLocks noGrp="1"/>
          </p:cNvSpPr>
          <p:nvPr>
            <p:ph type="subTitle" idx="2"/>
          </p:nvPr>
        </p:nvSpPr>
        <p:spPr>
          <a:xfrm>
            <a:off x="4661319" y="4104337"/>
            <a:ext cx="3075000" cy="348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1"/>
              </a:buClr>
              <a:buSzPts val="2800"/>
              <a:buNone/>
              <a:defRPr sz="1400" b="0">
                <a:solidFill>
                  <a:schemeClr val="lt1"/>
                </a:solidFill>
              </a:defRPr>
            </a:lvl1pPr>
            <a:lvl2pPr lvl="1" algn="ctr" rtl="0">
              <a:lnSpc>
                <a:spcPct val="100000"/>
              </a:lnSpc>
              <a:spcBef>
                <a:spcPts val="0"/>
              </a:spcBef>
              <a:spcAft>
                <a:spcPts val="0"/>
              </a:spcAft>
              <a:buClr>
                <a:schemeClr val="lt1"/>
              </a:buClr>
              <a:buSzPts val="2800"/>
              <a:buNone/>
              <a:defRPr sz="2800">
                <a:solidFill>
                  <a:schemeClr val="lt1"/>
                </a:solidFill>
              </a:defRPr>
            </a:lvl2pPr>
            <a:lvl3pPr lvl="2" algn="ctr" rtl="0">
              <a:lnSpc>
                <a:spcPct val="100000"/>
              </a:lnSpc>
              <a:spcBef>
                <a:spcPts val="0"/>
              </a:spcBef>
              <a:spcAft>
                <a:spcPts val="0"/>
              </a:spcAft>
              <a:buClr>
                <a:schemeClr val="lt1"/>
              </a:buClr>
              <a:buSzPts val="2800"/>
              <a:buNone/>
              <a:defRPr sz="2800">
                <a:solidFill>
                  <a:schemeClr val="lt1"/>
                </a:solidFill>
              </a:defRPr>
            </a:lvl3pPr>
            <a:lvl4pPr lvl="3" algn="ctr" rtl="0">
              <a:lnSpc>
                <a:spcPct val="100000"/>
              </a:lnSpc>
              <a:spcBef>
                <a:spcPts val="0"/>
              </a:spcBef>
              <a:spcAft>
                <a:spcPts val="0"/>
              </a:spcAft>
              <a:buClr>
                <a:schemeClr val="lt1"/>
              </a:buClr>
              <a:buSzPts val="2800"/>
              <a:buNone/>
              <a:defRPr sz="2800">
                <a:solidFill>
                  <a:schemeClr val="lt1"/>
                </a:solidFill>
              </a:defRPr>
            </a:lvl4pPr>
            <a:lvl5pPr lvl="4" algn="ctr" rtl="0">
              <a:lnSpc>
                <a:spcPct val="100000"/>
              </a:lnSpc>
              <a:spcBef>
                <a:spcPts val="0"/>
              </a:spcBef>
              <a:spcAft>
                <a:spcPts val="0"/>
              </a:spcAft>
              <a:buClr>
                <a:schemeClr val="lt1"/>
              </a:buClr>
              <a:buSzPts val="2800"/>
              <a:buNone/>
              <a:defRPr sz="2800">
                <a:solidFill>
                  <a:schemeClr val="lt1"/>
                </a:solidFill>
              </a:defRPr>
            </a:lvl5pPr>
            <a:lvl6pPr lvl="5" algn="ctr" rtl="0">
              <a:lnSpc>
                <a:spcPct val="100000"/>
              </a:lnSpc>
              <a:spcBef>
                <a:spcPts val="0"/>
              </a:spcBef>
              <a:spcAft>
                <a:spcPts val="0"/>
              </a:spcAft>
              <a:buClr>
                <a:schemeClr val="lt1"/>
              </a:buClr>
              <a:buSzPts val="2800"/>
              <a:buNone/>
              <a:defRPr sz="2800">
                <a:solidFill>
                  <a:schemeClr val="lt1"/>
                </a:solidFill>
              </a:defRPr>
            </a:lvl6pPr>
            <a:lvl7pPr lvl="6" algn="ctr" rtl="0">
              <a:lnSpc>
                <a:spcPct val="100000"/>
              </a:lnSpc>
              <a:spcBef>
                <a:spcPts val="0"/>
              </a:spcBef>
              <a:spcAft>
                <a:spcPts val="0"/>
              </a:spcAft>
              <a:buClr>
                <a:schemeClr val="lt1"/>
              </a:buClr>
              <a:buSzPts val="2800"/>
              <a:buNone/>
              <a:defRPr sz="2800">
                <a:solidFill>
                  <a:schemeClr val="lt1"/>
                </a:solidFill>
              </a:defRPr>
            </a:lvl7pPr>
            <a:lvl8pPr lvl="7" algn="ctr" rtl="0">
              <a:lnSpc>
                <a:spcPct val="100000"/>
              </a:lnSpc>
              <a:spcBef>
                <a:spcPts val="0"/>
              </a:spcBef>
              <a:spcAft>
                <a:spcPts val="0"/>
              </a:spcAft>
              <a:buClr>
                <a:schemeClr val="lt1"/>
              </a:buClr>
              <a:buSzPts val="2800"/>
              <a:buNone/>
              <a:defRPr sz="2800">
                <a:solidFill>
                  <a:schemeClr val="lt1"/>
                </a:solidFill>
              </a:defRPr>
            </a:lvl8pPr>
            <a:lvl9pPr lvl="8" algn="ctr" rtl="0">
              <a:lnSpc>
                <a:spcPct val="100000"/>
              </a:lnSpc>
              <a:spcBef>
                <a:spcPts val="0"/>
              </a:spcBef>
              <a:spcAft>
                <a:spcPts val="0"/>
              </a:spcAft>
              <a:buClr>
                <a:schemeClr val="lt1"/>
              </a:buClr>
              <a:buSzPts val="2800"/>
              <a:buNone/>
              <a:defRPr sz="2800">
                <a:solidFill>
                  <a:schemeClr val="lt1"/>
                </a:solidFill>
              </a:defRPr>
            </a:lvl9pPr>
          </a:lstStyle>
          <a:p>
            <a:endParaRPr/>
          </a:p>
        </p:txBody>
      </p:sp>
      <p:sp>
        <p:nvSpPr>
          <p:cNvPr id="361" name="Google Shape;361;p13"/>
          <p:cNvSpPr txBox="1">
            <a:spLocks noGrp="1"/>
          </p:cNvSpPr>
          <p:nvPr>
            <p:ph type="title" hasCustomPrompt="1"/>
          </p:nvPr>
        </p:nvSpPr>
        <p:spPr>
          <a:xfrm>
            <a:off x="1462581" y="1367150"/>
            <a:ext cx="2965200" cy="519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4400"/>
              <a:buNone/>
              <a:defRPr sz="3400">
                <a:solidFill>
                  <a:schemeClr val="lt1"/>
                </a:solidFill>
              </a:defRPr>
            </a:lvl1pPr>
            <a:lvl2pPr lvl="1" algn="ctr" rtl="0">
              <a:spcBef>
                <a:spcPts val="0"/>
              </a:spcBef>
              <a:spcAft>
                <a:spcPts val="0"/>
              </a:spcAft>
              <a:buClr>
                <a:schemeClr val="lt1"/>
              </a:buClr>
              <a:buSzPts val="12000"/>
              <a:buNone/>
              <a:defRPr sz="12000">
                <a:solidFill>
                  <a:schemeClr val="lt1"/>
                </a:solidFill>
              </a:defRPr>
            </a:lvl2pPr>
            <a:lvl3pPr lvl="2" algn="ctr" rtl="0">
              <a:spcBef>
                <a:spcPts val="0"/>
              </a:spcBef>
              <a:spcAft>
                <a:spcPts val="0"/>
              </a:spcAft>
              <a:buClr>
                <a:schemeClr val="lt1"/>
              </a:buClr>
              <a:buSzPts val="12000"/>
              <a:buNone/>
              <a:defRPr sz="12000">
                <a:solidFill>
                  <a:schemeClr val="lt1"/>
                </a:solidFill>
              </a:defRPr>
            </a:lvl3pPr>
            <a:lvl4pPr lvl="3" algn="ctr" rtl="0">
              <a:spcBef>
                <a:spcPts val="0"/>
              </a:spcBef>
              <a:spcAft>
                <a:spcPts val="0"/>
              </a:spcAft>
              <a:buClr>
                <a:schemeClr val="lt1"/>
              </a:buClr>
              <a:buSzPts val="12000"/>
              <a:buNone/>
              <a:defRPr sz="12000">
                <a:solidFill>
                  <a:schemeClr val="lt1"/>
                </a:solidFill>
              </a:defRPr>
            </a:lvl4pPr>
            <a:lvl5pPr lvl="4" algn="ctr" rtl="0">
              <a:spcBef>
                <a:spcPts val="0"/>
              </a:spcBef>
              <a:spcAft>
                <a:spcPts val="0"/>
              </a:spcAft>
              <a:buClr>
                <a:schemeClr val="lt1"/>
              </a:buClr>
              <a:buSzPts val="12000"/>
              <a:buNone/>
              <a:defRPr sz="12000">
                <a:solidFill>
                  <a:schemeClr val="lt1"/>
                </a:solidFill>
              </a:defRPr>
            </a:lvl5pPr>
            <a:lvl6pPr lvl="5" algn="ctr" rtl="0">
              <a:spcBef>
                <a:spcPts val="0"/>
              </a:spcBef>
              <a:spcAft>
                <a:spcPts val="0"/>
              </a:spcAft>
              <a:buClr>
                <a:schemeClr val="lt1"/>
              </a:buClr>
              <a:buSzPts val="12000"/>
              <a:buNone/>
              <a:defRPr sz="12000">
                <a:solidFill>
                  <a:schemeClr val="lt1"/>
                </a:solidFill>
              </a:defRPr>
            </a:lvl6pPr>
            <a:lvl7pPr lvl="6" algn="ctr" rtl="0">
              <a:spcBef>
                <a:spcPts val="0"/>
              </a:spcBef>
              <a:spcAft>
                <a:spcPts val="0"/>
              </a:spcAft>
              <a:buClr>
                <a:schemeClr val="lt1"/>
              </a:buClr>
              <a:buSzPts val="12000"/>
              <a:buNone/>
              <a:defRPr sz="12000">
                <a:solidFill>
                  <a:schemeClr val="lt1"/>
                </a:solidFill>
              </a:defRPr>
            </a:lvl7pPr>
            <a:lvl8pPr lvl="7" algn="ctr" rtl="0">
              <a:spcBef>
                <a:spcPts val="0"/>
              </a:spcBef>
              <a:spcAft>
                <a:spcPts val="0"/>
              </a:spcAft>
              <a:buClr>
                <a:schemeClr val="lt1"/>
              </a:buClr>
              <a:buSzPts val="12000"/>
              <a:buNone/>
              <a:defRPr sz="12000">
                <a:solidFill>
                  <a:schemeClr val="lt1"/>
                </a:solidFill>
              </a:defRPr>
            </a:lvl8pPr>
            <a:lvl9pPr lvl="8" algn="ctr" rtl="0">
              <a:spcBef>
                <a:spcPts val="0"/>
              </a:spcBef>
              <a:spcAft>
                <a:spcPts val="0"/>
              </a:spcAft>
              <a:buClr>
                <a:schemeClr val="lt1"/>
              </a:buClr>
              <a:buSzPts val="12000"/>
              <a:buNone/>
              <a:defRPr sz="12000">
                <a:solidFill>
                  <a:schemeClr val="lt1"/>
                </a:solidFill>
              </a:defRPr>
            </a:lvl9pPr>
          </a:lstStyle>
          <a:p>
            <a:r>
              <a:t>xx%</a:t>
            </a:r>
          </a:p>
        </p:txBody>
      </p:sp>
      <p:sp>
        <p:nvSpPr>
          <p:cNvPr id="362" name="Google Shape;362;p13"/>
          <p:cNvSpPr txBox="1">
            <a:spLocks noGrp="1"/>
          </p:cNvSpPr>
          <p:nvPr>
            <p:ph type="title" idx="3" hasCustomPrompt="1"/>
          </p:nvPr>
        </p:nvSpPr>
        <p:spPr>
          <a:xfrm>
            <a:off x="4716219" y="1367150"/>
            <a:ext cx="2965200" cy="519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4400"/>
              <a:buNone/>
              <a:defRPr sz="3400">
                <a:solidFill>
                  <a:schemeClr val="lt1"/>
                </a:solidFill>
              </a:defRPr>
            </a:lvl1pPr>
            <a:lvl2pPr lvl="1" algn="ctr" rtl="0">
              <a:spcBef>
                <a:spcPts val="0"/>
              </a:spcBef>
              <a:spcAft>
                <a:spcPts val="0"/>
              </a:spcAft>
              <a:buClr>
                <a:schemeClr val="lt1"/>
              </a:buClr>
              <a:buSzPts val="12000"/>
              <a:buNone/>
              <a:defRPr sz="12000">
                <a:solidFill>
                  <a:schemeClr val="lt1"/>
                </a:solidFill>
              </a:defRPr>
            </a:lvl2pPr>
            <a:lvl3pPr lvl="2" algn="ctr" rtl="0">
              <a:spcBef>
                <a:spcPts val="0"/>
              </a:spcBef>
              <a:spcAft>
                <a:spcPts val="0"/>
              </a:spcAft>
              <a:buClr>
                <a:schemeClr val="lt1"/>
              </a:buClr>
              <a:buSzPts val="12000"/>
              <a:buNone/>
              <a:defRPr sz="12000">
                <a:solidFill>
                  <a:schemeClr val="lt1"/>
                </a:solidFill>
              </a:defRPr>
            </a:lvl3pPr>
            <a:lvl4pPr lvl="3" algn="ctr" rtl="0">
              <a:spcBef>
                <a:spcPts val="0"/>
              </a:spcBef>
              <a:spcAft>
                <a:spcPts val="0"/>
              </a:spcAft>
              <a:buClr>
                <a:schemeClr val="lt1"/>
              </a:buClr>
              <a:buSzPts val="12000"/>
              <a:buNone/>
              <a:defRPr sz="12000">
                <a:solidFill>
                  <a:schemeClr val="lt1"/>
                </a:solidFill>
              </a:defRPr>
            </a:lvl4pPr>
            <a:lvl5pPr lvl="4" algn="ctr" rtl="0">
              <a:spcBef>
                <a:spcPts val="0"/>
              </a:spcBef>
              <a:spcAft>
                <a:spcPts val="0"/>
              </a:spcAft>
              <a:buClr>
                <a:schemeClr val="lt1"/>
              </a:buClr>
              <a:buSzPts val="12000"/>
              <a:buNone/>
              <a:defRPr sz="12000">
                <a:solidFill>
                  <a:schemeClr val="lt1"/>
                </a:solidFill>
              </a:defRPr>
            </a:lvl5pPr>
            <a:lvl6pPr lvl="5" algn="ctr" rtl="0">
              <a:spcBef>
                <a:spcPts val="0"/>
              </a:spcBef>
              <a:spcAft>
                <a:spcPts val="0"/>
              </a:spcAft>
              <a:buClr>
                <a:schemeClr val="lt1"/>
              </a:buClr>
              <a:buSzPts val="12000"/>
              <a:buNone/>
              <a:defRPr sz="12000">
                <a:solidFill>
                  <a:schemeClr val="lt1"/>
                </a:solidFill>
              </a:defRPr>
            </a:lvl6pPr>
            <a:lvl7pPr lvl="6" algn="ctr" rtl="0">
              <a:spcBef>
                <a:spcPts val="0"/>
              </a:spcBef>
              <a:spcAft>
                <a:spcPts val="0"/>
              </a:spcAft>
              <a:buClr>
                <a:schemeClr val="lt1"/>
              </a:buClr>
              <a:buSzPts val="12000"/>
              <a:buNone/>
              <a:defRPr sz="12000">
                <a:solidFill>
                  <a:schemeClr val="lt1"/>
                </a:solidFill>
              </a:defRPr>
            </a:lvl7pPr>
            <a:lvl8pPr lvl="7" algn="ctr" rtl="0">
              <a:spcBef>
                <a:spcPts val="0"/>
              </a:spcBef>
              <a:spcAft>
                <a:spcPts val="0"/>
              </a:spcAft>
              <a:buClr>
                <a:schemeClr val="lt1"/>
              </a:buClr>
              <a:buSzPts val="12000"/>
              <a:buNone/>
              <a:defRPr sz="12000">
                <a:solidFill>
                  <a:schemeClr val="lt1"/>
                </a:solidFill>
              </a:defRPr>
            </a:lvl8pPr>
            <a:lvl9pPr lvl="8" algn="ctr" rtl="0">
              <a:spcBef>
                <a:spcPts val="0"/>
              </a:spcBef>
              <a:spcAft>
                <a:spcPts val="0"/>
              </a:spcAft>
              <a:buClr>
                <a:schemeClr val="lt1"/>
              </a:buClr>
              <a:buSzPts val="12000"/>
              <a:buNone/>
              <a:defRPr sz="12000">
                <a:solidFill>
                  <a:schemeClr val="lt1"/>
                </a:solidFill>
              </a:defRPr>
            </a:lvl9pPr>
          </a:lstStyle>
          <a:p>
            <a:r>
              <a:t>xx%</a:t>
            </a:r>
          </a:p>
        </p:txBody>
      </p:sp>
      <p:sp>
        <p:nvSpPr>
          <p:cNvPr id="363" name="Google Shape;363;p13"/>
          <p:cNvSpPr txBox="1">
            <a:spLocks noGrp="1"/>
          </p:cNvSpPr>
          <p:nvPr>
            <p:ph type="title" idx="4" hasCustomPrompt="1"/>
          </p:nvPr>
        </p:nvSpPr>
        <p:spPr>
          <a:xfrm>
            <a:off x="1462581" y="2996049"/>
            <a:ext cx="2965200" cy="519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4400"/>
              <a:buNone/>
              <a:defRPr sz="3400">
                <a:solidFill>
                  <a:schemeClr val="lt1"/>
                </a:solidFill>
              </a:defRPr>
            </a:lvl1pPr>
            <a:lvl2pPr lvl="1" algn="ctr" rtl="0">
              <a:spcBef>
                <a:spcPts val="0"/>
              </a:spcBef>
              <a:spcAft>
                <a:spcPts val="0"/>
              </a:spcAft>
              <a:buClr>
                <a:schemeClr val="lt1"/>
              </a:buClr>
              <a:buSzPts val="12000"/>
              <a:buNone/>
              <a:defRPr sz="12000">
                <a:solidFill>
                  <a:schemeClr val="lt1"/>
                </a:solidFill>
              </a:defRPr>
            </a:lvl2pPr>
            <a:lvl3pPr lvl="2" algn="ctr" rtl="0">
              <a:spcBef>
                <a:spcPts val="0"/>
              </a:spcBef>
              <a:spcAft>
                <a:spcPts val="0"/>
              </a:spcAft>
              <a:buClr>
                <a:schemeClr val="lt1"/>
              </a:buClr>
              <a:buSzPts val="12000"/>
              <a:buNone/>
              <a:defRPr sz="12000">
                <a:solidFill>
                  <a:schemeClr val="lt1"/>
                </a:solidFill>
              </a:defRPr>
            </a:lvl3pPr>
            <a:lvl4pPr lvl="3" algn="ctr" rtl="0">
              <a:spcBef>
                <a:spcPts val="0"/>
              </a:spcBef>
              <a:spcAft>
                <a:spcPts val="0"/>
              </a:spcAft>
              <a:buClr>
                <a:schemeClr val="lt1"/>
              </a:buClr>
              <a:buSzPts val="12000"/>
              <a:buNone/>
              <a:defRPr sz="12000">
                <a:solidFill>
                  <a:schemeClr val="lt1"/>
                </a:solidFill>
              </a:defRPr>
            </a:lvl4pPr>
            <a:lvl5pPr lvl="4" algn="ctr" rtl="0">
              <a:spcBef>
                <a:spcPts val="0"/>
              </a:spcBef>
              <a:spcAft>
                <a:spcPts val="0"/>
              </a:spcAft>
              <a:buClr>
                <a:schemeClr val="lt1"/>
              </a:buClr>
              <a:buSzPts val="12000"/>
              <a:buNone/>
              <a:defRPr sz="12000">
                <a:solidFill>
                  <a:schemeClr val="lt1"/>
                </a:solidFill>
              </a:defRPr>
            </a:lvl5pPr>
            <a:lvl6pPr lvl="5" algn="ctr" rtl="0">
              <a:spcBef>
                <a:spcPts val="0"/>
              </a:spcBef>
              <a:spcAft>
                <a:spcPts val="0"/>
              </a:spcAft>
              <a:buClr>
                <a:schemeClr val="lt1"/>
              </a:buClr>
              <a:buSzPts val="12000"/>
              <a:buNone/>
              <a:defRPr sz="12000">
                <a:solidFill>
                  <a:schemeClr val="lt1"/>
                </a:solidFill>
              </a:defRPr>
            </a:lvl6pPr>
            <a:lvl7pPr lvl="6" algn="ctr" rtl="0">
              <a:spcBef>
                <a:spcPts val="0"/>
              </a:spcBef>
              <a:spcAft>
                <a:spcPts val="0"/>
              </a:spcAft>
              <a:buClr>
                <a:schemeClr val="lt1"/>
              </a:buClr>
              <a:buSzPts val="12000"/>
              <a:buNone/>
              <a:defRPr sz="12000">
                <a:solidFill>
                  <a:schemeClr val="lt1"/>
                </a:solidFill>
              </a:defRPr>
            </a:lvl7pPr>
            <a:lvl8pPr lvl="7" algn="ctr" rtl="0">
              <a:spcBef>
                <a:spcPts val="0"/>
              </a:spcBef>
              <a:spcAft>
                <a:spcPts val="0"/>
              </a:spcAft>
              <a:buClr>
                <a:schemeClr val="lt1"/>
              </a:buClr>
              <a:buSzPts val="12000"/>
              <a:buNone/>
              <a:defRPr sz="12000">
                <a:solidFill>
                  <a:schemeClr val="lt1"/>
                </a:solidFill>
              </a:defRPr>
            </a:lvl8pPr>
            <a:lvl9pPr lvl="8" algn="ctr" rtl="0">
              <a:spcBef>
                <a:spcPts val="0"/>
              </a:spcBef>
              <a:spcAft>
                <a:spcPts val="0"/>
              </a:spcAft>
              <a:buClr>
                <a:schemeClr val="lt1"/>
              </a:buClr>
              <a:buSzPts val="12000"/>
              <a:buNone/>
              <a:defRPr sz="12000">
                <a:solidFill>
                  <a:schemeClr val="lt1"/>
                </a:solidFill>
              </a:defRPr>
            </a:lvl9pPr>
          </a:lstStyle>
          <a:p>
            <a:r>
              <a:t>xx%</a:t>
            </a:r>
          </a:p>
        </p:txBody>
      </p:sp>
      <p:sp>
        <p:nvSpPr>
          <p:cNvPr id="364" name="Google Shape;364;p13"/>
          <p:cNvSpPr txBox="1">
            <a:spLocks noGrp="1"/>
          </p:cNvSpPr>
          <p:nvPr>
            <p:ph type="title" idx="5" hasCustomPrompt="1"/>
          </p:nvPr>
        </p:nvSpPr>
        <p:spPr>
          <a:xfrm>
            <a:off x="4716219" y="2998075"/>
            <a:ext cx="2965200" cy="519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4400"/>
              <a:buNone/>
              <a:defRPr sz="3400">
                <a:solidFill>
                  <a:schemeClr val="lt1"/>
                </a:solidFill>
              </a:defRPr>
            </a:lvl1pPr>
            <a:lvl2pPr lvl="1" algn="ctr" rtl="0">
              <a:spcBef>
                <a:spcPts val="0"/>
              </a:spcBef>
              <a:spcAft>
                <a:spcPts val="0"/>
              </a:spcAft>
              <a:buClr>
                <a:schemeClr val="lt1"/>
              </a:buClr>
              <a:buSzPts val="12000"/>
              <a:buNone/>
              <a:defRPr sz="12000">
                <a:solidFill>
                  <a:schemeClr val="lt1"/>
                </a:solidFill>
              </a:defRPr>
            </a:lvl2pPr>
            <a:lvl3pPr lvl="2" algn="ctr" rtl="0">
              <a:spcBef>
                <a:spcPts val="0"/>
              </a:spcBef>
              <a:spcAft>
                <a:spcPts val="0"/>
              </a:spcAft>
              <a:buClr>
                <a:schemeClr val="lt1"/>
              </a:buClr>
              <a:buSzPts val="12000"/>
              <a:buNone/>
              <a:defRPr sz="12000">
                <a:solidFill>
                  <a:schemeClr val="lt1"/>
                </a:solidFill>
              </a:defRPr>
            </a:lvl3pPr>
            <a:lvl4pPr lvl="3" algn="ctr" rtl="0">
              <a:spcBef>
                <a:spcPts val="0"/>
              </a:spcBef>
              <a:spcAft>
                <a:spcPts val="0"/>
              </a:spcAft>
              <a:buClr>
                <a:schemeClr val="lt1"/>
              </a:buClr>
              <a:buSzPts val="12000"/>
              <a:buNone/>
              <a:defRPr sz="12000">
                <a:solidFill>
                  <a:schemeClr val="lt1"/>
                </a:solidFill>
              </a:defRPr>
            </a:lvl4pPr>
            <a:lvl5pPr lvl="4" algn="ctr" rtl="0">
              <a:spcBef>
                <a:spcPts val="0"/>
              </a:spcBef>
              <a:spcAft>
                <a:spcPts val="0"/>
              </a:spcAft>
              <a:buClr>
                <a:schemeClr val="lt1"/>
              </a:buClr>
              <a:buSzPts val="12000"/>
              <a:buNone/>
              <a:defRPr sz="12000">
                <a:solidFill>
                  <a:schemeClr val="lt1"/>
                </a:solidFill>
              </a:defRPr>
            </a:lvl5pPr>
            <a:lvl6pPr lvl="5" algn="ctr" rtl="0">
              <a:spcBef>
                <a:spcPts val="0"/>
              </a:spcBef>
              <a:spcAft>
                <a:spcPts val="0"/>
              </a:spcAft>
              <a:buClr>
                <a:schemeClr val="lt1"/>
              </a:buClr>
              <a:buSzPts val="12000"/>
              <a:buNone/>
              <a:defRPr sz="12000">
                <a:solidFill>
                  <a:schemeClr val="lt1"/>
                </a:solidFill>
              </a:defRPr>
            </a:lvl6pPr>
            <a:lvl7pPr lvl="6" algn="ctr" rtl="0">
              <a:spcBef>
                <a:spcPts val="0"/>
              </a:spcBef>
              <a:spcAft>
                <a:spcPts val="0"/>
              </a:spcAft>
              <a:buClr>
                <a:schemeClr val="lt1"/>
              </a:buClr>
              <a:buSzPts val="12000"/>
              <a:buNone/>
              <a:defRPr sz="12000">
                <a:solidFill>
                  <a:schemeClr val="lt1"/>
                </a:solidFill>
              </a:defRPr>
            </a:lvl7pPr>
            <a:lvl8pPr lvl="7" algn="ctr" rtl="0">
              <a:spcBef>
                <a:spcPts val="0"/>
              </a:spcBef>
              <a:spcAft>
                <a:spcPts val="0"/>
              </a:spcAft>
              <a:buClr>
                <a:schemeClr val="lt1"/>
              </a:buClr>
              <a:buSzPts val="12000"/>
              <a:buNone/>
              <a:defRPr sz="12000">
                <a:solidFill>
                  <a:schemeClr val="lt1"/>
                </a:solidFill>
              </a:defRPr>
            </a:lvl8pPr>
            <a:lvl9pPr lvl="8" algn="ctr" rtl="0">
              <a:spcBef>
                <a:spcPts val="0"/>
              </a:spcBef>
              <a:spcAft>
                <a:spcPts val="0"/>
              </a:spcAft>
              <a:buClr>
                <a:schemeClr val="lt1"/>
              </a:buClr>
              <a:buSzPts val="12000"/>
              <a:buNone/>
              <a:defRPr sz="12000">
                <a:solidFill>
                  <a:schemeClr val="lt1"/>
                </a:solidFill>
              </a:defRPr>
            </a:lvl9pPr>
          </a:lstStyle>
          <a:p>
            <a:r>
              <a:t>xx%</a:t>
            </a:r>
          </a:p>
        </p:txBody>
      </p:sp>
      <p:sp>
        <p:nvSpPr>
          <p:cNvPr id="365" name="Google Shape;365;p13"/>
          <p:cNvSpPr txBox="1">
            <a:spLocks noGrp="1"/>
          </p:cNvSpPr>
          <p:nvPr>
            <p:ph type="subTitle" idx="6"/>
          </p:nvPr>
        </p:nvSpPr>
        <p:spPr>
          <a:xfrm>
            <a:off x="1781031" y="2015850"/>
            <a:ext cx="2328300" cy="395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500">
                <a:solidFill>
                  <a:schemeClr val="dk1"/>
                </a:solidFill>
                <a:latin typeface="Press Start 2P" panose="00000500000000000000"/>
                <a:ea typeface="Press Start 2P" panose="00000500000000000000"/>
                <a:cs typeface="Press Start 2P" panose="00000500000000000000"/>
                <a:sym typeface="Press Start 2P" panose="00000500000000000000"/>
              </a:defRPr>
            </a:lvl1pPr>
            <a:lvl2pPr lvl="1" algn="ctr" rtl="0">
              <a:lnSpc>
                <a:spcPct val="100000"/>
              </a:lnSpc>
              <a:spcBef>
                <a:spcPts val="0"/>
              </a:spcBef>
              <a:spcAft>
                <a:spcPts val="0"/>
              </a:spcAft>
              <a:buNone/>
              <a:defRPr sz="1500">
                <a:solidFill>
                  <a:schemeClr val="dk1"/>
                </a:solidFill>
                <a:latin typeface="Press Start 2P" panose="00000500000000000000"/>
                <a:ea typeface="Press Start 2P" panose="00000500000000000000"/>
                <a:cs typeface="Press Start 2P" panose="00000500000000000000"/>
                <a:sym typeface="Press Start 2P" panose="00000500000000000000"/>
              </a:defRPr>
            </a:lvl2pPr>
            <a:lvl3pPr lvl="2" algn="ctr" rtl="0">
              <a:lnSpc>
                <a:spcPct val="100000"/>
              </a:lnSpc>
              <a:spcBef>
                <a:spcPts val="0"/>
              </a:spcBef>
              <a:spcAft>
                <a:spcPts val="0"/>
              </a:spcAft>
              <a:buNone/>
              <a:defRPr sz="1500">
                <a:solidFill>
                  <a:schemeClr val="dk1"/>
                </a:solidFill>
                <a:latin typeface="Press Start 2P" panose="00000500000000000000"/>
                <a:ea typeface="Press Start 2P" panose="00000500000000000000"/>
                <a:cs typeface="Press Start 2P" panose="00000500000000000000"/>
                <a:sym typeface="Press Start 2P" panose="00000500000000000000"/>
              </a:defRPr>
            </a:lvl3pPr>
            <a:lvl4pPr lvl="3" algn="ctr" rtl="0">
              <a:lnSpc>
                <a:spcPct val="100000"/>
              </a:lnSpc>
              <a:spcBef>
                <a:spcPts val="0"/>
              </a:spcBef>
              <a:spcAft>
                <a:spcPts val="0"/>
              </a:spcAft>
              <a:buNone/>
              <a:defRPr sz="1500">
                <a:solidFill>
                  <a:schemeClr val="dk1"/>
                </a:solidFill>
                <a:latin typeface="Press Start 2P" panose="00000500000000000000"/>
                <a:ea typeface="Press Start 2P" panose="00000500000000000000"/>
                <a:cs typeface="Press Start 2P" panose="00000500000000000000"/>
                <a:sym typeface="Press Start 2P" panose="00000500000000000000"/>
              </a:defRPr>
            </a:lvl4pPr>
            <a:lvl5pPr lvl="4" algn="ctr" rtl="0">
              <a:lnSpc>
                <a:spcPct val="100000"/>
              </a:lnSpc>
              <a:spcBef>
                <a:spcPts val="0"/>
              </a:spcBef>
              <a:spcAft>
                <a:spcPts val="0"/>
              </a:spcAft>
              <a:buNone/>
              <a:defRPr sz="1500">
                <a:solidFill>
                  <a:schemeClr val="dk1"/>
                </a:solidFill>
                <a:latin typeface="Press Start 2P" panose="00000500000000000000"/>
                <a:ea typeface="Press Start 2P" panose="00000500000000000000"/>
                <a:cs typeface="Press Start 2P" panose="00000500000000000000"/>
                <a:sym typeface="Press Start 2P" panose="00000500000000000000"/>
              </a:defRPr>
            </a:lvl5pPr>
            <a:lvl6pPr lvl="5" algn="ctr" rtl="0">
              <a:lnSpc>
                <a:spcPct val="100000"/>
              </a:lnSpc>
              <a:spcBef>
                <a:spcPts val="0"/>
              </a:spcBef>
              <a:spcAft>
                <a:spcPts val="0"/>
              </a:spcAft>
              <a:buNone/>
              <a:defRPr sz="1500">
                <a:solidFill>
                  <a:schemeClr val="dk1"/>
                </a:solidFill>
                <a:latin typeface="Press Start 2P" panose="00000500000000000000"/>
                <a:ea typeface="Press Start 2P" panose="00000500000000000000"/>
                <a:cs typeface="Press Start 2P" panose="00000500000000000000"/>
                <a:sym typeface="Press Start 2P" panose="00000500000000000000"/>
              </a:defRPr>
            </a:lvl6pPr>
            <a:lvl7pPr lvl="6" algn="ctr" rtl="0">
              <a:lnSpc>
                <a:spcPct val="100000"/>
              </a:lnSpc>
              <a:spcBef>
                <a:spcPts val="0"/>
              </a:spcBef>
              <a:spcAft>
                <a:spcPts val="0"/>
              </a:spcAft>
              <a:buNone/>
              <a:defRPr sz="1500">
                <a:solidFill>
                  <a:schemeClr val="dk1"/>
                </a:solidFill>
                <a:latin typeface="Press Start 2P" panose="00000500000000000000"/>
                <a:ea typeface="Press Start 2P" panose="00000500000000000000"/>
                <a:cs typeface="Press Start 2P" panose="00000500000000000000"/>
                <a:sym typeface="Press Start 2P" panose="00000500000000000000"/>
              </a:defRPr>
            </a:lvl7pPr>
            <a:lvl8pPr lvl="7" algn="ctr" rtl="0">
              <a:lnSpc>
                <a:spcPct val="100000"/>
              </a:lnSpc>
              <a:spcBef>
                <a:spcPts val="0"/>
              </a:spcBef>
              <a:spcAft>
                <a:spcPts val="0"/>
              </a:spcAft>
              <a:buNone/>
              <a:defRPr sz="1500">
                <a:solidFill>
                  <a:schemeClr val="dk1"/>
                </a:solidFill>
                <a:latin typeface="Press Start 2P" panose="00000500000000000000"/>
                <a:ea typeface="Press Start 2P" panose="00000500000000000000"/>
                <a:cs typeface="Press Start 2P" panose="00000500000000000000"/>
                <a:sym typeface="Press Start 2P" panose="00000500000000000000"/>
              </a:defRPr>
            </a:lvl8pPr>
            <a:lvl9pPr lvl="8" algn="ctr" rtl="0">
              <a:lnSpc>
                <a:spcPct val="100000"/>
              </a:lnSpc>
              <a:spcBef>
                <a:spcPts val="0"/>
              </a:spcBef>
              <a:spcAft>
                <a:spcPts val="0"/>
              </a:spcAft>
              <a:buNone/>
              <a:defRPr sz="1500">
                <a:solidFill>
                  <a:schemeClr val="dk1"/>
                </a:solidFill>
                <a:latin typeface="Press Start 2P" panose="00000500000000000000"/>
                <a:ea typeface="Press Start 2P" panose="00000500000000000000"/>
                <a:cs typeface="Press Start 2P" panose="00000500000000000000"/>
                <a:sym typeface="Press Start 2P" panose="00000500000000000000"/>
              </a:defRPr>
            </a:lvl9pPr>
          </a:lstStyle>
          <a:p>
            <a:endParaRPr/>
          </a:p>
        </p:txBody>
      </p:sp>
      <p:sp>
        <p:nvSpPr>
          <p:cNvPr id="366" name="Google Shape;366;p13"/>
          <p:cNvSpPr txBox="1">
            <a:spLocks noGrp="1"/>
          </p:cNvSpPr>
          <p:nvPr>
            <p:ph type="subTitle" idx="7"/>
          </p:nvPr>
        </p:nvSpPr>
        <p:spPr>
          <a:xfrm>
            <a:off x="5034669" y="2018575"/>
            <a:ext cx="2328300" cy="395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500">
                <a:solidFill>
                  <a:schemeClr val="dk1"/>
                </a:solidFill>
                <a:latin typeface="Press Start 2P" panose="00000500000000000000"/>
                <a:ea typeface="Press Start 2P" panose="00000500000000000000"/>
                <a:cs typeface="Press Start 2P" panose="00000500000000000000"/>
                <a:sym typeface="Press Start 2P" panose="00000500000000000000"/>
              </a:defRPr>
            </a:lvl1pPr>
            <a:lvl2pPr lvl="1" algn="ctr" rtl="0">
              <a:lnSpc>
                <a:spcPct val="100000"/>
              </a:lnSpc>
              <a:spcBef>
                <a:spcPts val="0"/>
              </a:spcBef>
              <a:spcAft>
                <a:spcPts val="0"/>
              </a:spcAft>
              <a:buNone/>
              <a:defRPr sz="1500">
                <a:solidFill>
                  <a:schemeClr val="dk1"/>
                </a:solidFill>
                <a:latin typeface="Press Start 2P" panose="00000500000000000000"/>
                <a:ea typeface="Press Start 2P" panose="00000500000000000000"/>
                <a:cs typeface="Press Start 2P" panose="00000500000000000000"/>
                <a:sym typeface="Press Start 2P" panose="00000500000000000000"/>
              </a:defRPr>
            </a:lvl2pPr>
            <a:lvl3pPr lvl="2" algn="ctr" rtl="0">
              <a:lnSpc>
                <a:spcPct val="100000"/>
              </a:lnSpc>
              <a:spcBef>
                <a:spcPts val="0"/>
              </a:spcBef>
              <a:spcAft>
                <a:spcPts val="0"/>
              </a:spcAft>
              <a:buNone/>
              <a:defRPr sz="1500">
                <a:solidFill>
                  <a:schemeClr val="dk1"/>
                </a:solidFill>
                <a:latin typeface="Press Start 2P" panose="00000500000000000000"/>
                <a:ea typeface="Press Start 2P" panose="00000500000000000000"/>
                <a:cs typeface="Press Start 2P" panose="00000500000000000000"/>
                <a:sym typeface="Press Start 2P" panose="00000500000000000000"/>
              </a:defRPr>
            </a:lvl3pPr>
            <a:lvl4pPr lvl="3" algn="ctr" rtl="0">
              <a:lnSpc>
                <a:spcPct val="100000"/>
              </a:lnSpc>
              <a:spcBef>
                <a:spcPts val="0"/>
              </a:spcBef>
              <a:spcAft>
                <a:spcPts val="0"/>
              </a:spcAft>
              <a:buNone/>
              <a:defRPr sz="1500">
                <a:solidFill>
                  <a:schemeClr val="dk1"/>
                </a:solidFill>
                <a:latin typeface="Press Start 2P" panose="00000500000000000000"/>
                <a:ea typeface="Press Start 2P" panose="00000500000000000000"/>
                <a:cs typeface="Press Start 2P" panose="00000500000000000000"/>
                <a:sym typeface="Press Start 2P" panose="00000500000000000000"/>
              </a:defRPr>
            </a:lvl4pPr>
            <a:lvl5pPr lvl="4" algn="ctr" rtl="0">
              <a:lnSpc>
                <a:spcPct val="100000"/>
              </a:lnSpc>
              <a:spcBef>
                <a:spcPts val="0"/>
              </a:spcBef>
              <a:spcAft>
                <a:spcPts val="0"/>
              </a:spcAft>
              <a:buNone/>
              <a:defRPr sz="1500">
                <a:solidFill>
                  <a:schemeClr val="dk1"/>
                </a:solidFill>
                <a:latin typeface="Press Start 2P" panose="00000500000000000000"/>
                <a:ea typeface="Press Start 2P" panose="00000500000000000000"/>
                <a:cs typeface="Press Start 2P" panose="00000500000000000000"/>
                <a:sym typeface="Press Start 2P" panose="00000500000000000000"/>
              </a:defRPr>
            </a:lvl5pPr>
            <a:lvl6pPr lvl="5" algn="ctr" rtl="0">
              <a:lnSpc>
                <a:spcPct val="100000"/>
              </a:lnSpc>
              <a:spcBef>
                <a:spcPts val="0"/>
              </a:spcBef>
              <a:spcAft>
                <a:spcPts val="0"/>
              </a:spcAft>
              <a:buNone/>
              <a:defRPr sz="1500">
                <a:solidFill>
                  <a:schemeClr val="dk1"/>
                </a:solidFill>
                <a:latin typeface="Press Start 2P" panose="00000500000000000000"/>
                <a:ea typeface="Press Start 2P" panose="00000500000000000000"/>
                <a:cs typeface="Press Start 2P" panose="00000500000000000000"/>
                <a:sym typeface="Press Start 2P" panose="00000500000000000000"/>
              </a:defRPr>
            </a:lvl6pPr>
            <a:lvl7pPr lvl="6" algn="ctr" rtl="0">
              <a:lnSpc>
                <a:spcPct val="100000"/>
              </a:lnSpc>
              <a:spcBef>
                <a:spcPts val="0"/>
              </a:spcBef>
              <a:spcAft>
                <a:spcPts val="0"/>
              </a:spcAft>
              <a:buNone/>
              <a:defRPr sz="1500">
                <a:solidFill>
                  <a:schemeClr val="dk1"/>
                </a:solidFill>
                <a:latin typeface="Press Start 2P" panose="00000500000000000000"/>
                <a:ea typeface="Press Start 2P" panose="00000500000000000000"/>
                <a:cs typeface="Press Start 2P" panose="00000500000000000000"/>
                <a:sym typeface="Press Start 2P" panose="00000500000000000000"/>
              </a:defRPr>
            </a:lvl7pPr>
            <a:lvl8pPr lvl="7" algn="ctr" rtl="0">
              <a:lnSpc>
                <a:spcPct val="100000"/>
              </a:lnSpc>
              <a:spcBef>
                <a:spcPts val="0"/>
              </a:spcBef>
              <a:spcAft>
                <a:spcPts val="0"/>
              </a:spcAft>
              <a:buNone/>
              <a:defRPr sz="1500">
                <a:solidFill>
                  <a:schemeClr val="dk1"/>
                </a:solidFill>
                <a:latin typeface="Press Start 2P" panose="00000500000000000000"/>
                <a:ea typeface="Press Start 2P" panose="00000500000000000000"/>
                <a:cs typeface="Press Start 2P" panose="00000500000000000000"/>
                <a:sym typeface="Press Start 2P" panose="00000500000000000000"/>
              </a:defRPr>
            </a:lvl8pPr>
            <a:lvl9pPr lvl="8" algn="ctr" rtl="0">
              <a:lnSpc>
                <a:spcPct val="100000"/>
              </a:lnSpc>
              <a:spcBef>
                <a:spcPts val="0"/>
              </a:spcBef>
              <a:spcAft>
                <a:spcPts val="0"/>
              </a:spcAft>
              <a:buNone/>
              <a:defRPr sz="1500">
                <a:solidFill>
                  <a:schemeClr val="dk1"/>
                </a:solidFill>
                <a:latin typeface="Press Start 2P" panose="00000500000000000000"/>
                <a:ea typeface="Press Start 2P" panose="00000500000000000000"/>
                <a:cs typeface="Press Start 2P" panose="00000500000000000000"/>
                <a:sym typeface="Press Start 2P" panose="00000500000000000000"/>
              </a:defRPr>
            </a:lvl9pPr>
          </a:lstStyle>
          <a:p>
            <a:endParaRPr/>
          </a:p>
        </p:txBody>
      </p:sp>
      <p:sp>
        <p:nvSpPr>
          <p:cNvPr id="367" name="Google Shape;367;p13"/>
          <p:cNvSpPr txBox="1">
            <a:spLocks noGrp="1"/>
          </p:cNvSpPr>
          <p:nvPr>
            <p:ph type="subTitle" idx="8"/>
          </p:nvPr>
        </p:nvSpPr>
        <p:spPr>
          <a:xfrm>
            <a:off x="5034669" y="3643025"/>
            <a:ext cx="2328300" cy="398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500">
                <a:solidFill>
                  <a:schemeClr val="dk1"/>
                </a:solidFill>
                <a:latin typeface="Press Start 2P" panose="00000500000000000000"/>
                <a:ea typeface="Press Start 2P" panose="00000500000000000000"/>
                <a:cs typeface="Press Start 2P" panose="00000500000000000000"/>
                <a:sym typeface="Press Start 2P" panose="00000500000000000000"/>
              </a:defRPr>
            </a:lvl1pPr>
            <a:lvl2pPr lvl="1" algn="ctr" rtl="0">
              <a:lnSpc>
                <a:spcPct val="100000"/>
              </a:lnSpc>
              <a:spcBef>
                <a:spcPts val="0"/>
              </a:spcBef>
              <a:spcAft>
                <a:spcPts val="0"/>
              </a:spcAft>
              <a:buNone/>
              <a:defRPr sz="1500">
                <a:solidFill>
                  <a:schemeClr val="dk1"/>
                </a:solidFill>
                <a:latin typeface="Press Start 2P" panose="00000500000000000000"/>
                <a:ea typeface="Press Start 2P" panose="00000500000000000000"/>
                <a:cs typeface="Press Start 2P" panose="00000500000000000000"/>
                <a:sym typeface="Press Start 2P" panose="00000500000000000000"/>
              </a:defRPr>
            </a:lvl2pPr>
            <a:lvl3pPr lvl="2" algn="ctr" rtl="0">
              <a:lnSpc>
                <a:spcPct val="100000"/>
              </a:lnSpc>
              <a:spcBef>
                <a:spcPts val="0"/>
              </a:spcBef>
              <a:spcAft>
                <a:spcPts val="0"/>
              </a:spcAft>
              <a:buNone/>
              <a:defRPr sz="1500">
                <a:solidFill>
                  <a:schemeClr val="dk1"/>
                </a:solidFill>
                <a:latin typeface="Press Start 2P" panose="00000500000000000000"/>
                <a:ea typeface="Press Start 2P" panose="00000500000000000000"/>
                <a:cs typeface="Press Start 2P" panose="00000500000000000000"/>
                <a:sym typeface="Press Start 2P" panose="00000500000000000000"/>
              </a:defRPr>
            </a:lvl3pPr>
            <a:lvl4pPr lvl="3" algn="ctr" rtl="0">
              <a:lnSpc>
                <a:spcPct val="100000"/>
              </a:lnSpc>
              <a:spcBef>
                <a:spcPts val="0"/>
              </a:spcBef>
              <a:spcAft>
                <a:spcPts val="0"/>
              </a:spcAft>
              <a:buNone/>
              <a:defRPr sz="1500">
                <a:solidFill>
                  <a:schemeClr val="dk1"/>
                </a:solidFill>
                <a:latin typeface="Press Start 2P" panose="00000500000000000000"/>
                <a:ea typeface="Press Start 2P" panose="00000500000000000000"/>
                <a:cs typeface="Press Start 2P" panose="00000500000000000000"/>
                <a:sym typeface="Press Start 2P" panose="00000500000000000000"/>
              </a:defRPr>
            </a:lvl4pPr>
            <a:lvl5pPr lvl="4" algn="ctr" rtl="0">
              <a:lnSpc>
                <a:spcPct val="100000"/>
              </a:lnSpc>
              <a:spcBef>
                <a:spcPts val="0"/>
              </a:spcBef>
              <a:spcAft>
                <a:spcPts val="0"/>
              </a:spcAft>
              <a:buNone/>
              <a:defRPr sz="1500">
                <a:solidFill>
                  <a:schemeClr val="dk1"/>
                </a:solidFill>
                <a:latin typeface="Press Start 2P" panose="00000500000000000000"/>
                <a:ea typeface="Press Start 2P" panose="00000500000000000000"/>
                <a:cs typeface="Press Start 2P" panose="00000500000000000000"/>
                <a:sym typeface="Press Start 2P" panose="00000500000000000000"/>
              </a:defRPr>
            </a:lvl5pPr>
            <a:lvl6pPr lvl="5" algn="ctr" rtl="0">
              <a:lnSpc>
                <a:spcPct val="100000"/>
              </a:lnSpc>
              <a:spcBef>
                <a:spcPts val="0"/>
              </a:spcBef>
              <a:spcAft>
                <a:spcPts val="0"/>
              </a:spcAft>
              <a:buNone/>
              <a:defRPr sz="1500">
                <a:solidFill>
                  <a:schemeClr val="dk1"/>
                </a:solidFill>
                <a:latin typeface="Press Start 2P" panose="00000500000000000000"/>
                <a:ea typeface="Press Start 2P" panose="00000500000000000000"/>
                <a:cs typeface="Press Start 2P" panose="00000500000000000000"/>
                <a:sym typeface="Press Start 2P" panose="00000500000000000000"/>
              </a:defRPr>
            </a:lvl6pPr>
            <a:lvl7pPr lvl="6" algn="ctr" rtl="0">
              <a:lnSpc>
                <a:spcPct val="100000"/>
              </a:lnSpc>
              <a:spcBef>
                <a:spcPts val="0"/>
              </a:spcBef>
              <a:spcAft>
                <a:spcPts val="0"/>
              </a:spcAft>
              <a:buNone/>
              <a:defRPr sz="1500">
                <a:solidFill>
                  <a:schemeClr val="dk1"/>
                </a:solidFill>
                <a:latin typeface="Press Start 2P" panose="00000500000000000000"/>
                <a:ea typeface="Press Start 2P" panose="00000500000000000000"/>
                <a:cs typeface="Press Start 2P" panose="00000500000000000000"/>
                <a:sym typeface="Press Start 2P" panose="00000500000000000000"/>
              </a:defRPr>
            </a:lvl7pPr>
            <a:lvl8pPr lvl="7" algn="ctr" rtl="0">
              <a:lnSpc>
                <a:spcPct val="100000"/>
              </a:lnSpc>
              <a:spcBef>
                <a:spcPts val="0"/>
              </a:spcBef>
              <a:spcAft>
                <a:spcPts val="0"/>
              </a:spcAft>
              <a:buNone/>
              <a:defRPr sz="1500">
                <a:solidFill>
                  <a:schemeClr val="dk1"/>
                </a:solidFill>
                <a:latin typeface="Press Start 2P" panose="00000500000000000000"/>
                <a:ea typeface="Press Start 2P" panose="00000500000000000000"/>
                <a:cs typeface="Press Start 2P" panose="00000500000000000000"/>
                <a:sym typeface="Press Start 2P" panose="00000500000000000000"/>
              </a:defRPr>
            </a:lvl8pPr>
            <a:lvl9pPr lvl="8" algn="ctr" rtl="0">
              <a:lnSpc>
                <a:spcPct val="100000"/>
              </a:lnSpc>
              <a:spcBef>
                <a:spcPts val="0"/>
              </a:spcBef>
              <a:spcAft>
                <a:spcPts val="0"/>
              </a:spcAft>
              <a:buNone/>
              <a:defRPr sz="1500">
                <a:solidFill>
                  <a:schemeClr val="dk1"/>
                </a:solidFill>
                <a:latin typeface="Press Start 2P" panose="00000500000000000000"/>
                <a:ea typeface="Press Start 2P" panose="00000500000000000000"/>
                <a:cs typeface="Press Start 2P" panose="00000500000000000000"/>
                <a:sym typeface="Press Start 2P" panose="00000500000000000000"/>
              </a:defRPr>
            </a:lvl9pPr>
          </a:lstStyle>
          <a:p>
            <a:endParaRPr/>
          </a:p>
        </p:txBody>
      </p:sp>
      <p:sp>
        <p:nvSpPr>
          <p:cNvPr id="368" name="Google Shape;368;p13"/>
          <p:cNvSpPr txBox="1">
            <a:spLocks noGrp="1"/>
          </p:cNvSpPr>
          <p:nvPr>
            <p:ph type="subTitle" idx="9"/>
          </p:nvPr>
        </p:nvSpPr>
        <p:spPr>
          <a:xfrm>
            <a:off x="1407681" y="2479575"/>
            <a:ext cx="3075000" cy="347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1"/>
              </a:buClr>
              <a:buSzPts val="2800"/>
              <a:buNone/>
              <a:defRPr sz="1400" b="0">
                <a:solidFill>
                  <a:schemeClr val="lt1"/>
                </a:solidFill>
              </a:defRPr>
            </a:lvl1pPr>
            <a:lvl2pPr lvl="1" algn="ctr" rtl="0">
              <a:lnSpc>
                <a:spcPct val="100000"/>
              </a:lnSpc>
              <a:spcBef>
                <a:spcPts val="0"/>
              </a:spcBef>
              <a:spcAft>
                <a:spcPts val="0"/>
              </a:spcAft>
              <a:buClr>
                <a:schemeClr val="lt1"/>
              </a:buClr>
              <a:buSzPts val="2800"/>
              <a:buNone/>
              <a:defRPr sz="2800">
                <a:solidFill>
                  <a:schemeClr val="lt1"/>
                </a:solidFill>
              </a:defRPr>
            </a:lvl2pPr>
            <a:lvl3pPr lvl="2" algn="ctr" rtl="0">
              <a:lnSpc>
                <a:spcPct val="100000"/>
              </a:lnSpc>
              <a:spcBef>
                <a:spcPts val="0"/>
              </a:spcBef>
              <a:spcAft>
                <a:spcPts val="0"/>
              </a:spcAft>
              <a:buClr>
                <a:schemeClr val="lt1"/>
              </a:buClr>
              <a:buSzPts val="2800"/>
              <a:buNone/>
              <a:defRPr sz="2800">
                <a:solidFill>
                  <a:schemeClr val="lt1"/>
                </a:solidFill>
              </a:defRPr>
            </a:lvl3pPr>
            <a:lvl4pPr lvl="3" algn="ctr" rtl="0">
              <a:lnSpc>
                <a:spcPct val="100000"/>
              </a:lnSpc>
              <a:spcBef>
                <a:spcPts val="0"/>
              </a:spcBef>
              <a:spcAft>
                <a:spcPts val="0"/>
              </a:spcAft>
              <a:buClr>
                <a:schemeClr val="lt1"/>
              </a:buClr>
              <a:buSzPts val="2800"/>
              <a:buNone/>
              <a:defRPr sz="2800">
                <a:solidFill>
                  <a:schemeClr val="lt1"/>
                </a:solidFill>
              </a:defRPr>
            </a:lvl4pPr>
            <a:lvl5pPr lvl="4" algn="ctr" rtl="0">
              <a:lnSpc>
                <a:spcPct val="100000"/>
              </a:lnSpc>
              <a:spcBef>
                <a:spcPts val="0"/>
              </a:spcBef>
              <a:spcAft>
                <a:spcPts val="0"/>
              </a:spcAft>
              <a:buClr>
                <a:schemeClr val="lt1"/>
              </a:buClr>
              <a:buSzPts val="2800"/>
              <a:buNone/>
              <a:defRPr sz="2800">
                <a:solidFill>
                  <a:schemeClr val="lt1"/>
                </a:solidFill>
              </a:defRPr>
            </a:lvl5pPr>
            <a:lvl6pPr lvl="5" algn="ctr" rtl="0">
              <a:lnSpc>
                <a:spcPct val="100000"/>
              </a:lnSpc>
              <a:spcBef>
                <a:spcPts val="0"/>
              </a:spcBef>
              <a:spcAft>
                <a:spcPts val="0"/>
              </a:spcAft>
              <a:buClr>
                <a:schemeClr val="lt1"/>
              </a:buClr>
              <a:buSzPts val="2800"/>
              <a:buNone/>
              <a:defRPr sz="2800">
                <a:solidFill>
                  <a:schemeClr val="lt1"/>
                </a:solidFill>
              </a:defRPr>
            </a:lvl6pPr>
            <a:lvl7pPr lvl="6" algn="ctr" rtl="0">
              <a:lnSpc>
                <a:spcPct val="100000"/>
              </a:lnSpc>
              <a:spcBef>
                <a:spcPts val="0"/>
              </a:spcBef>
              <a:spcAft>
                <a:spcPts val="0"/>
              </a:spcAft>
              <a:buClr>
                <a:schemeClr val="lt1"/>
              </a:buClr>
              <a:buSzPts val="2800"/>
              <a:buNone/>
              <a:defRPr sz="2800">
                <a:solidFill>
                  <a:schemeClr val="lt1"/>
                </a:solidFill>
              </a:defRPr>
            </a:lvl7pPr>
            <a:lvl8pPr lvl="7" algn="ctr" rtl="0">
              <a:lnSpc>
                <a:spcPct val="100000"/>
              </a:lnSpc>
              <a:spcBef>
                <a:spcPts val="0"/>
              </a:spcBef>
              <a:spcAft>
                <a:spcPts val="0"/>
              </a:spcAft>
              <a:buClr>
                <a:schemeClr val="lt1"/>
              </a:buClr>
              <a:buSzPts val="2800"/>
              <a:buNone/>
              <a:defRPr sz="2800">
                <a:solidFill>
                  <a:schemeClr val="lt1"/>
                </a:solidFill>
              </a:defRPr>
            </a:lvl8pPr>
            <a:lvl9pPr lvl="8" algn="ctr" rtl="0">
              <a:lnSpc>
                <a:spcPct val="100000"/>
              </a:lnSpc>
              <a:spcBef>
                <a:spcPts val="0"/>
              </a:spcBef>
              <a:spcAft>
                <a:spcPts val="0"/>
              </a:spcAft>
              <a:buClr>
                <a:schemeClr val="lt1"/>
              </a:buClr>
              <a:buSzPts val="2800"/>
              <a:buNone/>
              <a:defRPr sz="2800">
                <a:solidFill>
                  <a:schemeClr val="lt1"/>
                </a:solidFill>
              </a:defRPr>
            </a:lvl9pPr>
          </a:lstStyle>
          <a:p>
            <a:endParaRPr/>
          </a:p>
        </p:txBody>
      </p:sp>
      <p:sp>
        <p:nvSpPr>
          <p:cNvPr id="369" name="Google Shape;369;p13"/>
          <p:cNvSpPr txBox="1">
            <a:spLocks noGrp="1"/>
          </p:cNvSpPr>
          <p:nvPr>
            <p:ph type="subTitle" idx="13"/>
          </p:nvPr>
        </p:nvSpPr>
        <p:spPr>
          <a:xfrm>
            <a:off x="4668369" y="2480138"/>
            <a:ext cx="3060900" cy="347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1"/>
              </a:buClr>
              <a:buSzPts val="2800"/>
              <a:buNone/>
              <a:defRPr sz="1400" b="0">
                <a:solidFill>
                  <a:schemeClr val="lt1"/>
                </a:solidFill>
              </a:defRPr>
            </a:lvl1pPr>
            <a:lvl2pPr lvl="1" algn="ctr" rtl="0">
              <a:lnSpc>
                <a:spcPct val="100000"/>
              </a:lnSpc>
              <a:spcBef>
                <a:spcPts val="0"/>
              </a:spcBef>
              <a:spcAft>
                <a:spcPts val="0"/>
              </a:spcAft>
              <a:buClr>
                <a:schemeClr val="lt1"/>
              </a:buClr>
              <a:buSzPts val="2800"/>
              <a:buNone/>
              <a:defRPr sz="2800">
                <a:solidFill>
                  <a:schemeClr val="lt1"/>
                </a:solidFill>
              </a:defRPr>
            </a:lvl2pPr>
            <a:lvl3pPr lvl="2" algn="ctr" rtl="0">
              <a:lnSpc>
                <a:spcPct val="100000"/>
              </a:lnSpc>
              <a:spcBef>
                <a:spcPts val="0"/>
              </a:spcBef>
              <a:spcAft>
                <a:spcPts val="0"/>
              </a:spcAft>
              <a:buClr>
                <a:schemeClr val="lt1"/>
              </a:buClr>
              <a:buSzPts val="2800"/>
              <a:buNone/>
              <a:defRPr sz="2800">
                <a:solidFill>
                  <a:schemeClr val="lt1"/>
                </a:solidFill>
              </a:defRPr>
            </a:lvl3pPr>
            <a:lvl4pPr lvl="3" algn="ctr" rtl="0">
              <a:lnSpc>
                <a:spcPct val="100000"/>
              </a:lnSpc>
              <a:spcBef>
                <a:spcPts val="0"/>
              </a:spcBef>
              <a:spcAft>
                <a:spcPts val="0"/>
              </a:spcAft>
              <a:buClr>
                <a:schemeClr val="lt1"/>
              </a:buClr>
              <a:buSzPts val="2800"/>
              <a:buNone/>
              <a:defRPr sz="2800">
                <a:solidFill>
                  <a:schemeClr val="lt1"/>
                </a:solidFill>
              </a:defRPr>
            </a:lvl4pPr>
            <a:lvl5pPr lvl="4" algn="ctr" rtl="0">
              <a:lnSpc>
                <a:spcPct val="100000"/>
              </a:lnSpc>
              <a:spcBef>
                <a:spcPts val="0"/>
              </a:spcBef>
              <a:spcAft>
                <a:spcPts val="0"/>
              </a:spcAft>
              <a:buClr>
                <a:schemeClr val="lt1"/>
              </a:buClr>
              <a:buSzPts val="2800"/>
              <a:buNone/>
              <a:defRPr sz="2800">
                <a:solidFill>
                  <a:schemeClr val="lt1"/>
                </a:solidFill>
              </a:defRPr>
            </a:lvl5pPr>
            <a:lvl6pPr lvl="5" algn="ctr" rtl="0">
              <a:lnSpc>
                <a:spcPct val="100000"/>
              </a:lnSpc>
              <a:spcBef>
                <a:spcPts val="0"/>
              </a:spcBef>
              <a:spcAft>
                <a:spcPts val="0"/>
              </a:spcAft>
              <a:buClr>
                <a:schemeClr val="lt1"/>
              </a:buClr>
              <a:buSzPts val="2800"/>
              <a:buNone/>
              <a:defRPr sz="2800">
                <a:solidFill>
                  <a:schemeClr val="lt1"/>
                </a:solidFill>
              </a:defRPr>
            </a:lvl6pPr>
            <a:lvl7pPr lvl="6" algn="ctr" rtl="0">
              <a:lnSpc>
                <a:spcPct val="100000"/>
              </a:lnSpc>
              <a:spcBef>
                <a:spcPts val="0"/>
              </a:spcBef>
              <a:spcAft>
                <a:spcPts val="0"/>
              </a:spcAft>
              <a:buClr>
                <a:schemeClr val="lt1"/>
              </a:buClr>
              <a:buSzPts val="2800"/>
              <a:buNone/>
              <a:defRPr sz="2800">
                <a:solidFill>
                  <a:schemeClr val="lt1"/>
                </a:solidFill>
              </a:defRPr>
            </a:lvl7pPr>
            <a:lvl8pPr lvl="7" algn="ctr" rtl="0">
              <a:lnSpc>
                <a:spcPct val="100000"/>
              </a:lnSpc>
              <a:spcBef>
                <a:spcPts val="0"/>
              </a:spcBef>
              <a:spcAft>
                <a:spcPts val="0"/>
              </a:spcAft>
              <a:buClr>
                <a:schemeClr val="lt1"/>
              </a:buClr>
              <a:buSzPts val="2800"/>
              <a:buNone/>
              <a:defRPr sz="2800">
                <a:solidFill>
                  <a:schemeClr val="lt1"/>
                </a:solidFill>
              </a:defRPr>
            </a:lvl8pPr>
            <a:lvl9pPr lvl="8" algn="ctr" rtl="0">
              <a:lnSpc>
                <a:spcPct val="100000"/>
              </a:lnSpc>
              <a:spcBef>
                <a:spcPts val="0"/>
              </a:spcBef>
              <a:spcAft>
                <a:spcPts val="0"/>
              </a:spcAft>
              <a:buClr>
                <a:schemeClr val="lt1"/>
              </a:buClr>
              <a:buSzPts val="2800"/>
              <a:buNone/>
              <a:defRPr sz="2800">
                <a:solidFill>
                  <a:schemeClr val="lt1"/>
                </a:solidFill>
              </a:defRPr>
            </a:lvl9pPr>
          </a:lstStyle>
          <a:p>
            <a:endParaRPr/>
          </a:p>
        </p:txBody>
      </p:sp>
      <p:sp>
        <p:nvSpPr>
          <p:cNvPr id="370" name="Google Shape;370;p13"/>
          <p:cNvSpPr txBox="1">
            <a:spLocks noGrp="1"/>
          </p:cNvSpPr>
          <p:nvPr>
            <p:ph type="subTitle" idx="14"/>
          </p:nvPr>
        </p:nvSpPr>
        <p:spPr>
          <a:xfrm>
            <a:off x="1781031" y="3640250"/>
            <a:ext cx="2328300" cy="398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500">
                <a:solidFill>
                  <a:schemeClr val="dk1"/>
                </a:solidFill>
                <a:latin typeface="Press Start 2P" panose="00000500000000000000"/>
                <a:ea typeface="Press Start 2P" panose="00000500000000000000"/>
                <a:cs typeface="Press Start 2P" panose="00000500000000000000"/>
                <a:sym typeface="Press Start 2P" panose="00000500000000000000"/>
              </a:defRPr>
            </a:lvl1pPr>
            <a:lvl2pPr lvl="1" algn="ctr" rtl="0">
              <a:lnSpc>
                <a:spcPct val="100000"/>
              </a:lnSpc>
              <a:spcBef>
                <a:spcPts val="0"/>
              </a:spcBef>
              <a:spcAft>
                <a:spcPts val="0"/>
              </a:spcAft>
              <a:buNone/>
              <a:defRPr sz="1500">
                <a:solidFill>
                  <a:schemeClr val="dk1"/>
                </a:solidFill>
                <a:latin typeface="Press Start 2P" panose="00000500000000000000"/>
                <a:ea typeface="Press Start 2P" panose="00000500000000000000"/>
                <a:cs typeface="Press Start 2P" panose="00000500000000000000"/>
                <a:sym typeface="Press Start 2P" panose="00000500000000000000"/>
              </a:defRPr>
            </a:lvl2pPr>
            <a:lvl3pPr lvl="2" algn="ctr" rtl="0">
              <a:lnSpc>
                <a:spcPct val="100000"/>
              </a:lnSpc>
              <a:spcBef>
                <a:spcPts val="0"/>
              </a:spcBef>
              <a:spcAft>
                <a:spcPts val="0"/>
              </a:spcAft>
              <a:buNone/>
              <a:defRPr sz="1500">
                <a:solidFill>
                  <a:schemeClr val="dk1"/>
                </a:solidFill>
                <a:latin typeface="Press Start 2P" panose="00000500000000000000"/>
                <a:ea typeface="Press Start 2P" panose="00000500000000000000"/>
                <a:cs typeface="Press Start 2P" panose="00000500000000000000"/>
                <a:sym typeface="Press Start 2P" panose="00000500000000000000"/>
              </a:defRPr>
            </a:lvl3pPr>
            <a:lvl4pPr lvl="3" algn="ctr" rtl="0">
              <a:lnSpc>
                <a:spcPct val="100000"/>
              </a:lnSpc>
              <a:spcBef>
                <a:spcPts val="0"/>
              </a:spcBef>
              <a:spcAft>
                <a:spcPts val="0"/>
              </a:spcAft>
              <a:buNone/>
              <a:defRPr sz="1500">
                <a:solidFill>
                  <a:schemeClr val="dk1"/>
                </a:solidFill>
                <a:latin typeface="Press Start 2P" panose="00000500000000000000"/>
                <a:ea typeface="Press Start 2P" panose="00000500000000000000"/>
                <a:cs typeface="Press Start 2P" panose="00000500000000000000"/>
                <a:sym typeface="Press Start 2P" panose="00000500000000000000"/>
              </a:defRPr>
            </a:lvl4pPr>
            <a:lvl5pPr lvl="4" algn="ctr" rtl="0">
              <a:lnSpc>
                <a:spcPct val="100000"/>
              </a:lnSpc>
              <a:spcBef>
                <a:spcPts val="0"/>
              </a:spcBef>
              <a:spcAft>
                <a:spcPts val="0"/>
              </a:spcAft>
              <a:buNone/>
              <a:defRPr sz="1500">
                <a:solidFill>
                  <a:schemeClr val="dk1"/>
                </a:solidFill>
                <a:latin typeface="Press Start 2P" panose="00000500000000000000"/>
                <a:ea typeface="Press Start 2P" panose="00000500000000000000"/>
                <a:cs typeface="Press Start 2P" panose="00000500000000000000"/>
                <a:sym typeface="Press Start 2P" panose="00000500000000000000"/>
              </a:defRPr>
            </a:lvl5pPr>
            <a:lvl6pPr lvl="5" algn="ctr" rtl="0">
              <a:lnSpc>
                <a:spcPct val="100000"/>
              </a:lnSpc>
              <a:spcBef>
                <a:spcPts val="0"/>
              </a:spcBef>
              <a:spcAft>
                <a:spcPts val="0"/>
              </a:spcAft>
              <a:buNone/>
              <a:defRPr sz="1500">
                <a:solidFill>
                  <a:schemeClr val="dk1"/>
                </a:solidFill>
                <a:latin typeface="Press Start 2P" panose="00000500000000000000"/>
                <a:ea typeface="Press Start 2P" panose="00000500000000000000"/>
                <a:cs typeface="Press Start 2P" panose="00000500000000000000"/>
                <a:sym typeface="Press Start 2P" panose="00000500000000000000"/>
              </a:defRPr>
            </a:lvl6pPr>
            <a:lvl7pPr lvl="6" algn="ctr" rtl="0">
              <a:lnSpc>
                <a:spcPct val="100000"/>
              </a:lnSpc>
              <a:spcBef>
                <a:spcPts val="0"/>
              </a:spcBef>
              <a:spcAft>
                <a:spcPts val="0"/>
              </a:spcAft>
              <a:buNone/>
              <a:defRPr sz="1500">
                <a:solidFill>
                  <a:schemeClr val="dk1"/>
                </a:solidFill>
                <a:latin typeface="Press Start 2P" panose="00000500000000000000"/>
                <a:ea typeface="Press Start 2P" panose="00000500000000000000"/>
                <a:cs typeface="Press Start 2P" panose="00000500000000000000"/>
                <a:sym typeface="Press Start 2P" panose="00000500000000000000"/>
              </a:defRPr>
            </a:lvl7pPr>
            <a:lvl8pPr lvl="7" algn="ctr" rtl="0">
              <a:lnSpc>
                <a:spcPct val="100000"/>
              </a:lnSpc>
              <a:spcBef>
                <a:spcPts val="0"/>
              </a:spcBef>
              <a:spcAft>
                <a:spcPts val="0"/>
              </a:spcAft>
              <a:buNone/>
              <a:defRPr sz="1500">
                <a:solidFill>
                  <a:schemeClr val="dk1"/>
                </a:solidFill>
                <a:latin typeface="Press Start 2P" panose="00000500000000000000"/>
                <a:ea typeface="Press Start 2P" panose="00000500000000000000"/>
                <a:cs typeface="Press Start 2P" panose="00000500000000000000"/>
                <a:sym typeface="Press Start 2P" panose="00000500000000000000"/>
              </a:defRPr>
            </a:lvl8pPr>
            <a:lvl9pPr lvl="8" algn="ctr" rtl="0">
              <a:lnSpc>
                <a:spcPct val="100000"/>
              </a:lnSpc>
              <a:spcBef>
                <a:spcPts val="0"/>
              </a:spcBef>
              <a:spcAft>
                <a:spcPts val="0"/>
              </a:spcAft>
              <a:buNone/>
              <a:defRPr sz="1500">
                <a:solidFill>
                  <a:schemeClr val="dk1"/>
                </a:solidFill>
                <a:latin typeface="Press Start 2P" panose="00000500000000000000"/>
                <a:ea typeface="Press Start 2P" panose="00000500000000000000"/>
                <a:cs typeface="Press Start 2P" panose="00000500000000000000"/>
                <a:sym typeface="Press Start 2P" panose="00000500000000000000"/>
              </a:defRPr>
            </a:lvl9pPr>
          </a:lstStyle>
          <a:p>
            <a:endParaRPr/>
          </a:p>
        </p:txBody>
      </p:sp>
      <p:sp>
        <p:nvSpPr>
          <p:cNvPr id="371" name="Google Shape;371;p13"/>
          <p:cNvSpPr txBox="1">
            <a:spLocks noGrp="1"/>
          </p:cNvSpPr>
          <p:nvPr>
            <p:ph type="title" idx="15"/>
          </p:nvPr>
        </p:nvSpPr>
        <p:spPr>
          <a:xfrm>
            <a:off x="717425" y="539925"/>
            <a:ext cx="7709100" cy="333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3000"/>
              <a:buNone/>
              <a:defRPr sz="2000">
                <a:solidFill>
                  <a:schemeClr val="dk1"/>
                </a:solidFill>
              </a:defRPr>
            </a:lvl1pPr>
            <a:lvl2pPr lvl="1" rtl="0">
              <a:spcBef>
                <a:spcPts val="0"/>
              </a:spcBef>
              <a:spcAft>
                <a:spcPts val="0"/>
              </a:spcAft>
              <a:buClr>
                <a:schemeClr val="dk1"/>
              </a:buClr>
              <a:buSzPts val="2800"/>
              <a:buNone/>
              <a:defRPr>
                <a:solidFill>
                  <a:schemeClr val="dk1"/>
                </a:solidFill>
              </a:defRPr>
            </a:lvl2pPr>
            <a:lvl3pPr lvl="2" rtl="0">
              <a:spcBef>
                <a:spcPts val="0"/>
              </a:spcBef>
              <a:spcAft>
                <a:spcPts val="0"/>
              </a:spcAft>
              <a:buClr>
                <a:schemeClr val="dk1"/>
              </a:buClr>
              <a:buSzPts val="2800"/>
              <a:buNone/>
              <a:defRPr>
                <a:solidFill>
                  <a:schemeClr val="dk1"/>
                </a:solidFill>
              </a:defRPr>
            </a:lvl3pPr>
            <a:lvl4pPr lvl="3" rtl="0">
              <a:spcBef>
                <a:spcPts val="0"/>
              </a:spcBef>
              <a:spcAft>
                <a:spcPts val="0"/>
              </a:spcAft>
              <a:buClr>
                <a:schemeClr val="dk1"/>
              </a:buClr>
              <a:buSzPts val="2800"/>
              <a:buNone/>
              <a:defRPr>
                <a:solidFill>
                  <a:schemeClr val="dk1"/>
                </a:solidFill>
              </a:defRPr>
            </a:lvl4pPr>
            <a:lvl5pPr lvl="4" rtl="0">
              <a:spcBef>
                <a:spcPts val="0"/>
              </a:spcBef>
              <a:spcAft>
                <a:spcPts val="0"/>
              </a:spcAft>
              <a:buClr>
                <a:schemeClr val="dk1"/>
              </a:buClr>
              <a:buSzPts val="2800"/>
              <a:buNone/>
              <a:defRPr>
                <a:solidFill>
                  <a:schemeClr val="dk1"/>
                </a:solidFill>
              </a:defRPr>
            </a:lvl5pPr>
            <a:lvl6pPr lvl="5" rtl="0">
              <a:spcBef>
                <a:spcPts val="0"/>
              </a:spcBef>
              <a:spcAft>
                <a:spcPts val="0"/>
              </a:spcAft>
              <a:buClr>
                <a:schemeClr val="dk1"/>
              </a:buClr>
              <a:buSzPts val="2800"/>
              <a:buNone/>
              <a:defRPr>
                <a:solidFill>
                  <a:schemeClr val="dk1"/>
                </a:solidFill>
              </a:defRPr>
            </a:lvl6pPr>
            <a:lvl7pPr lvl="6" rtl="0">
              <a:spcBef>
                <a:spcPts val="0"/>
              </a:spcBef>
              <a:spcAft>
                <a:spcPts val="0"/>
              </a:spcAft>
              <a:buClr>
                <a:schemeClr val="dk1"/>
              </a:buClr>
              <a:buSzPts val="2800"/>
              <a:buNone/>
              <a:defRPr>
                <a:solidFill>
                  <a:schemeClr val="dk1"/>
                </a:solidFill>
              </a:defRPr>
            </a:lvl7pPr>
            <a:lvl8pPr lvl="7" rtl="0">
              <a:spcBef>
                <a:spcPts val="0"/>
              </a:spcBef>
              <a:spcAft>
                <a:spcPts val="0"/>
              </a:spcAft>
              <a:buClr>
                <a:schemeClr val="dk1"/>
              </a:buClr>
              <a:buSzPts val="2800"/>
              <a:buNone/>
              <a:defRPr>
                <a:solidFill>
                  <a:schemeClr val="dk1"/>
                </a:solidFill>
              </a:defRPr>
            </a:lvl8pPr>
            <a:lvl9pPr lvl="8" rtl="0">
              <a:spcBef>
                <a:spcPts val="0"/>
              </a:spcBef>
              <a:spcAft>
                <a:spcPts val="0"/>
              </a:spcAft>
              <a:buClr>
                <a:schemeClr val="dk1"/>
              </a:buClr>
              <a:buSzPts val="2800"/>
              <a:buNone/>
              <a:defRPr>
                <a:solidFill>
                  <a:schemeClr val="dk1"/>
                </a:solidFil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Title and three columns 1">
  <p:cSld name="TITLE_AND_TWO_COLUMNS_3_1">
    <p:spTree>
      <p:nvGrpSpPr>
        <p:cNvPr id="1" name="Shape 372"/>
        <p:cNvGrpSpPr/>
        <p:nvPr/>
      </p:nvGrpSpPr>
      <p:grpSpPr>
        <a:xfrm>
          <a:off x="0" y="0"/>
          <a:ext cx="0" cy="0"/>
          <a:chOff x="0" y="0"/>
          <a:chExt cx="0" cy="0"/>
        </a:xfrm>
      </p:grpSpPr>
      <p:sp>
        <p:nvSpPr>
          <p:cNvPr id="385" name="Google Shape;385;p14"/>
          <p:cNvSpPr txBox="1">
            <a:spLocks noGrp="1"/>
          </p:cNvSpPr>
          <p:nvPr>
            <p:ph type="subTitle" idx="1"/>
          </p:nvPr>
        </p:nvSpPr>
        <p:spPr>
          <a:xfrm>
            <a:off x="6187303" y="3331100"/>
            <a:ext cx="1899000" cy="804600"/>
          </a:xfrm>
          <a:prstGeom prst="rect">
            <a:avLst/>
          </a:prstGeom>
          <a:noFill/>
        </p:spPr>
        <p:txBody>
          <a:bodyPr spcFirstLastPara="1" wrap="square" lIns="91425" tIns="1527025" rIns="91425" bIns="91425" anchor="ctr" anchorCtr="0">
            <a:noAutofit/>
          </a:bodyPr>
          <a:lstStyle>
            <a:lvl1pPr lvl="0" algn="ctr" rtl="0">
              <a:lnSpc>
                <a:spcPct val="100000"/>
              </a:lnSpc>
              <a:spcBef>
                <a:spcPts val="0"/>
              </a:spcBef>
              <a:spcAft>
                <a:spcPts val="0"/>
              </a:spcAft>
              <a:buSzPts val="1400"/>
              <a:buNone/>
              <a:defRPr sz="1400" b="0"/>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Font typeface="Roboto" panose="02000000000000000000"/>
              <a:buNone/>
              <a:defRPr>
                <a:latin typeface="Roboto" panose="02000000000000000000"/>
                <a:ea typeface="Roboto" panose="02000000000000000000"/>
                <a:cs typeface="Roboto" panose="02000000000000000000"/>
                <a:sym typeface="Roboto" panose="02000000000000000000"/>
              </a:defRPr>
            </a:lvl4pPr>
            <a:lvl5pPr lvl="4" algn="ctr" rtl="0">
              <a:lnSpc>
                <a:spcPct val="100000"/>
              </a:lnSpc>
              <a:spcBef>
                <a:spcPts val="0"/>
              </a:spcBef>
              <a:spcAft>
                <a:spcPts val="0"/>
              </a:spcAft>
              <a:buSzPts val="1600"/>
              <a:buFont typeface="Roboto" panose="02000000000000000000"/>
              <a:buNone/>
              <a:defRPr>
                <a:latin typeface="Roboto" panose="02000000000000000000"/>
                <a:ea typeface="Roboto" panose="02000000000000000000"/>
                <a:cs typeface="Roboto" panose="02000000000000000000"/>
                <a:sym typeface="Roboto" panose="02000000000000000000"/>
              </a:defRPr>
            </a:lvl5pPr>
            <a:lvl6pPr lvl="5" algn="ctr" rtl="0">
              <a:lnSpc>
                <a:spcPct val="100000"/>
              </a:lnSpc>
              <a:spcBef>
                <a:spcPts val="0"/>
              </a:spcBef>
              <a:spcAft>
                <a:spcPts val="0"/>
              </a:spcAft>
              <a:buSzPts val="1600"/>
              <a:buFont typeface="Roboto" panose="02000000000000000000"/>
              <a:buNone/>
              <a:defRPr>
                <a:latin typeface="Roboto" panose="02000000000000000000"/>
                <a:ea typeface="Roboto" panose="02000000000000000000"/>
                <a:cs typeface="Roboto" panose="02000000000000000000"/>
                <a:sym typeface="Roboto" panose="02000000000000000000"/>
              </a:defRPr>
            </a:lvl6pPr>
            <a:lvl7pPr lvl="6" algn="ctr" rtl="0">
              <a:lnSpc>
                <a:spcPct val="100000"/>
              </a:lnSpc>
              <a:spcBef>
                <a:spcPts val="0"/>
              </a:spcBef>
              <a:spcAft>
                <a:spcPts val="0"/>
              </a:spcAft>
              <a:buSzPts val="1600"/>
              <a:buFont typeface="Roboto" panose="02000000000000000000"/>
              <a:buNone/>
              <a:defRPr>
                <a:latin typeface="Roboto" panose="02000000000000000000"/>
                <a:ea typeface="Roboto" panose="02000000000000000000"/>
                <a:cs typeface="Roboto" panose="02000000000000000000"/>
                <a:sym typeface="Roboto" panose="02000000000000000000"/>
              </a:defRPr>
            </a:lvl7pPr>
            <a:lvl8pPr lvl="7" algn="ctr" rtl="0">
              <a:lnSpc>
                <a:spcPct val="100000"/>
              </a:lnSpc>
              <a:spcBef>
                <a:spcPts val="0"/>
              </a:spcBef>
              <a:spcAft>
                <a:spcPts val="0"/>
              </a:spcAft>
              <a:buSzPts val="1600"/>
              <a:buFont typeface="Roboto" panose="02000000000000000000"/>
              <a:buNone/>
              <a:defRPr>
                <a:latin typeface="Roboto" panose="02000000000000000000"/>
                <a:ea typeface="Roboto" panose="02000000000000000000"/>
                <a:cs typeface="Roboto" panose="02000000000000000000"/>
                <a:sym typeface="Roboto" panose="02000000000000000000"/>
              </a:defRPr>
            </a:lvl8pPr>
            <a:lvl9pPr lvl="8" algn="ctr" rtl="0">
              <a:lnSpc>
                <a:spcPct val="100000"/>
              </a:lnSpc>
              <a:spcBef>
                <a:spcPts val="0"/>
              </a:spcBef>
              <a:spcAft>
                <a:spcPts val="0"/>
              </a:spcAft>
              <a:buSzPts val="1600"/>
              <a:buFont typeface="Roboto" panose="02000000000000000000"/>
              <a:buNone/>
              <a:defRPr>
                <a:latin typeface="Roboto" panose="02000000000000000000"/>
                <a:ea typeface="Roboto" panose="02000000000000000000"/>
                <a:cs typeface="Roboto" panose="02000000000000000000"/>
                <a:sym typeface="Roboto" panose="02000000000000000000"/>
              </a:defRPr>
            </a:lvl9pPr>
          </a:lstStyle>
          <a:p>
            <a:endParaRPr/>
          </a:p>
        </p:txBody>
      </p:sp>
      <p:sp>
        <p:nvSpPr>
          <p:cNvPr id="386" name="Google Shape;386;p14"/>
          <p:cNvSpPr txBox="1">
            <a:spLocks noGrp="1"/>
          </p:cNvSpPr>
          <p:nvPr>
            <p:ph type="subTitle" idx="2"/>
          </p:nvPr>
        </p:nvSpPr>
        <p:spPr>
          <a:xfrm>
            <a:off x="3622500" y="3331100"/>
            <a:ext cx="1899000" cy="804600"/>
          </a:xfrm>
          <a:prstGeom prst="rect">
            <a:avLst/>
          </a:prstGeom>
          <a:noFill/>
        </p:spPr>
        <p:txBody>
          <a:bodyPr spcFirstLastPara="1" wrap="square" lIns="91425" tIns="1527025" rIns="91425" bIns="91425" anchor="ctr" anchorCtr="0">
            <a:noAutofit/>
          </a:bodyPr>
          <a:lstStyle>
            <a:lvl1pPr lvl="0" algn="ctr" rtl="0">
              <a:lnSpc>
                <a:spcPct val="100000"/>
              </a:lnSpc>
              <a:spcBef>
                <a:spcPts val="0"/>
              </a:spcBef>
              <a:spcAft>
                <a:spcPts val="0"/>
              </a:spcAft>
              <a:buSzPts val="1400"/>
              <a:buNone/>
              <a:defRPr sz="1400" b="0"/>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Font typeface="Roboto" panose="02000000000000000000"/>
              <a:buNone/>
              <a:defRPr>
                <a:latin typeface="Roboto" panose="02000000000000000000"/>
                <a:ea typeface="Roboto" panose="02000000000000000000"/>
                <a:cs typeface="Roboto" panose="02000000000000000000"/>
                <a:sym typeface="Roboto" panose="02000000000000000000"/>
              </a:defRPr>
            </a:lvl4pPr>
            <a:lvl5pPr lvl="4" algn="ctr" rtl="0">
              <a:lnSpc>
                <a:spcPct val="100000"/>
              </a:lnSpc>
              <a:spcBef>
                <a:spcPts val="0"/>
              </a:spcBef>
              <a:spcAft>
                <a:spcPts val="0"/>
              </a:spcAft>
              <a:buSzPts val="1600"/>
              <a:buFont typeface="Roboto" panose="02000000000000000000"/>
              <a:buNone/>
              <a:defRPr>
                <a:latin typeface="Roboto" panose="02000000000000000000"/>
                <a:ea typeface="Roboto" panose="02000000000000000000"/>
                <a:cs typeface="Roboto" panose="02000000000000000000"/>
                <a:sym typeface="Roboto" panose="02000000000000000000"/>
              </a:defRPr>
            </a:lvl5pPr>
            <a:lvl6pPr lvl="5" algn="ctr" rtl="0">
              <a:lnSpc>
                <a:spcPct val="100000"/>
              </a:lnSpc>
              <a:spcBef>
                <a:spcPts val="0"/>
              </a:spcBef>
              <a:spcAft>
                <a:spcPts val="0"/>
              </a:spcAft>
              <a:buSzPts val="1600"/>
              <a:buFont typeface="Roboto" panose="02000000000000000000"/>
              <a:buNone/>
              <a:defRPr>
                <a:latin typeface="Roboto" panose="02000000000000000000"/>
                <a:ea typeface="Roboto" panose="02000000000000000000"/>
                <a:cs typeface="Roboto" panose="02000000000000000000"/>
                <a:sym typeface="Roboto" panose="02000000000000000000"/>
              </a:defRPr>
            </a:lvl6pPr>
            <a:lvl7pPr lvl="6" algn="ctr" rtl="0">
              <a:lnSpc>
                <a:spcPct val="100000"/>
              </a:lnSpc>
              <a:spcBef>
                <a:spcPts val="0"/>
              </a:spcBef>
              <a:spcAft>
                <a:spcPts val="0"/>
              </a:spcAft>
              <a:buSzPts val="1600"/>
              <a:buFont typeface="Roboto" panose="02000000000000000000"/>
              <a:buNone/>
              <a:defRPr>
                <a:latin typeface="Roboto" panose="02000000000000000000"/>
                <a:ea typeface="Roboto" panose="02000000000000000000"/>
                <a:cs typeface="Roboto" panose="02000000000000000000"/>
                <a:sym typeface="Roboto" panose="02000000000000000000"/>
              </a:defRPr>
            </a:lvl7pPr>
            <a:lvl8pPr lvl="7" algn="ctr" rtl="0">
              <a:lnSpc>
                <a:spcPct val="100000"/>
              </a:lnSpc>
              <a:spcBef>
                <a:spcPts val="0"/>
              </a:spcBef>
              <a:spcAft>
                <a:spcPts val="0"/>
              </a:spcAft>
              <a:buSzPts val="1600"/>
              <a:buFont typeface="Roboto" panose="02000000000000000000"/>
              <a:buNone/>
              <a:defRPr>
                <a:latin typeface="Roboto" panose="02000000000000000000"/>
                <a:ea typeface="Roboto" panose="02000000000000000000"/>
                <a:cs typeface="Roboto" panose="02000000000000000000"/>
                <a:sym typeface="Roboto" panose="02000000000000000000"/>
              </a:defRPr>
            </a:lvl8pPr>
            <a:lvl9pPr lvl="8" algn="ctr" rtl="0">
              <a:lnSpc>
                <a:spcPct val="100000"/>
              </a:lnSpc>
              <a:spcBef>
                <a:spcPts val="0"/>
              </a:spcBef>
              <a:spcAft>
                <a:spcPts val="0"/>
              </a:spcAft>
              <a:buSzPts val="1600"/>
              <a:buFont typeface="Roboto" panose="02000000000000000000"/>
              <a:buNone/>
              <a:defRPr>
                <a:latin typeface="Roboto" panose="02000000000000000000"/>
                <a:ea typeface="Roboto" panose="02000000000000000000"/>
                <a:cs typeface="Roboto" panose="02000000000000000000"/>
                <a:sym typeface="Roboto" panose="02000000000000000000"/>
              </a:defRPr>
            </a:lvl9pPr>
          </a:lstStyle>
          <a:p>
            <a:endParaRPr/>
          </a:p>
        </p:txBody>
      </p:sp>
      <p:sp>
        <p:nvSpPr>
          <p:cNvPr id="387" name="Google Shape;387;p14"/>
          <p:cNvSpPr txBox="1">
            <a:spLocks noGrp="1"/>
          </p:cNvSpPr>
          <p:nvPr>
            <p:ph type="subTitle" idx="3"/>
          </p:nvPr>
        </p:nvSpPr>
        <p:spPr>
          <a:xfrm>
            <a:off x="1057697" y="3331100"/>
            <a:ext cx="1899000" cy="804600"/>
          </a:xfrm>
          <a:prstGeom prst="rect">
            <a:avLst/>
          </a:prstGeom>
          <a:noFill/>
        </p:spPr>
        <p:txBody>
          <a:bodyPr spcFirstLastPara="1" wrap="square" lIns="91425" tIns="1527025" rIns="91425" bIns="91425" anchor="ctr" anchorCtr="0">
            <a:noAutofit/>
          </a:bodyPr>
          <a:lstStyle>
            <a:lvl1pPr lvl="0" algn="ctr" rtl="0">
              <a:lnSpc>
                <a:spcPct val="100000"/>
              </a:lnSpc>
              <a:spcBef>
                <a:spcPts val="0"/>
              </a:spcBef>
              <a:spcAft>
                <a:spcPts val="0"/>
              </a:spcAft>
              <a:buSzPts val="1400"/>
              <a:buNone/>
              <a:defRPr sz="1400" b="0"/>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Font typeface="Roboto" panose="02000000000000000000"/>
              <a:buNone/>
              <a:defRPr>
                <a:latin typeface="Roboto" panose="02000000000000000000"/>
                <a:ea typeface="Roboto" panose="02000000000000000000"/>
                <a:cs typeface="Roboto" panose="02000000000000000000"/>
                <a:sym typeface="Roboto" panose="02000000000000000000"/>
              </a:defRPr>
            </a:lvl4pPr>
            <a:lvl5pPr lvl="4" algn="ctr" rtl="0">
              <a:lnSpc>
                <a:spcPct val="100000"/>
              </a:lnSpc>
              <a:spcBef>
                <a:spcPts val="0"/>
              </a:spcBef>
              <a:spcAft>
                <a:spcPts val="0"/>
              </a:spcAft>
              <a:buSzPts val="1600"/>
              <a:buFont typeface="Roboto" panose="02000000000000000000"/>
              <a:buNone/>
              <a:defRPr>
                <a:latin typeface="Roboto" panose="02000000000000000000"/>
                <a:ea typeface="Roboto" panose="02000000000000000000"/>
                <a:cs typeface="Roboto" panose="02000000000000000000"/>
                <a:sym typeface="Roboto" panose="02000000000000000000"/>
              </a:defRPr>
            </a:lvl5pPr>
            <a:lvl6pPr lvl="5" algn="ctr" rtl="0">
              <a:lnSpc>
                <a:spcPct val="100000"/>
              </a:lnSpc>
              <a:spcBef>
                <a:spcPts val="0"/>
              </a:spcBef>
              <a:spcAft>
                <a:spcPts val="0"/>
              </a:spcAft>
              <a:buSzPts val="1600"/>
              <a:buFont typeface="Roboto" panose="02000000000000000000"/>
              <a:buNone/>
              <a:defRPr>
                <a:latin typeface="Roboto" panose="02000000000000000000"/>
                <a:ea typeface="Roboto" panose="02000000000000000000"/>
                <a:cs typeface="Roboto" panose="02000000000000000000"/>
                <a:sym typeface="Roboto" panose="02000000000000000000"/>
              </a:defRPr>
            </a:lvl6pPr>
            <a:lvl7pPr lvl="6" algn="ctr" rtl="0">
              <a:lnSpc>
                <a:spcPct val="100000"/>
              </a:lnSpc>
              <a:spcBef>
                <a:spcPts val="0"/>
              </a:spcBef>
              <a:spcAft>
                <a:spcPts val="0"/>
              </a:spcAft>
              <a:buSzPts val="1600"/>
              <a:buFont typeface="Roboto" panose="02000000000000000000"/>
              <a:buNone/>
              <a:defRPr>
                <a:latin typeface="Roboto" panose="02000000000000000000"/>
                <a:ea typeface="Roboto" panose="02000000000000000000"/>
                <a:cs typeface="Roboto" panose="02000000000000000000"/>
                <a:sym typeface="Roboto" panose="02000000000000000000"/>
              </a:defRPr>
            </a:lvl7pPr>
            <a:lvl8pPr lvl="7" algn="ctr" rtl="0">
              <a:lnSpc>
                <a:spcPct val="100000"/>
              </a:lnSpc>
              <a:spcBef>
                <a:spcPts val="0"/>
              </a:spcBef>
              <a:spcAft>
                <a:spcPts val="0"/>
              </a:spcAft>
              <a:buSzPts val="1600"/>
              <a:buFont typeface="Roboto" panose="02000000000000000000"/>
              <a:buNone/>
              <a:defRPr>
                <a:latin typeface="Roboto" panose="02000000000000000000"/>
                <a:ea typeface="Roboto" panose="02000000000000000000"/>
                <a:cs typeface="Roboto" panose="02000000000000000000"/>
                <a:sym typeface="Roboto" panose="02000000000000000000"/>
              </a:defRPr>
            </a:lvl8pPr>
            <a:lvl9pPr lvl="8" algn="ctr" rtl="0">
              <a:lnSpc>
                <a:spcPct val="100000"/>
              </a:lnSpc>
              <a:spcBef>
                <a:spcPts val="0"/>
              </a:spcBef>
              <a:spcAft>
                <a:spcPts val="0"/>
              </a:spcAft>
              <a:buSzPts val="1600"/>
              <a:buFont typeface="Roboto" panose="02000000000000000000"/>
              <a:buNone/>
              <a:defRPr>
                <a:latin typeface="Roboto" panose="02000000000000000000"/>
                <a:ea typeface="Roboto" panose="02000000000000000000"/>
                <a:cs typeface="Roboto" panose="02000000000000000000"/>
                <a:sym typeface="Roboto" panose="02000000000000000000"/>
              </a:defRPr>
            </a:lvl9pPr>
          </a:lstStyle>
          <a:p>
            <a:endParaRPr/>
          </a:p>
        </p:txBody>
      </p:sp>
      <p:sp>
        <p:nvSpPr>
          <p:cNvPr id="388" name="Google Shape;388;p14"/>
          <p:cNvSpPr txBox="1">
            <a:spLocks noGrp="1"/>
          </p:cNvSpPr>
          <p:nvPr>
            <p:ph type="subTitle" idx="4"/>
          </p:nvPr>
        </p:nvSpPr>
        <p:spPr>
          <a:xfrm>
            <a:off x="1057697" y="2949800"/>
            <a:ext cx="1899000" cy="381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500">
                <a:solidFill>
                  <a:schemeClr val="dk1"/>
                </a:solidFill>
                <a:latin typeface="Press Start 2P" panose="00000500000000000000"/>
                <a:ea typeface="Press Start 2P" panose="00000500000000000000"/>
                <a:cs typeface="Press Start 2P" panose="00000500000000000000"/>
                <a:sym typeface="Press Start 2P" panose="00000500000000000000"/>
              </a:defRPr>
            </a:lvl1pPr>
            <a:lvl2pPr lvl="1" algn="ctr" rtl="0">
              <a:lnSpc>
                <a:spcPct val="100000"/>
              </a:lnSpc>
              <a:spcBef>
                <a:spcPts val="0"/>
              </a:spcBef>
              <a:spcAft>
                <a:spcPts val="0"/>
              </a:spcAft>
              <a:buNone/>
              <a:defRPr sz="1500">
                <a:solidFill>
                  <a:schemeClr val="dk1"/>
                </a:solidFill>
                <a:latin typeface="Press Start 2P" panose="00000500000000000000"/>
                <a:ea typeface="Press Start 2P" panose="00000500000000000000"/>
                <a:cs typeface="Press Start 2P" panose="00000500000000000000"/>
                <a:sym typeface="Press Start 2P" panose="00000500000000000000"/>
              </a:defRPr>
            </a:lvl2pPr>
            <a:lvl3pPr lvl="2" algn="ctr" rtl="0">
              <a:lnSpc>
                <a:spcPct val="100000"/>
              </a:lnSpc>
              <a:spcBef>
                <a:spcPts val="0"/>
              </a:spcBef>
              <a:spcAft>
                <a:spcPts val="0"/>
              </a:spcAft>
              <a:buNone/>
              <a:defRPr sz="1500">
                <a:solidFill>
                  <a:schemeClr val="dk1"/>
                </a:solidFill>
                <a:latin typeface="Press Start 2P" panose="00000500000000000000"/>
                <a:ea typeface="Press Start 2P" panose="00000500000000000000"/>
                <a:cs typeface="Press Start 2P" panose="00000500000000000000"/>
                <a:sym typeface="Press Start 2P" panose="00000500000000000000"/>
              </a:defRPr>
            </a:lvl3pPr>
            <a:lvl4pPr lvl="3" algn="ctr" rtl="0">
              <a:lnSpc>
                <a:spcPct val="100000"/>
              </a:lnSpc>
              <a:spcBef>
                <a:spcPts val="0"/>
              </a:spcBef>
              <a:spcAft>
                <a:spcPts val="0"/>
              </a:spcAft>
              <a:buNone/>
              <a:defRPr sz="1500">
                <a:solidFill>
                  <a:schemeClr val="dk1"/>
                </a:solidFill>
                <a:latin typeface="Press Start 2P" panose="00000500000000000000"/>
                <a:ea typeface="Press Start 2P" panose="00000500000000000000"/>
                <a:cs typeface="Press Start 2P" panose="00000500000000000000"/>
                <a:sym typeface="Press Start 2P" panose="00000500000000000000"/>
              </a:defRPr>
            </a:lvl4pPr>
            <a:lvl5pPr lvl="4" algn="ctr" rtl="0">
              <a:lnSpc>
                <a:spcPct val="100000"/>
              </a:lnSpc>
              <a:spcBef>
                <a:spcPts val="0"/>
              </a:spcBef>
              <a:spcAft>
                <a:spcPts val="0"/>
              </a:spcAft>
              <a:buNone/>
              <a:defRPr sz="1500">
                <a:solidFill>
                  <a:schemeClr val="dk1"/>
                </a:solidFill>
                <a:latin typeface="Press Start 2P" panose="00000500000000000000"/>
                <a:ea typeface="Press Start 2P" panose="00000500000000000000"/>
                <a:cs typeface="Press Start 2P" panose="00000500000000000000"/>
                <a:sym typeface="Press Start 2P" panose="00000500000000000000"/>
              </a:defRPr>
            </a:lvl5pPr>
            <a:lvl6pPr lvl="5" algn="ctr" rtl="0">
              <a:lnSpc>
                <a:spcPct val="100000"/>
              </a:lnSpc>
              <a:spcBef>
                <a:spcPts val="0"/>
              </a:spcBef>
              <a:spcAft>
                <a:spcPts val="0"/>
              </a:spcAft>
              <a:buNone/>
              <a:defRPr sz="1500">
                <a:solidFill>
                  <a:schemeClr val="dk1"/>
                </a:solidFill>
                <a:latin typeface="Press Start 2P" panose="00000500000000000000"/>
                <a:ea typeface="Press Start 2P" panose="00000500000000000000"/>
                <a:cs typeface="Press Start 2P" panose="00000500000000000000"/>
                <a:sym typeface="Press Start 2P" panose="00000500000000000000"/>
              </a:defRPr>
            </a:lvl6pPr>
            <a:lvl7pPr lvl="6" algn="ctr" rtl="0">
              <a:lnSpc>
                <a:spcPct val="100000"/>
              </a:lnSpc>
              <a:spcBef>
                <a:spcPts val="0"/>
              </a:spcBef>
              <a:spcAft>
                <a:spcPts val="0"/>
              </a:spcAft>
              <a:buNone/>
              <a:defRPr sz="1500">
                <a:solidFill>
                  <a:schemeClr val="dk1"/>
                </a:solidFill>
                <a:latin typeface="Press Start 2P" panose="00000500000000000000"/>
                <a:ea typeface="Press Start 2P" panose="00000500000000000000"/>
                <a:cs typeface="Press Start 2P" panose="00000500000000000000"/>
                <a:sym typeface="Press Start 2P" panose="00000500000000000000"/>
              </a:defRPr>
            </a:lvl7pPr>
            <a:lvl8pPr lvl="7" algn="ctr" rtl="0">
              <a:lnSpc>
                <a:spcPct val="100000"/>
              </a:lnSpc>
              <a:spcBef>
                <a:spcPts val="0"/>
              </a:spcBef>
              <a:spcAft>
                <a:spcPts val="0"/>
              </a:spcAft>
              <a:buNone/>
              <a:defRPr sz="1500">
                <a:solidFill>
                  <a:schemeClr val="dk1"/>
                </a:solidFill>
                <a:latin typeface="Press Start 2P" panose="00000500000000000000"/>
                <a:ea typeface="Press Start 2P" panose="00000500000000000000"/>
                <a:cs typeface="Press Start 2P" panose="00000500000000000000"/>
                <a:sym typeface="Press Start 2P" panose="00000500000000000000"/>
              </a:defRPr>
            </a:lvl8pPr>
            <a:lvl9pPr lvl="8" algn="ctr" rtl="0">
              <a:lnSpc>
                <a:spcPct val="100000"/>
              </a:lnSpc>
              <a:spcBef>
                <a:spcPts val="0"/>
              </a:spcBef>
              <a:spcAft>
                <a:spcPts val="0"/>
              </a:spcAft>
              <a:buNone/>
              <a:defRPr sz="1500">
                <a:solidFill>
                  <a:schemeClr val="dk1"/>
                </a:solidFill>
                <a:latin typeface="Press Start 2P" panose="00000500000000000000"/>
                <a:ea typeface="Press Start 2P" panose="00000500000000000000"/>
                <a:cs typeface="Press Start 2P" panose="00000500000000000000"/>
                <a:sym typeface="Press Start 2P" panose="00000500000000000000"/>
              </a:defRPr>
            </a:lvl9pPr>
          </a:lstStyle>
          <a:p>
            <a:endParaRPr/>
          </a:p>
        </p:txBody>
      </p:sp>
      <p:sp>
        <p:nvSpPr>
          <p:cNvPr id="389" name="Google Shape;389;p14"/>
          <p:cNvSpPr txBox="1">
            <a:spLocks noGrp="1"/>
          </p:cNvSpPr>
          <p:nvPr>
            <p:ph type="subTitle" idx="5"/>
          </p:nvPr>
        </p:nvSpPr>
        <p:spPr>
          <a:xfrm>
            <a:off x="3622500" y="2949850"/>
            <a:ext cx="1899000" cy="381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500">
                <a:solidFill>
                  <a:schemeClr val="dk1"/>
                </a:solidFill>
                <a:latin typeface="Press Start 2P" panose="00000500000000000000"/>
                <a:ea typeface="Press Start 2P" panose="00000500000000000000"/>
                <a:cs typeface="Press Start 2P" panose="00000500000000000000"/>
                <a:sym typeface="Press Start 2P" panose="00000500000000000000"/>
              </a:defRPr>
            </a:lvl1pPr>
            <a:lvl2pPr lvl="1" algn="ctr" rtl="0">
              <a:lnSpc>
                <a:spcPct val="100000"/>
              </a:lnSpc>
              <a:spcBef>
                <a:spcPts val="0"/>
              </a:spcBef>
              <a:spcAft>
                <a:spcPts val="0"/>
              </a:spcAft>
              <a:buNone/>
              <a:defRPr sz="1500">
                <a:solidFill>
                  <a:schemeClr val="dk1"/>
                </a:solidFill>
                <a:latin typeface="Press Start 2P" panose="00000500000000000000"/>
                <a:ea typeface="Press Start 2P" panose="00000500000000000000"/>
                <a:cs typeface="Press Start 2P" panose="00000500000000000000"/>
                <a:sym typeface="Press Start 2P" panose="00000500000000000000"/>
              </a:defRPr>
            </a:lvl2pPr>
            <a:lvl3pPr lvl="2" algn="ctr" rtl="0">
              <a:lnSpc>
                <a:spcPct val="100000"/>
              </a:lnSpc>
              <a:spcBef>
                <a:spcPts val="0"/>
              </a:spcBef>
              <a:spcAft>
                <a:spcPts val="0"/>
              </a:spcAft>
              <a:buNone/>
              <a:defRPr sz="1500">
                <a:solidFill>
                  <a:schemeClr val="dk1"/>
                </a:solidFill>
                <a:latin typeface="Press Start 2P" panose="00000500000000000000"/>
                <a:ea typeface="Press Start 2P" panose="00000500000000000000"/>
                <a:cs typeface="Press Start 2P" panose="00000500000000000000"/>
                <a:sym typeface="Press Start 2P" panose="00000500000000000000"/>
              </a:defRPr>
            </a:lvl3pPr>
            <a:lvl4pPr lvl="3" algn="ctr" rtl="0">
              <a:lnSpc>
                <a:spcPct val="100000"/>
              </a:lnSpc>
              <a:spcBef>
                <a:spcPts val="0"/>
              </a:spcBef>
              <a:spcAft>
                <a:spcPts val="0"/>
              </a:spcAft>
              <a:buNone/>
              <a:defRPr sz="1500">
                <a:solidFill>
                  <a:schemeClr val="dk1"/>
                </a:solidFill>
                <a:latin typeface="Press Start 2P" panose="00000500000000000000"/>
                <a:ea typeface="Press Start 2P" panose="00000500000000000000"/>
                <a:cs typeface="Press Start 2P" panose="00000500000000000000"/>
                <a:sym typeface="Press Start 2P" panose="00000500000000000000"/>
              </a:defRPr>
            </a:lvl4pPr>
            <a:lvl5pPr lvl="4" algn="ctr" rtl="0">
              <a:lnSpc>
                <a:spcPct val="100000"/>
              </a:lnSpc>
              <a:spcBef>
                <a:spcPts val="0"/>
              </a:spcBef>
              <a:spcAft>
                <a:spcPts val="0"/>
              </a:spcAft>
              <a:buNone/>
              <a:defRPr sz="1500">
                <a:solidFill>
                  <a:schemeClr val="dk1"/>
                </a:solidFill>
                <a:latin typeface="Press Start 2P" panose="00000500000000000000"/>
                <a:ea typeface="Press Start 2P" panose="00000500000000000000"/>
                <a:cs typeface="Press Start 2P" panose="00000500000000000000"/>
                <a:sym typeface="Press Start 2P" panose="00000500000000000000"/>
              </a:defRPr>
            </a:lvl5pPr>
            <a:lvl6pPr lvl="5" algn="ctr" rtl="0">
              <a:lnSpc>
                <a:spcPct val="100000"/>
              </a:lnSpc>
              <a:spcBef>
                <a:spcPts val="0"/>
              </a:spcBef>
              <a:spcAft>
                <a:spcPts val="0"/>
              </a:spcAft>
              <a:buNone/>
              <a:defRPr sz="1500">
                <a:solidFill>
                  <a:schemeClr val="dk1"/>
                </a:solidFill>
                <a:latin typeface="Press Start 2P" panose="00000500000000000000"/>
                <a:ea typeface="Press Start 2P" panose="00000500000000000000"/>
                <a:cs typeface="Press Start 2P" panose="00000500000000000000"/>
                <a:sym typeface="Press Start 2P" panose="00000500000000000000"/>
              </a:defRPr>
            </a:lvl6pPr>
            <a:lvl7pPr lvl="6" algn="ctr" rtl="0">
              <a:lnSpc>
                <a:spcPct val="100000"/>
              </a:lnSpc>
              <a:spcBef>
                <a:spcPts val="0"/>
              </a:spcBef>
              <a:spcAft>
                <a:spcPts val="0"/>
              </a:spcAft>
              <a:buNone/>
              <a:defRPr sz="1500">
                <a:solidFill>
                  <a:schemeClr val="dk1"/>
                </a:solidFill>
                <a:latin typeface="Press Start 2P" panose="00000500000000000000"/>
                <a:ea typeface="Press Start 2P" panose="00000500000000000000"/>
                <a:cs typeface="Press Start 2P" panose="00000500000000000000"/>
                <a:sym typeface="Press Start 2P" panose="00000500000000000000"/>
              </a:defRPr>
            </a:lvl7pPr>
            <a:lvl8pPr lvl="7" algn="ctr" rtl="0">
              <a:lnSpc>
                <a:spcPct val="100000"/>
              </a:lnSpc>
              <a:spcBef>
                <a:spcPts val="0"/>
              </a:spcBef>
              <a:spcAft>
                <a:spcPts val="0"/>
              </a:spcAft>
              <a:buNone/>
              <a:defRPr sz="1500">
                <a:solidFill>
                  <a:schemeClr val="dk1"/>
                </a:solidFill>
                <a:latin typeface="Press Start 2P" panose="00000500000000000000"/>
                <a:ea typeface="Press Start 2P" panose="00000500000000000000"/>
                <a:cs typeface="Press Start 2P" panose="00000500000000000000"/>
                <a:sym typeface="Press Start 2P" panose="00000500000000000000"/>
              </a:defRPr>
            </a:lvl8pPr>
            <a:lvl9pPr lvl="8" algn="ctr" rtl="0">
              <a:lnSpc>
                <a:spcPct val="100000"/>
              </a:lnSpc>
              <a:spcBef>
                <a:spcPts val="0"/>
              </a:spcBef>
              <a:spcAft>
                <a:spcPts val="0"/>
              </a:spcAft>
              <a:buNone/>
              <a:defRPr sz="1500">
                <a:solidFill>
                  <a:schemeClr val="dk1"/>
                </a:solidFill>
                <a:latin typeface="Press Start 2P" panose="00000500000000000000"/>
                <a:ea typeface="Press Start 2P" panose="00000500000000000000"/>
                <a:cs typeface="Press Start 2P" panose="00000500000000000000"/>
                <a:sym typeface="Press Start 2P" panose="00000500000000000000"/>
              </a:defRPr>
            </a:lvl9pPr>
          </a:lstStyle>
          <a:p>
            <a:endParaRPr/>
          </a:p>
        </p:txBody>
      </p:sp>
      <p:sp>
        <p:nvSpPr>
          <p:cNvPr id="390" name="Google Shape;390;p14"/>
          <p:cNvSpPr txBox="1">
            <a:spLocks noGrp="1"/>
          </p:cNvSpPr>
          <p:nvPr>
            <p:ph type="subTitle" idx="6"/>
          </p:nvPr>
        </p:nvSpPr>
        <p:spPr>
          <a:xfrm>
            <a:off x="6187303" y="2949850"/>
            <a:ext cx="1899000" cy="381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500">
                <a:solidFill>
                  <a:schemeClr val="dk1"/>
                </a:solidFill>
                <a:latin typeface="Press Start 2P" panose="00000500000000000000"/>
                <a:ea typeface="Press Start 2P" panose="00000500000000000000"/>
                <a:cs typeface="Press Start 2P" panose="00000500000000000000"/>
                <a:sym typeface="Press Start 2P" panose="00000500000000000000"/>
              </a:defRPr>
            </a:lvl1pPr>
            <a:lvl2pPr lvl="1" algn="ctr" rtl="0">
              <a:lnSpc>
                <a:spcPct val="100000"/>
              </a:lnSpc>
              <a:spcBef>
                <a:spcPts val="0"/>
              </a:spcBef>
              <a:spcAft>
                <a:spcPts val="0"/>
              </a:spcAft>
              <a:buNone/>
              <a:defRPr sz="1500">
                <a:solidFill>
                  <a:schemeClr val="dk1"/>
                </a:solidFill>
                <a:latin typeface="Press Start 2P" panose="00000500000000000000"/>
                <a:ea typeface="Press Start 2P" panose="00000500000000000000"/>
                <a:cs typeface="Press Start 2P" panose="00000500000000000000"/>
                <a:sym typeface="Press Start 2P" panose="00000500000000000000"/>
              </a:defRPr>
            </a:lvl2pPr>
            <a:lvl3pPr lvl="2" algn="ctr" rtl="0">
              <a:lnSpc>
                <a:spcPct val="100000"/>
              </a:lnSpc>
              <a:spcBef>
                <a:spcPts val="0"/>
              </a:spcBef>
              <a:spcAft>
                <a:spcPts val="0"/>
              </a:spcAft>
              <a:buNone/>
              <a:defRPr sz="1500">
                <a:solidFill>
                  <a:schemeClr val="dk1"/>
                </a:solidFill>
                <a:latin typeface="Press Start 2P" panose="00000500000000000000"/>
                <a:ea typeface="Press Start 2P" panose="00000500000000000000"/>
                <a:cs typeface="Press Start 2P" panose="00000500000000000000"/>
                <a:sym typeface="Press Start 2P" panose="00000500000000000000"/>
              </a:defRPr>
            </a:lvl3pPr>
            <a:lvl4pPr lvl="3" algn="ctr" rtl="0">
              <a:lnSpc>
                <a:spcPct val="100000"/>
              </a:lnSpc>
              <a:spcBef>
                <a:spcPts val="0"/>
              </a:spcBef>
              <a:spcAft>
                <a:spcPts val="0"/>
              </a:spcAft>
              <a:buNone/>
              <a:defRPr sz="1500">
                <a:solidFill>
                  <a:schemeClr val="dk1"/>
                </a:solidFill>
                <a:latin typeface="Press Start 2P" panose="00000500000000000000"/>
                <a:ea typeface="Press Start 2P" panose="00000500000000000000"/>
                <a:cs typeface="Press Start 2P" panose="00000500000000000000"/>
                <a:sym typeface="Press Start 2P" panose="00000500000000000000"/>
              </a:defRPr>
            </a:lvl4pPr>
            <a:lvl5pPr lvl="4" algn="ctr" rtl="0">
              <a:lnSpc>
                <a:spcPct val="100000"/>
              </a:lnSpc>
              <a:spcBef>
                <a:spcPts val="0"/>
              </a:spcBef>
              <a:spcAft>
                <a:spcPts val="0"/>
              </a:spcAft>
              <a:buNone/>
              <a:defRPr sz="1500">
                <a:solidFill>
                  <a:schemeClr val="dk1"/>
                </a:solidFill>
                <a:latin typeface="Press Start 2P" panose="00000500000000000000"/>
                <a:ea typeface="Press Start 2P" panose="00000500000000000000"/>
                <a:cs typeface="Press Start 2P" panose="00000500000000000000"/>
                <a:sym typeface="Press Start 2P" panose="00000500000000000000"/>
              </a:defRPr>
            </a:lvl5pPr>
            <a:lvl6pPr lvl="5" algn="ctr" rtl="0">
              <a:lnSpc>
                <a:spcPct val="100000"/>
              </a:lnSpc>
              <a:spcBef>
                <a:spcPts val="0"/>
              </a:spcBef>
              <a:spcAft>
                <a:spcPts val="0"/>
              </a:spcAft>
              <a:buNone/>
              <a:defRPr sz="1500">
                <a:solidFill>
                  <a:schemeClr val="dk1"/>
                </a:solidFill>
                <a:latin typeface="Press Start 2P" panose="00000500000000000000"/>
                <a:ea typeface="Press Start 2P" panose="00000500000000000000"/>
                <a:cs typeface="Press Start 2P" panose="00000500000000000000"/>
                <a:sym typeface="Press Start 2P" panose="00000500000000000000"/>
              </a:defRPr>
            </a:lvl6pPr>
            <a:lvl7pPr lvl="6" algn="ctr" rtl="0">
              <a:lnSpc>
                <a:spcPct val="100000"/>
              </a:lnSpc>
              <a:spcBef>
                <a:spcPts val="0"/>
              </a:spcBef>
              <a:spcAft>
                <a:spcPts val="0"/>
              </a:spcAft>
              <a:buNone/>
              <a:defRPr sz="1500">
                <a:solidFill>
                  <a:schemeClr val="dk1"/>
                </a:solidFill>
                <a:latin typeface="Press Start 2P" panose="00000500000000000000"/>
                <a:ea typeface="Press Start 2P" panose="00000500000000000000"/>
                <a:cs typeface="Press Start 2P" panose="00000500000000000000"/>
                <a:sym typeface="Press Start 2P" panose="00000500000000000000"/>
              </a:defRPr>
            </a:lvl7pPr>
            <a:lvl8pPr lvl="7" algn="ctr" rtl="0">
              <a:lnSpc>
                <a:spcPct val="100000"/>
              </a:lnSpc>
              <a:spcBef>
                <a:spcPts val="0"/>
              </a:spcBef>
              <a:spcAft>
                <a:spcPts val="0"/>
              </a:spcAft>
              <a:buNone/>
              <a:defRPr sz="1500">
                <a:solidFill>
                  <a:schemeClr val="dk1"/>
                </a:solidFill>
                <a:latin typeface="Press Start 2P" panose="00000500000000000000"/>
                <a:ea typeface="Press Start 2P" panose="00000500000000000000"/>
                <a:cs typeface="Press Start 2P" panose="00000500000000000000"/>
                <a:sym typeface="Press Start 2P" panose="00000500000000000000"/>
              </a:defRPr>
            </a:lvl8pPr>
            <a:lvl9pPr lvl="8" algn="ctr" rtl="0">
              <a:lnSpc>
                <a:spcPct val="100000"/>
              </a:lnSpc>
              <a:spcBef>
                <a:spcPts val="0"/>
              </a:spcBef>
              <a:spcAft>
                <a:spcPts val="0"/>
              </a:spcAft>
              <a:buNone/>
              <a:defRPr sz="1500">
                <a:solidFill>
                  <a:schemeClr val="dk1"/>
                </a:solidFill>
                <a:latin typeface="Press Start 2P" panose="00000500000000000000"/>
                <a:ea typeface="Press Start 2P" panose="00000500000000000000"/>
                <a:cs typeface="Press Start 2P" panose="00000500000000000000"/>
                <a:sym typeface="Press Start 2P" panose="00000500000000000000"/>
              </a:defRPr>
            </a:lvl9pPr>
          </a:lstStyle>
          <a:p>
            <a:endParaRPr/>
          </a:p>
        </p:txBody>
      </p:sp>
      <p:sp>
        <p:nvSpPr>
          <p:cNvPr id="393" name="Google Shape;393;p14"/>
          <p:cNvSpPr txBox="1">
            <a:spLocks noGrp="1"/>
          </p:cNvSpPr>
          <p:nvPr>
            <p:ph type="title"/>
          </p:nvPr>
        </p:nvSpPr>
        <p:spPr>
          <a:xfrm>
            <a:off x="717425" y="539925"/>
            <a:ext cx="7709100" cy="333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3000"/>
              <a:buNone/>
              <a:defRPr sz="2000">
                <a:solidFill>
                  <a:schemeClr val="dk1"/>
                </a:solidFill>
              </a:defRPr>
            </a:lvl1pPr>
            <a:lvl2pPr lvl="1" rtl="0">
              <a:spcBef>
                <a:spcPts val="0"/>
              </a:spcBef>
              <a:spcAft>
                <a:spcPts val="0"/>
              </a:spcAft>
              <a:buClr>
                <a:schemeClr val="dk1"/>
              </a:buClr>
              <a:buSzPts val="2800"/>
              <a:buNone/>
              <a:defRPr>
                <a:solidFill>
                  <a:schemeClr val="dk1"/>
                </a:solidFill>
              </a:defRPr>
            </a:lvl2pPr>
            <a:lvl3pPr lvl="2" rtl="0">
              <a:spcBef>
                <a:spcPts val="0"/>
              </a:spcBef>
              <a:spcAft>
                <a:spcPts val="0"/>
              </a:spcAft>
              <a:buClr>
                <a:schemeClr val="dk1"/>
              </a:buClr>
              <a:buSzPts val="2800"/>
              <a:buNone/>
              <a:defRPr>
                <a:solidFill>
                  <a:schemeClr val="dk1"/>
                </a:solidFill>
              </a:defRPr>
            </a:lvl3pPr>
            <a:lvl4pPr lvl="3" rtl="0">
              <a:spcBef>
                <a:spcPts val="0"/>
              </a:spcBef>
              <a:spcAft>
                <a:spcPts val="0"/>
              </a:spcAft>
              <a:buClr>
                <a:schemeClr val="dk1"/>
              </a:buClr>
              <a:buSzPts val="2800"/>
              <a:buNone/>
              <a:defRPr>
                <a:solidFill>
                  <a:schemeClr val="dk1"/>
                </a:solidFill>
              </a:defRPr>
            </a:lvl4pPr>
            <a:lvl5pPr lvl="4" rtl="0">
              <a:spcBef>
                <a:spcPts val="0"/>
              </a:spcBef>
              <a:spcAft>
                <a:spcPts val="0"/>
              </a:spcAft>
              <a:buClr>
                <a:schemeClr val="dk1"/>
              </a:buClr>
              <a:buSzPts val="2800"/>
              <a:buNone/>
              <a:defRPr>
                <a:solidFill>
                  <a:schemeClr val="dk1"/>
                </a:solidFill>
              </a:defRPr>
            </a:lvl5pPr>
            <a:lvl6pPr lvl="5" rtl="0">
              <a:spcBef>
                <a:spcPts val="0"/>
              </a:spcBef>
              <a:spcAft>
                <a:spcPts val="0"/>
              </a:spcAft>
              <a:buClr>
                <a:schemeClr val="dk1"/>
              </a:buClr>
              <a:buSzPts val="2800"/>
              <a:buNone/>
              <a:defRPr>
                <a:solidFill>
                  <a:schemeClr val="dk1"/>
                </a:solidFill>
              </a:defRPr>
            </a:lvl6pPr>
            <a:lvl7pPr lvl="6" rtl="0">
              <a:spcBef>
                <a:spcPts val="0"/>
              </a:spcBef>
              <a:spcAft>
                <a:spcPts val="0"/>
              </a:spcAft>
              <a:buClr>
                <a:schemeClr val="dk1"/>
              </a:buClr>
              <a:buSzPts val="2800"/>
              <a:buNone/>
              <a:defRPr>
                <a:solidFill>
                  <a:schemeClr val="dk1"/>
                </a:solidFill>
              </a:defRPr>
            </a:lvl7pPr>
            <a:lvl8pPr lvl="7" rtl="0">
              <a:spcBef>
                <a:spcPts val="0"/>
              </a:spcBef>
              <a:spcAft>
                <a:spcPts val="0"/>
              </a:spcAft>
              <a:buClr>
                <a:schemeClr val="dk1"/>
              </a:buClr>
              <a:buSzPts val="2800"/>
              <a:buNone/>
              <a:defRPr>
                <a:solidFill>
                  <a:schemeClr val="dk1"/>
                </a:solidFill>
              </a:defRPr>
            </a:lvl8pPr>
            <a:lvl9pPr lvl="8" rtl="0">
              <a:spcBef>
                <a:spcPts val="0"/>
              </a:spcBef>
              <a:spcAft>
                <a:spcPts val="0"/>
              </a:spcAft>
              <a:buClr>
                <a:schemeClr val="dk1"/>
              </a:buClr>
              <a:buSzPts val="2800"/>
              <a:buNone/>
              <a:defRPr>
                <a:solidFill>
                  <a:schemeClr val="dk1"/>
                </a:solidFill>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Title and four columns">
  <p:cSld name="TITLE_AND_TWO_COLUMNS_2_1">
    <p:spTree>
      <p:nvGrpSpPr>
        <p:cNvPr id="1" name="Shape 394"/>
        <p:cNvGrpSpPr/>
        <p:nvPr/>
      </p:nvGrpSpPr>
      <p:grpSpPr>
        <a:xfrm>
          <a:off x="0" y="0"/>
          <a:ext cx="0" cy="0"/>
          <a:chOff x="0" y="0"/>
          <a:chExt cx="0" cy="0"/>
        </a:xfrm>
      </p:grpSpPr>
      <p:sp>
        <p:nvSpPr>
          <p:cNvPr id="419" name="Google Shape;419;p15"/>
          <p:cNvSpPr txBox="1">
            <a:spLocks noGrp="1"/>
          </p:cNvSpPr>
          <p:nvPr>
            <p:ph type="subTitle" idx="1"/>
          </p:nvPr>
        </p:nvSpPr>
        <p:spPr>
          <a:xfrm>
            <a:off x="2746782" y="3017575"/>
            <a:ext cx="1673400" cy="350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500">
                <a:solidFill>
                  <a:schemeClr val="dk1"/>
                </a:solidFill>
                <a:latin typeface="Press Start 2P" panose="00000500000000000000"/>
                <a:ea typeface="Press Start 2P" panose="00000500000000000000"/>
                <a:cs typeface="Press Start 2P" panose="00000500000000000000"/>
                <a:sym typeface="Press Start 2P" panose="00000500000000000000"/>
              </a:defRPr>
            </a:lvl1pPr>
            <a:lvl2pPr lvl="1" algn="ctr" rtl="0">
              <a:lnSpc>
                <a:spcPct val="100000"/>
              </a:lnSpc>
              <a:spcBef>
                <a:spcPts val="0"/>
              </a:spcBef>
              <a:spcAft>
                <a:spcPts val="0"/>
              </a:spcAft>
              <a:buNone/>
              <a:defRPr sz="1500">
                <a:solidFill>
                  <a:schemeClr val="dk1"/>
                </a:solidFill>
                <a:latin typeface="Press Start 2P" panose="00000500000000000000"/>
                <a:ea typeface="Press Start 2P" panose="00000500000000000000"/>
                <a:cs typeface="Press Start 2P" panose="00000500000000000000"/>
                <a:sym typeface="Press Start 2P" panose="00000500000000000000"/>
              </a:defRPr>
            </a:lvl2pPr>
            <a:lvl3pPr lvl="2" algn="ctr" rtl="0">
              <a:lnSpc>
                <a:spcPct val="100000"/>
              </a:lnSpc>
              <a:spcBef>
                <a:spcPts val="0"/>
              </a:spcBef>
              <a:spcAft>
                <a:spcPts val="0"/>
              </a:spcAft>
              <a:buNone/>
              <a:defRPr sz="1500">
                <a:solidFill>
                  <a:schemeClr val="dk1"/>
                </a:solidFill>
                <a:latin typeface="Press Start 2P" panose="00000500000000000000"/>
                <a:ea typeface="Press Start 2P" panose="00000500000000000000"/>
                <a:cs typeface="Press Start 2P" panose="00000500000000000000"/>
                <a:sym typeface="Press Start 2P" panose="00000500000000000000"/>
              </a:defRPr>
            </a:lvl3pPr>
            <a:lvl4pPr lvl="3" algn="ctr" rtl="0">
              <a:lnSpc>
                <a:spcPct val="100000"/>
              </a:lnSpc>
              <a:spcBef>
                <a:spcPts val="0"/>
              </a:spcBef>
              <a:spcAft>
                <a:spcPts val="0"/>
              </a:spcAft>
              <a:buNone/>
              <a:defRPr sz="1500">
                <a:solidFill>
                  <a:schemeClr val="dk1"/>
                </a:solidFill>
                <a:latin typeface="Press Start 2P" panose="00000500000000000000"/>
                <a:ea typeface="Press Start 2P" panose="00000500000000000000"/>
                <a:cs typeface="Press Start 2P" panose="00000500000000000000"/>
                <a:sym typeface="Press Start 2P" panose="00000500000000000000"/>
              </a:defRPr>
            </a:lvl4pPr>
            <a:lvl5pPr lvl="4" algn="ctr" rtl="0">
              <a:lnSpc>
                <a:spcPct val="100000"/>
              </a:lnSpc>
              <a:spcBef>
                <a:spcPts val="0"/>
              </a:spcBef>
              <a:spcAft>
                <a:spcPts val="0"/>
              </a:spcAft>
              <a:buNone/>
              <a:defRPr sz="1500">
                <a:solidFill>
                  <a:schemeClr val="dk1"/>
                </a:solidFill>
                <a:latin typeface="Press Start 2P" panose="00000500000000000000"/>
                <a:ea typeface="Press Start 2P" panose="00000500000000000000"/>
                <a:cs typeface="Press Start 2P" panose="00000500000000000000"/>
                <a:sym typeface="Press Start 2P" panose="00000500000000000000"/>
              </a:defRPr>
            </a:lvl5pPr>
            <a:lvl6pPr lvl="5" algn="ctr" rtl="0">
              <a:lnSpc>
                <a:spcPct val="100000"/>
              </a:lnSpc>
              <a:spcBef>
                <a:spcPts val="0"/>
              </a:spcBef>
              <a:spcAft>
                <a:spcPts val="0"/>
              </a:spcAft>
              <a:buNone/>
              <a:defRPr sz="1500">
                <a:solidFill>
                  <a:schemeClr val="dk1"/>
                </a:solidFill>
                <a:latin typeface="Press Start 2P" panose="00000500000000000000"/>
                <a:ea typeface="Press Start 2P" panose="00000500000000000000"/>
                <a:cs typeface="Press Start 2P" panose="00000500000000000000"/>
                <a:sym typeface="Press Start 2P" panose="00000500000000000000"/>
              </a:defRPr>
            </a:lvl6pPr>
            <a:lvl7pPr lvl="6" algn="ctr" rtl="0">
              <a:lnSpc>
                <a:spcPct val="100000"/>
              </a:lnSpc>
              <a:spcBef>
                <a:spcPts val="0"/>
              </a:spcBef>
              <a:spcAft>
                <a:spcPts val="0"/>
              </a:spcAft>
              <a:buNone/>
              <a:defRPr sz="1500">
                <a:solidFill>
                  <a:schemeClr val="dk1"/>
                </a:solidFill>
                <a:latin typeface="Press Start 2P" panose="00000500000000000000"/>
                <a:ea typeface="Press Start 2P" panose="00000500000000000000"/>
                <a:cs typeface="Press Start 2P" panose="00000500000000000000"/>
                <a:sym typeface="Press Start 2P" panose="00000500000000000000"/>
              </a:defRPr>
            </a:lvl7pPr>
            <a:lvl8pPr lvl="7" algn="ctr" rtl="0">
              <a:lnSpc>
                <a:spcPct val="100000"/>
              </a:lnSpc>
              <a:spcBef>
                <a:spcPts val="0"/>
              </a:spcBef>
              <a:spcAft>
                <a:spcPts val="0"/>
              </a:spcAft>
              <a:buNone/>
              <a:defRPr sz="1500">
                <a:solidFill>
                  <a:schemeClr val="dk1"/>
                </a:solidFill>
                <a:latin typeface="Press Start 2P" panose="00000500000000000000"/>
                <a:ea typeface="Press Start 2P" panose="00000500000000000000"/>
                <a:cs typeface="Press Start 2P" panose="00000500000000000000"/>
                <a:sym typeface="Press Start 2P" panose="00000500000000000000"/>
              </a:defRPr>
            </a:lvl8pPr>
            <a:lvl9pPr lvl="8" algn="ctr" rtl="0">
              <a:lnSpc>
                <a:spcPct val="100000"/>
              </a:lnSpc>
              <a:spcBef>
                <a:spcPts val="0"/>
              </a:spcBef>
              <a:spcAft>
                <a:spcPts val="0"/>
              </a:spcAft>
              <a:buNone/>
              <a:defRPr sz="1500">
                <a:solidFill>
                  <a:schemeClr val="dk1"/>
                </a:solidFill>
                <a:latin typeface="Press Start 2P" panose="00000500000000000000"/>
                <a:ea typeface="Press Start 2P" panose="00000500000000000000"/>
                <a:cs typeface="Press Start 2P" panose="00000500000000000000"/>
                <a:sym typeface="Press Start 2P" panose="00000500000000000000"/>
              </a:defRPr>
            </a:lvl9pPr>
          </a:lstStyle>
          <a:p>
            <a:endParaRPr/>
          </a:p>
        </p:txBody>
      </p:sp>
      <p:sp>
        <p:nvSpPr>
          <p:cNvPr id="420" name="Google Shape;420;p15"/>
          <p:cNvSpPr txBox="1">
            <a:spLocks noGrp="1"/>
          </p:cNvSpPr>
          <p:nvPr>
            <p:ph type="subTitle" idx="2"/>
          </p:nvPr>
        </p:nvSpPr>
        <p:spPr>
          <a:xfrm>
            <a:off x="769750" y="3017575"/>
            <a:ext cx="1673400" cy="350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500">
                <a:solidFill>
                  <a:schemeClr val="dk1"/>
                </a:solidFill>
                <a:latin typeface="Press Start 2P" panose="00000500000000000000"/>
                <a:ea typeface="Press Start 2P" panose="00000500000000000000"/>
                <a:cs typeface="Press Start 2P" panose="00000500000000000000"/>
                <a:sym typeface="Press Start 2P" panose="00000500000000000000"/>
              </a:defRPr>
            </a:lvl1pPr>
            <a:lvl2pPr lvl="1" algn="ctr" rtl="0">
              <a:lnSpc>
                <a:spcPct val="100000"/>
              </a:lnSpc>
              <a:spcBef>
                <a:spcPts val="0"/>
              </a:spcBef>
              <a:spcAft>
                <a:spcPts val="0"/>
              </a:spcAft>
              <a:buNone/>
              <a:defRPr sz="1500">
                <a:solidFill>
                  <a:schemeClr val="dk1"/>
                </a:solidFill>
                <a:latin typeface="Press Start 2P" panose="00000500000000000000"/>
                <a:ea typeface="Press Start 2P" panose="00000500000000000000"/>
                <a:cs typeface="Press Start 2P" panose="00000500000000000000"/>
                <a:sym typeface="Press Start 2P" panose="00000500000000000000"/>
              </a:defRPr>
            </a:lvl2pPr>
            <a:lvl3pPr lvl="2" algn="ctr" rtl="0">
              <a:lnSpc>
                <a:spcPct val="100000"/>
              </a:lnSpc>
              <a:spcBef>
                <a:spcPts val="0"/>
              </a:spcBef>
              <a:spcAft>
                <a:spcPts val="0"/>
              </a:spcAft>
              <a:buNone/>
              <a:defRPr sz="1500">
                <a:solidFill>
                  <a:schemeClr val="dk1"/>
                </a:solidFill>
                <a:latin typeface="Press Start 2P" panose="00000500000000000000"/>
                <a:ea typeface="Press Start 2P" panose="00000500000000000000"/>
                <a:cs typeface="Press Start 2P" panose="00000500000000000000"/>
                <a:sym typeface="Press Start 2P" panose="00000500000000000000"/>
              </a:defRPr>
            </a:lvl3pPr>
            <a:lvl4pPr lvl="3" algn="ctr" rtl="0">
              <a:lnSpc>
                <a:spcPct val="100000"/>
              </a:lnSpc>
              <a:spcBef>
                <a:spcPts val="0"/>
              </a:spcBef>
              <a:spcAft>
                <a:spcPts val="0"/>
              </a:spcAft>
              <a:buNone/>
              <a:defRPr sz="1500">
                <a:solidFill>
                  <a:schemeClr val="dk1"/>
                </a:solidFill>
                <a:latin typeface="Press Start 2P" panose="00000500000000000000"/>
                <a:ea typeface="Press Start 2P" panose="00000500000000000000"/>
                <a:cs typeface="Press Start 2P" panose="00000500000000000000"/>
                <a:sym typeface="Press Start 2P" panose="00000500000000000000"/>
              </a:defRPr>
            </a:lvl4pPr>
            <a:lvl5pPr lvl="4" algn="ctr" rtl="0">
              <a:lnSpc>
                <a:spcPct val="100000"/>
              </a:lnSpc>
              <a:spcBef>
                <a:spcPts val="0"/>
              </a:spcBef>
              <a:spcAft>
                <a:spcPts val="0"/>
              </a:spcAft>
              <a:buNone/>
              <a:defRPr sz="1500">
                <a:solidFill>
                  <a:schemeClr val="dk1"/>
                </a:solidFill>
                <a:latin typeface="Press Start 2P" panose="00000500000000000000"/>
                <a:ea typeface="Press Start 2P" panose="00000500000000000000"/>
                <a:cs typeface="Press Start 2P" panose="00000500000000000000"/>
                <a:sym typeface="Press Start 2P" panose="00000500000000000000"/>
              </a:defRPr>
            </a:lvl5pPr>
            <a:lvl6pPr lvl="5" algn="ctr" rtl="0">
              <a:lnSpc>
                <a:spcPct val="100000"/>
              </a:lnSpc>
              <a:spcBef>
                <a:spcPts val="0"/>
              </a:spcBef>
              <a:spcAft>
                <a:spcPts val="0"/>
              </a:spcAft>
              <a:buNone/>
              <a:defRPr sz="1500">
                <a:solidFill>
                  <a:schemeClr val="dk1"/>
                </a:solidFill>
                <a:latin typeface="Press Start 2P" panose="00000500000000000000"/>
                <a:ea typeface="Press Start 2P" panose="00000500000000000000"/>
                <a:cs typeface="Press Start 2P" panose="00000500000000000000"/>
                <a:sym typeface="Press Start 2P" panose="00000500000000000000"/>
              </a:defRPr>
            </a:lvl6pPr>
            <a:lvl7pPr lvl="6" algn="ctr" rtl="0">
              <a:lnSpc>
                <a:spcPct val="100000"/>
              </a:lnSpc>
              <a:spcBef>
                <a:spcPts val="0"/>
              </a:spcBef>
              <a:spcAft>
                <a:spcPts val="0"/>
              </a:spcAft>
              <a:buNone/>
              <a:defRPr sz="1500">
                <a:solidFill>
                  <a:schemeClr val="dk1"/>
                </a:solidFill>
                <a:latin typeface="Press Start 2P" panose="00000500000000000000"/>
                <a:ea typeface="Press Start 2P" panose="00000500000000000000"/>
                <a:cs typeface="Press Start 2P" panose="00000500000000000000"/>
                <a:sym typeface="Press Start 2P" panose="00000500000000000000"/>
              </a:defRPr>
            </a:lvl7pPr>
            <a:lvl8pPr lvl="7" algn="ctr" rtl="0">
              <a:lnSpc>
                <a:spcPct val="100000"/>
              </a:lnSpc>
              <a:spcBef>
                <a:spcPts val="0"/>
              </a:spcBef>
              <a:spcAft>
                <a:spcPts val="0"/>
              </a:spcAft>
              <a:buNone/>
              <a:defRPr sz="1500">
                <a:solidFill>
                  <a:schemeClr val="dk1"/>
                </a:solidFill>
                <a:latin typeface="Press Start 2P" panose="00000500000000000000"/>
                <a:ea typeface="Press Start 2P" panose="00000500000000000000"/>
                <a:cs typeface="Press Start 2P" panose="00000500000000000000"/>
                <a:sym typeface="Press Start 2P" panose="00000500000000000000"/>
              </a:defRPr>
            </a:lvl8pPr>
            <a:lvl9pPr lvl="8" algn="ctr" rtl="0">
              <a:lnSpc>
                <a:spcPct val="100000"/>
              </a:lnSpc>
              <a:spcBef>
                <a:spcPts val="0"/>
              </a:spcBef>
              <a:spcAft>
                <a:spcPts val="0"/>
              </a:spcAft>
              <a:buNone/>
              <a:defRPr sz="1500">
                <a:solidFill>
                  <a:schemeClr val="dk1"/>
                </a:solidFill>
                <a:latin typeface="Press Start 2P" panose="00000500000000000000"/>
                <a:ea typeface="Press Start 2P" panose="00000500000000000000"/>
                <a:cs typeface="Press Start 2P" panose="00000500000000000000"/>
                <a:sym typeface="Press Start 2P" panose="00000500000000000000"/>
              </a:defRPr>
            </a:lvl9pPr>
          </a:lstStyle>
          <a:p>
            <a:endParaRPr/>
          </a:p>
        </p:txBody>
      </p:sp>
      <p:sp>
        <p:nvSpPr>
          <p:cNvPr id="421" name="Google Shape;421;p15"/>
          <p:cNvSpPr txBox="1">
            <a:spLocks noGrp="1"/>
          </p:cNvSpPr>
          <p:nvPr>
            <p:ph type="subTitle" idx="3"/>
          </p:nvPr>
        </p:nvSpPr>
        <p:spPr>
          <a:xfrm>
            <a:off x="4723813" y="3017575"/>
            <a:ext cx="1673400" cy="350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500">
                <a:solidFill>
                  <a:schemeClr val="dk1"/>
                </a:solidFill>
                <a:latin typeface="Press Start 2P" panose="00000500000000000000"/>
                <a:ea typeface="Press Start 2P" panose="00000500000000000000"/>
                <a:cs typeface="Press Start 2P" panose="00000500000000000000"/>
                <a:sym typeface="Press Start 2P" panose="00000500000000000000"/>
              </a:defRPr>
            </a:lvl1pPr>
            <a:lvl2pPr lvl="1" algn="ctr" rtl="0">
              <a:lnSpc>
                <a:spcPct val="100000"/>
              </a:lnSpc>
              <a:spcBef>
                <a:spcPts val="0"/>
              </a:spcBef>
              <a:spcAft>
                <a:spcPts val="0"/>
              </a:spcAft>
              <a:buNone/>
              <a:defRPr sz="1500">
                <a:solidFill>
                  <a:schemeClr val="dk1"/>
                </a:solidFill>
                <a:latin typeface="Press Start 2P" panose="00000500000000000000"/>
                <a:ea typeface="Press Start 2P" panose="00000500000000000000"/>
                <a:cs typeface="Press Start 2P" panose="00000500000000000000"/>
                <a:sym typeface="Press Start 2P" panose="00000500000000000000"/>
              </a:defRPr>
            </a:lvl2pPr>
            <a:lvl3pPr lvl="2" algn="ctr" rtl="0">
              <a:lnSpc>
                <a:spcPct val="100000"/>
              </a:lnSpc>
              <a:spcBef>
                <a:spcPts val="0"/>
              </a:spcBef>
              <a:spcAft>
                <a:spcPts val="0"/>
              </a:spcAft>
              <a:buNone/>
              <a:defRPr sz="1500">
                <a:solidFill>
                  <a:schemeClr val="dk1"/>
                </a:solidFill>
                <a:latin typeface="Press Start 2P" panose="00000500000000000000"/>
                <a:ea typeface="Press Start 2P" panose="00000500000000000000"/>
                <a:cs typeface="Press Start 2P" panose="00000500000000000000"/>
                <a:sym typeface="Press Start 2P" panose="00000500000000000000"/>
              </a:defRPr>
            </a:lvl3pPr>
            <a:lvl4pPr lvl="3" algn="ctr" rtl="0">
              <a:lnSpc>
                <a:spcPct val="100000"/>
              </a:lnSpc>
              <a:spcBef>
                <a:spcPts val="0"/>
              </a:spcBef>
              <a:spcAft>
                <a:spcPts val="0"/>
              </a:spcAft>
              <a:buNone/>
              <a:defRPr sz="1500">
                <a:solidFill>
                  <a:schemeClr val="dk1"/>
                </a:solidFill>
                <a:latin typeface="Press Start 2P" panose="00000500000000000000"/>
                <a:ea typeface="Press Start 2P" panose="00000500000000000000"/>
                <a:cs typeface="Press Start 2P" panose="00000500000000000000"/>
                <a:sym typeface="Press Start 2P" panose="00000500000000000000"/>
              </a:defRPr>
            </a:lvl4pPr>
            <a:lvl5pPr lvl="4" algn="ctr" rtl="0">
              <a:lnSpc>
                <a:spcPct val="100000"/>
              </a:lnSpc>
              <a:spcBef>
                <a:spcPts val="0"/>
              </a:spcBef>
              <a:spcAft>
                <a:spcPts val="0"/>
              </a:spcAft>
              <a:buNone/>
              <a:defRPr sz="1500">
                <a:solidFill>
                  <a:schemeClr val="dk1"/>
                </a:solidFill>
                <a:latin typeface="Press Start 2P" panose="00000500000000000000"/>
                <a:ea typeface="Press Start 2P" panose="00000500000000000000"/>
                <a:cs typeface="Press Start 2P" panose="00000500000000000000"/>
                <a:sym typeface="Press Start 2P" panose="00000500000000000000"/>
              </a:defRPr>
            </a:lvl5pPr>
            <a:lvl6pPr lvl="5" algn="ctr" rtl="0">
              <a:lnSpc>
                <a:spcPct val="100000"/>
              </a:lnSpc>
              <a:spcBef>
                <a:spcPts val="0"/>
              </a:spcBef>
              <a:spcAft>
                <a:spcPts val="0"/>
              </a:spcAft>
              <a:buNone/>
              <a:defRPr sz="1500">
                <a:solidFill>
                  <a:schemeClr val="dk1"/>
                </a:solidFill>
                <a:latin typeface="Press Start 2P" panose="00000500000000000000"/>
                <a:ea typeface="Press Start 2P" panose="00000500000000000000"/>
                <a:cs typeface="Press Start 2P" panose="00000500000000000000"/>
                <a:sym typeface="Press Start 2P" panose="00000500000000000000"/>
              </a:defRPr>
            </a:lvl6pPr>
            <a:lvl7pPr lvl="6" algn="ctr" rtl="0">
              <a:lnSpc>
                <a:spcPct val="100000"/>
              </a:lnSpc>
              <a:spcBef>
                <a:spcPts val="0"/>
              </a:spcBef>
              <a:spcAft>
                <a:spcPts val="0"/>
              </a:spcAft>
              <a:buNone/>
              <a:defRPr sz="1500">
                <a:solidFill>
                  <a:schemeClr val="dk1"/>
                </a:solidFill>
                <a:latin typeface="Press Start 2P" panose="00000500000000000000"/>
                <a:ea typeface="Press Start 2P" panose="00000500000000000000"/>
                <a:cs typeface="Press Start 2P" panose="00000500000000000000"/>
                <a:sym typeface="Press Start 2P" panose="00000500000000000000"/>
              </a:defRPr>
            </a:lvl7pPr>
            <a:lvl8pPr lvl="7" algn="ctr" rtl="0">
              <a:lnSpc>
                <a:spcPct val="100000"/>
              </a:lnSpc>
              <a:spcBef>
                <a:spcPts val="0"/>
              </a:spcBef>
              <a:spcAft>
                <a:spcPts val="0"/>
              </a:spcAft>
              <a:buNone/>
              <a:defRPr sz="1500">
                <a:solidFill>
                  <a:schemeClr val="dk1"/>
                </a:solidFill>
                <a:latin typeface="Press Start 2P" panose="00000500000000000000"/>
                <a:ea typeface="Press Start 2P" panose="00000500000000000000"/>
                <a:cs typeface="Press Start 2P" panose="00000500000000000000"/>
                <a:sym typeface="Press Start 2P" panose="00000500000000000000"/>
              </a:defRPr>
            </a:lvl8pPr>
            <a:lvl9pPr lvl="8" algn="ctr" rtl="0">
              <a:lnSpc>
                <a:spcPct val="100000"/>
              </a:lnSpc>
              <a:spcBef>
                <a:spcPts val="0"/>
              </a:spcBef>
              <a:spcAft>
                <a:spcPts val="0"/>
              </a:spcAft>
              <a:buNone/>
              <a:defRPr sz="1500">
                <a:solidFill>
                  <a:schemeClr val="dk1"/>
                </a:solidFill>
                <a:latin typeface="Press Start 2P" panose="00000500000000000000"/>
                <a:ea typeface="Press Start 2P" panose="00000500000000000000"/>
                <a:cs typeface="Press Start 2P" panose="00000500000000000000"/>
                <a:sym typeface="Press Start 2P" panose="00000500000000000000"/>
              </a:defRPr>
            </a:lvl9pPr>
          </a:lstStyle>
          <a:p>
            <a:endParaRPr/>
          </a:p>
        </p:txBody>
      </p:sp>
      <p:sp>
        <p:nvSpPr>
          <p:cNvPr id="422" name="Google Shape;422;p15"/>
          <p:cNvSpPr txBox="1">
            <a:spLocks noGrp="1"/>
          </p:cNvSpPr>
          <p:nvPr>
            <p:ph type="subTitle" idx="4"/>
          </p:nvPr>
        </p:nvSpPr>
        <p:spPr>
          <a:xfrm>
            <a:off x="6700845" y="3017575"/>
            <a:ext cx="1673400" cy="3507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1500">
                <a:solidFill>
                  <a:schemeClr val="dk1"/>
                </a:solidFill>
                <a:latin typeface="Press Start 2P" panose="00000500000000000000"/>
                <a:ea typeface="Press Start 2P" panose="00000500000000000000"/>
                <a:cs typeface="Press Start 2P" panose="00000500000000000000"/>
                <a:sym typeface="Press Start 2P" panose="00000500000000000000"/>
              </a:defRPr>
            </a:lvl1pPr>
            <a:lvl2pPr lvl="1" algn="ctr" rtl="0">
              <a:spcBef>
                <a:spcPts val="0"/>
              </a:spcBef>
              <a:spcAft>
                <a:spcPts val="0"/>
              </a:spcAft>
              <a:buNone/>
              <a:defRPr sz="1500">
                <a:solidFill>
                  <a:schemeClr val="dk1"/>
                </a:solidFill>
                <a:latin typeface="Press Start 2P" panose="00000500000000000000"/>
                <a:ea typeface="Press Start 2P" panose="00000500000000000000"/>
                <a:cs typeface="Press Start 2P" panose="00000500000000000000"/>
                <a:sym typeface="Press Start 2P" panose="00000500000000000000"/>
              </a:defRPr>
            </a:lvl2pPr>
            <a:lvl3pPr lvl="2" algn="ctr" rtl="0">
              <a:spcBef>
                <a:spcPts val="0"/>
              </a:spcBef>
              <a:spcAft>
                <a:spcPts val="0"/>
              </a:spcAft>
              <a:buNone/>
              <a:defRPr sz="1500">
                <a:solidFill>
                  <a:schemeClr val="dk1"/>
                </a:solidFill>
                <a:latin typeface="Press Start 2P" panose="00000500000000000000"/>
                <a:ea typeface="Press Start 2P" panose="00000500000000000000"/>
                <a:cs typeface="Press Start 2P" panose="00000500000000000000"/>
                <a:sym typeface="Press Start 2P" panose="00000500000000000000"/>
              </a:defRPr>
            </a:lvl3pPr>
            <a:lvl4pPr lvl="3" algn="ctr" rtl="0">
              <a:spcBef>
                <a:spcPts val="0"/>
              </a:spcBef>
              <a:spcAft>
                <a:spcPts val="0"/>
              </a:spcAft>
              <a:buNone/>
              <a:defRPr sz="1500">
                <a:solidFill>
                  <a:schemeClr val="dk1"/>
                </a:solidFill>
                <a:latin typeface="Press Start 2P" panose="00000500000000000000"/>
                <a:ea typeface="Press Start 2P" panose="00000500000000000000"/>
                <a:cs typeface="Press Start 2P" panose="00000500000000000000"/>
                <a:sym typeface="Press Start 2P" panose="00000500000000000000"/>
              </a:defRPr>
            </a:lvl4pPr>
            <a:lvl5pPr lvl="4" algn="ctr" rtl="0">
              <a:spcBef>
                <a:spcPts val="0"/>
              </a:spcBef>
              <a:spcAft>
                <a:spcPts val="0"/>
              </a:spcAft>
              <a:buNone/>
              <a:defRPr sz="1500">
                <a:solidFill>
                  <a:schemeClr val="dk1"/>
                </a:solidFill>
                <a:latin typeface="Press Start 2P" panose="00000500000000000000"/>
                <a:ea typeface="Press Start 2P" panose="00000500000000000000"/>
                <a:cs typeface="Press Start 2P" panose="00000500000000000000"/>
                <a:sym typeface="Press Start 2P" panose="00000500000000000000"/>
              </a:defRPr>
            </a:lvl5pPr>
            <a:lvl6pPr lvl="5" algn="ctr" rtl="0">
              <a:spcBef>
                <a:spcPts val="0"/>
              </a:spcBef>
              <a:spcAft>
                <a:spcPts val="0"/>
              </a:spcAft>
              <a:buNone/>
              <a:defRPr sz="1500">
                <a:solidFill>
                  <a:schemeClr val="dk1"/>
                </a:solidFill>
                <a:latin typeface="Press Start 2P" panose="00000500000000000000"/>
                <a:ea typeface="Press Start 2P" panose="00000500000000000000"/>
                <a:cs typeface="Press Start 2P" panose="00000500000000000000"/>
                <a:sym typeface="Press Start 2P" panose="00000500000000000000"/>
              </a:defRPr>
            </a:lvl6pPr>
            <a:lvl7pPr lvl="6" algn="ctr" rtl="0">
              <a:spcBef>
                <a:spcPts val="0"/>
              </a:spcBef>
              <a:spcAft>
                <a:spcPts val="0"/>
              </a:spcAft>
              <a:buNone/>
              <a:defRPr sz="1500">
                <a:solidFill>
                  <a:schemeClr val="dk1"/>
                </a:solidFill>
                <a:latin typeface="Press Start 2P" panose="00000500000000000000"/>
                <a:ea typeface="Press Start 2P" panose="00000500000000000000"/>
                <a:cs typeface="Press Start 2P" panose="00000500000000000000"/>
                <a:sym typeface="Press Start 2P" panose="00000500000000000000"/>
              </a:defRPr>
            </a:lvl7pPr>
            <a:lvl8pPr lvl="7" algn="ctr" rtl="0">
              <a:spcBef>
                <a:spcPts val="0"/>
              </a:spcBef>
              <a:spcAft>
                <a:spcPts val="0"/>
              </a:spcAft>
              <a:buNone/>
              <a:defRPr sz="1500">
                <a:solidFill>
                  <a:schemeClr val="dk1"/>
                </a:solidFill>
                <a:latin typeface="Press Start 2P" panose="00000500000000000000"/>
                <a:ea typeface="Press Start 2P" panose="00000500000000000000"/>
                <a:cs typeface="Press Start 2P" panose="00000500000000000000"/>
                <a:sym typeface="Press Start 2P" panose="00000500000000000000"/>
              </a:defRPr>
            </a:lvl8pPr>
            <a:lvl9pPr lvl="8" algn="ctr" rtl="0">
              <a:spcBef>
                <a:spcPts val="0"/>
              </a:spcBef>
              <a:spcAft>
                <a:spcPts val="0"/>
              </a:spcAft>
              <a:buNone/>
              <a:defRPr sz="1500">
                <a:solidFill>
                  <a:schemeClr val="dk1"/>
                </a:solidFill>
                <a:latin typeface="Press Start 2P" panose="00000500000000000000"/>
                <a:ea typeface="Press Start 2P" panose="00000500000000000000"/>
                <a:cs typeface="Press Start 2P" panose="00000500000000000000"/>
                <a:sym typeface="Press Start 2P" panose="00000500000000000000"/>
              </a:defRPr>
            </a:lvl9pPr>
          </a:lstStyle>
          <a:p>
            <a:endParaRPr/>
          </a:p>
        </p:txBody>
      </p:sp>
      <p:sp>
        <p:nvSpPr>
          <p:cNvPr id="423" name="Google Shape;423;p15"/>
          <p:cNvSpPr txBox="1">
            <a:spLocks noGrp="1"/>
          </p:cNvSpPr>
          <p:nvPr>
            <p:ph type="subTitle" idx="5"/>
          </p:nvPr>
        </p:nvSpPr>
        <p:spPr>
          <a:xfrm>
            <a:off x="769762" y="3512600"/>
            <a:ext cx="1673400" cy="676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14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424" name="Google Shape;424;p15"/>
          <p:cNvSpPr txBox="1">
            <a:spLocks noGrp="1"/>
          </p:cNvSpPr>
          <p:nvPr>
            <p:ph type="subTitle" idx="6"/>
          </p:nvPr>
        </p:nvSpPr>
        <p:spPr>
          <a:xfrm>
            <a:off x="2746787" y="3512600"/>
            <a:ext cx="1673400" cy="676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14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425" name="Google Shape;425;p15"/>
          <p:cNvSpPr txBox="1">
            <a:spLocks noGrp="1"/>
          </p:cNvSpPr>
          <p:nvPr>
            <p:ph type="subTitle" idx="7"/>
          </p:nvPr>
        </p:nvSpPr>
        <p:spPr>
          <a:xfrm>
            <a:off x="6700838" y="3512600"/>
            <a:ext cx="1673400" cy="676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14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426" name="Google Shape;426;p15"/>
          <p:cNvSpPr txBox="1">
            <a:spLocks noGrp="1"/>
          </p:cNvSpPr>
          <p:nvPr>
            <p:ph type="subTitle" idx="8"/>
          </p:nvPr>
        </p:nvSpPr>
        <p:spPr>
          <a:xfrm>
            <a:off x="4723813" y="3512600"/>
            <a:ext cx="1673400" cy="676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14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427" name="Google Shape;427;p15"/>
          <p:cNvSpPr txBox="1">
            <a:spLocks noGrp="1"/>
          </p:cNvSpPr>
          <p:nvPr>
            <p:ph type="title"/>
          </p:nvPr>
        </p:nvSpPr>
        <p:spPr>
          <a:xfrm>
            <a:off x="717425" y="539925"/>
            <a:ext cx="7709100" cy="333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3000"/>
              <a:buNone/>
              <a:defRPr sz="2000">
                <a:solidFill>
                  <a:schemeClr val="dk1"/>
                </a:solidFill>
              </a:defRPr>
            </a:lvl1pPr>
            <a:lvl2pPr lvl="1" rtl="0">
              <a:spcBef>
                <a:spcPts val="0"/>
              </a:spcBef>
              <a:spcAft>
                <a:spcPts val="0"/>
              </a:spcAft>
              <a:buClr>
                <a:schemeClr val="dk1"/>
              </a:buClr>
              <a:buSzPts val="2800"/>
              <a:buNone/>
              <a:defRPr>
                <a:solidFill>
                  <a:schemeClr val="dk1"/>
                </a:solidFill>
              </a:defRPr>
            </a:lvl2pPr>
            <a:lvl3pPr lvl="2" rtl="0">
              <a:spcBef>
                <a:spcPts val="0"/>
              </a:spcBef>
              <a:spcAft>
                <a:spcPts val="0"/>
              </a:spcAft>
              <a:buClr>
                <a:schemeClr val="dk1"/>
              </a:buClr>
              <a:buSzPts val="2800"/>
              <a:buNone/>
              <a:defRPr>
                <a:solidFill>
                  <a:schemeClr val="dk1"/>
                </a:solidFill>
              </a:defRPr>
            </a:lvl3pPr>
            <a:lvl4pPr lvl="3" rtl="0">
              <a:spcBef>
                <a:spcPts val="0"/>
              </a:spcBef>
              <a:spcAft>
                <a:spcPts val="0"/>
              </a:spcAft>
              <a:buClr>
                <a:schemeClr val="dk1"/>
              </a:buClr>
              <a:buSzPts val="2800"/>
              <a:buNone/>
              <a:defRPr>
                <a:solidFill>
                  <a:schemeClr val="dk1"/>
                </a:solidFill>
              </a:defRPr>
            </a:lvl4pPr>
            <a:lvl5pPr lvl="4" rtl="0">
              <a:spcBef>
                <a:spcPts val="0"/>
              </a:spcBef>
              <a:spcAft>
                <a:spcPts val="0"/>
              </a:spcAft>
              <a:buClr>
                <a:schemeClr val="dk1"/>
              </a:buClr>
              <a:buSzPts val="2800"/>
              <a:buNone/>
              <a:defRPr>
                <a:solidFill>
                  <a:schemeClr val="dk1"/>
                </a:solidFill>
              </a:defRPr>
            </a:lvl5pPr>
            <a:lvl6pPr lvl="5" rtl="0">
              <a:spcBef>
                <a:spcPts val="0"/>
              </a:spcBef>
              <a:spcAft>
                <a:spcPts val="0"/>
              </a:spcAft>
              <a:buClr>
                <a:schemeClr val="dk1"/>
              </a:buClr>
              <a:buSzPts val="2800"/>
              <a:buNone/>
              <a:defRPr>
                <a:solidFill>
                  <a:schemeClr val="dk1"/>
                </a:solidFill>
              </a:defRPr>
            </a:lvl6pPr>
            <a:lvl7pPr lvl="6" rtl="0">
              <a:spcBef>
                <a:spcPts val="0"/>
              </a:spcBef>
              <a:spcAft>
                <a:spcPts val="0"/>
              </a:spcAft>
              <a:buClr>
                <a:schemeClr val="dk1"/>
              </a:buClr>
              <a:buSzPts val="2800"/>
              <a:buNone/>
              <a:defRPr>
                <a:solidFill>
                  <a:schemeClr val="dk1"/>
                </a:solidFill>
              </a:defRPr>
            </a:lvl7pPr>
            <a:lvl8pPr lvl="7" rtl="0">
              <a:spcBef>
                <a:spcPts val="0"/>
              </a:spcBef>
              <a:spcAft>
                <a:spcPts val="0"/>
              </a:spcAft>
              <a:buClr>
                <a:schemeClr val="dk1"/>
              </a:buClr>
              <a:buSzPts val="2800"/>
              <a:buNone/>
              <a:defRPr>
                <a:solidFill>
                  <a:schemeClr val="dk1"/>
                </a:solidFill>
              </a:defRPr>
            </a:lvl8pPr>
            <a:lvl9pPr lvl="8" rtl="0">
              <a:spcBef>
                <a:spcPts val="0"/>
              </a:spcBef>
              <a:spcAft>
                <a:spcPts val="0"/>
              </a:spcAft>
              <a:buClr>
                <a:schemeClr val="dk1"/>
              </a:buClr>
              <a:buSzPts val="2800"/>
              <a:buNone/>
              <a:defRPr>
                <a:solidFill>
                  <a:schemeClr val="dk1"/>
                </a:solidFill>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Title and four columns 1">
  <p:cSld name="TITLE_AND_TWO_COLUMNS_2_1_1">
    <p:spTree>
      <p:nvGrpSpPr>
        <p:cNvPr id="1" name="Shape 428"/>
        <p:cNvGrpSpPr/>
        <p:nvPr/>
      </p:nvGrpSpPr>
      <p:grpSpPr>
        <a:xfrm>
          <a:off x="0" y="0"/>
          <a:ext cx="0" cy="0"/>
          <a:chOff x="0" y="0"/>
          <a:chExt cx="0" cy="0"/>
        </a:xfrm>
      </p:grpSpPr>
      <p:sp>
        <p:nvSpPr>
          <p:cNvPr id="429" name="Google Shape;429;p16"/>
          <p:cNvSpPr txBox="1">
            <a:spLocks noGrp="1"/>
          </p:cNvSpPr>
          <p:nvPr>
            <p:ph type="subTitle" idx="1"/>
          </p:nvPr>
        </p:nvSpPr>
        <p:spPr>
          <a:xfrm>
            <a:off x="1900403" y="1421044"/>
            <a:ext cx="2088000" cy="405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500" b="0">
                <a:solidFill>
                  <a:schemeClr val="dk1"/>
                </a:solidFill>
                <a:latin typeface="Press Start 2P" panose="00000500000000000000"/>
                <a:ea typeface="Press Start 2P" panose="00000500000000000000"/>
                <a:cs typeface="Press Start 2P" panose="00000500000000000000"/>
                <a:sym typeface="Press Start 2P" panose="00000500000000000000"/>
              </a:defRPr>
            </a:lvl1pPr>
            <a:lvl2pPr lvl="1" algn="ctr" rtl="0">
              <a:lnSpc>
                <a:spcPct val="100000"/>
              </a:lnSpc>
              <a:spcBef>
                <a:spcPts val="0"/>
              </a:spcBef>
              <a:spcAft>
                <a:spcPts val="0"/>
              </a:spcAft>
              <a:buNone/>
              <a:defRPr sz="1500" b="0">
                <a:solidFill>
                  <a:schemeClr val="dk1"/>
                </a:solidFill>
                <a:latin typeface="Press Start 2P" panose="00000500000000000000"/>
                <a:ea typeface="Press Start 2P" panose="00000500000000000000"/>
                <a:cs typeface="Press Start 2P" panose="00000500000000000000"/>
                <a:sym typeface="Press Start 2P" panose="00000500000000000000"/>
              </a:defRPr>
            </a:lvl2pPr>
            <a:lvl3pPr lvl="2" algn="ctr" rtl="0">
              <a:lnSpc>
                <a:spcPct val="100000"/>
              </a:lnSpc>
              <a:spcBef>
                <a:spcPts val="0"/>
              </a:spcBef>
              <a:spcAft>
                <a:spcPts val="0"/>
              </a:spcAft>
              <a:buNone/>
              <a:defRPr sz="1500" b="0">
                <a:solidFill>
                  <a:schemeClr val="dk1"/>
                </a:solidFill>
                <a:latin typeface="Press Start 2P" panose="00000500000000000000"/>
                <a:ea typeface="Press Start 2P" panose="00000500000000000000"/>
                <a:cs typeface="Press Start 2P" panose="00000500000000000000"/>
                <a:sym typeface="Press Start 2P" panose="00000500000000000000"/>
              </a:defRPr>
            </a:lvl3pPr>
            <a:lvl4pPr lvl="3" algn="ctr" rtl="0">
              <a:lnSpc>
                <a:spcPct val="100000"/>
              </a:lnSpc>
              <a:spcBef>
                <a:spcPts val="0"/>
              </a:spcBef>
              <a:spcAft>
                <a:spcPts val="0"/>
              </a:spcAft>
              <a:buNone/>
              <a:defRPr sz="1500" b="0">
                <a:solidFill>
                  <a:schemeClr val="dk1"/>
                </a:solidFill>
                <a:latin typeface="Press Start 2P" panose="00000500000000000000"/>
                <a:ea typeface="Press Start 2P" panose="00000500000000000000"/>
                <a:cs typeface="Press Start 2P" panose="00000500000000000000"/>
                <a:sym typeface="Press Start 2P" panose="00000500000000000000"/>
              </a:defRPr>
            </a:lvl4pPr>
            <a:lvl5pPr lvl="4" algn="ctr" rtl="0">
              <a:lnSpc>
                <a:spcPct val="100000"/>
              </a:lnSpc>
              <a:spcBef>
                <a:spcPts val="0"/>
              </a:spcBef>
              <a:spcAft>
                <a:spcPts val="0"/>
              </a:spcAft>
              <a:buNone/>
              <a:defRPr sz="1500" b="0">
                <a:solidFill>
                  <a:schemeClr val="dk1"/>
                </a:solidFill>
                <a:latin typeface="Press Start 2P" panose="00000500000000000000"/>
                <a:ea typeface="Press Start 2P" panose="00000500000000000000"/>
                <a:cs typeface="Press Start 2P" panose="00000500000000000000"/>
                <a:sym typeface="Press Start 2P" panose="00000500000000000000"/>
              </a:defRPr>
            </a:lvl5pPr>
            <a:lvl6pPr lvl="5" algn="ctr" rtl="0">
              <a:lnSpc>
                <a:spcPct val="100000"/>
              </a:lnSpc>
              <a:spcBef>
                <a:spcPts val="0"/>
              </a:spcBef>
              <a:spcAft>
                <a:spcPts val="0"/>
              </a:spcAft>
              <a:buNone/>
              <a:defRPr sz="1500" b="0">
                <a:solidFill>
                  <a:schemeClr val="dk1"/>
                </a:solidFill>
                <a:latin typeface="Press Start 2P" panose="00000500000000000000"/>
                <a:ea typeface="Press Start 2P" panose="00000500000000000000"/>
                <a:cs typeface="Press Start 2P" panose="00000500000000000000"/>
                <a:sym typeface="Press Start 2P" panose="00000500000000000000"/>
              </a:defRPr>
            </a:lvl6pPr>
            <a:lvl7pPr lvl="6" algn="ctr" rtl="0">
              <a:lnSpc>
                <a:spcPct val="100000"/>
              </a:lnSpc>
              <a:spcBef>
                <a:spcPts val="0"/>
              </a:spcBef>
              <a:spcAft>
                <a:spcPts val="0"/>
              </a:spcAft>
              <a:buNone/>
              <a:defRPr sz="1500" b="0">
                <a:solidFill>
                  <a:schemeClr val="dk1"/>
                </a:solidFill>
                <a:latin typeface="Press Start 2P" panose="00000500000000000000"/>
                <a:ea typeface="Press Start 2P" panose="00000500000000000000"/>
                <a:cs typeface="Press Start 2P" panose="00000500000000000000"/>
                <a:sym typeface="Press Start 2P" panose="00000500000000000000"/>
              </a:defRPr>
            </a:lvl7pPr>
            <a:lvl8pPr lvl="7" algn="ctr" rtl="0">
              <a:lnSpc>
                <a:spcPct val="100000"/>
              </a:lnSpc>
              <a:spcBef>
                <a:spcPts val="0"/>
              </a:spcBef>
              <a:spcAft>
                <a:spcPts val="0"/>
              </a:spcAft>
              <a:buNone/>
              <a:defRPr sz="1500" b="0">
                <a:solidFill>
                  <a:schemeClr val="dk1"/>
                </a:solidFill>
                <a:latin typeface="Press Start 2P" panose="00000500000000000000"/>
                <a:ea typeface="Press Start 2P" panose="00000500000000000000"/>
                <a:cs typeface="Press Start 2P" panose="00000500000000000000"/>
                <a:sym typeface="Press Start 2P" panose="00000500000000000000"/>
              </a:defRPr>
            </a:lvl8pPr>
            <a:lvl9pPr lvl="8" algn="ctr" rtl="0">
              <a:lnSpc>
                <a:spcPct val="100000"/>
              </a:lnSpc>
              <a:spcBef>
                <a:spcPts val="0"/>
              </a:spcBef>
              <a:spcAft>
                <a:spcPts val="0"/>
              </a:spcAft>
              <a:buNone/>
              <a:defRPr sz="1500" b="0">
                <a:solidFill>
                  <a:schemeClr val="dk1"/>
                </a:solidFill>
                <a:latin typeface="Press Start 2P" panose="00000500000000000000"/>
                <a:ea typeface="Press Start 2P" panose="00000500000000000000"/>
                <a:cs typeface="Press Start 2P" panose="00000500000000000000"/>
                <a:sym typeface="Press Start 2P" panose="00000500000000000000"/>
              </a:defRPr>
            </a:lvl9pPr>
          </a:lstStyle>
          <a:p>
            <a:endParaRPr/>
          </a:p>
        </p:txBody>
      </p:sp>
      <p:sp>
        <p:nvSpPr>
          <p:cNvPr id="430" name="Google Shape;430;p16"/>
          <p:cNvSpPr txBox="1">
            <a:spLocks noGrp="1"/>
          </p:cNvSpPr>
          <p:nvPr>
            <p:ph type="subTitle" idx="2"/>
          </p:nvPr>
        </p:nvSpPr>
        <p:spPr>
          <a:xfrm>
            <a:off x="1994903" y="2886851"/>
            <a:ext cx="1899000" cy="405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500" b="0">
                <a:solidFill>
                  <a:schemeClr val="dk1"/>
                </a:solidFill>
                <a:latin typeface="Press Start 2P" panose="00000500000000000000"/>
                <a:ea typeface="Press Start 2P" panose="00000500000000000000"/>
                <a:cs typeface="Press Start 2P" panose="00000500000000000000"/>
                <a:sym typeface="Press Start 2P" panose="00000500000000000000"/>
              </a:defRPr>
            </a:lvl1pPr>
            <a:lvl2pPr lvl="1" algn="ctr" rtl="0">
              <a:lnSpc>
                <a:spcPct val="100000"/>
              </a:lnSpc>
              <a:spcBef>
                <a:spcPts val="1600"/>
              </a:spcBef>
              <a:spcAft>
                <a:spcPts val="0"/>
              </a:spcAft>
              <a:buNone/>
              <a:defRPr sz="1500" b="0">
                <a:solidFill>
                  <a:schemeClr val="dk1"/>
                </a:solidFill>
                <a:latin typeface="Press Start 2P" panose="00000500000000000000"/>
                <a:ea typeface="Press Start 2P" panose="00000500000000000000"/>
                <a:cs typeface="Press Start 2P" panose="00000500000000000000"/>
                <a:sym typeface="Press Start 2P" panose="00000500000000000000"/>
              </a:defRPr>
            </a:lvl2pPr>
            <a:lvl3pPr lvl="2" algn="ctr" rtl="0">
              <a:lnSpc>
                <a:spcPct val="100000"/>
              </a:lnSpc>
              <a:spcBef>
                <a:spcPts val="1600"/>
              </a:spcBef>
              <a:spcAft>
                <a:spcPts val="0"/>
              </a:spcAft>
              <a:buNone/>
              <a:defRPr sz="1500" b="0">
                <a:solidFill>
                  <a:schemeClr val="dk1"/>
                </a:solidFill>
                <a:latin typeface="Press Start 2P" panose="00000500000000000000"/>
                <a:ea typeface="Press Start 2P" panose="00000500000000000000"/>
                <a:cs typeface="Press Start 2P" panose="00000500000000000000"/>
                <a:sym typeface="Press Start 2P" panose="00000500000000000000"/>
              </a:defRPr>
            </a:lvl3pPr>
            <a:lvl4pPr lvl="3" algn="ctr" rtl="0">
              <a:lnSpc>
                <a:spcPct val="100000"/>
              </a:lnSpc>
              <a:spcBef>
                <a:spcPts val="1600"/>
              </a:spcBef>
              <a:spcAft>
                <a:spcPts val="0"/>
              </a:spcAft>
              <a:buNone/>
              <a:defRPr sz="1500" b="0">
                <a:solidFill>
                  <a:schemeClr val="dk1"/>
                </a:solidFill>
                <a:latin typeface="Press Start 2P" panose="00000500000000000000"/>
                <a:ea typeface="Press Start 2P" panose="00000500000000000000"/>
                <a:cs typeface="Press Start 2P" panose="00000500000000000000"/>
                <a:sym typeface="Press Start 2P" panose="00000500000000000000"/>
              </a:defRPr>
            </a:lvl4pPr>
            <a:lvl5pPr lvl="4" algn="ctr" rtl="0">
              <a:lnSpc>
                <a:spcPct val="100000"/>
              </a:lnSpc>
              <a:spcBef>
                <a:spcPts val="1600"/>
              </a:spcBef>
              <a:spcAft>
                <a:spcPts val="0"/>
              </a:spcAft>
              <a:buNone/>
              <a:defRPr sz="1500" b="0">
                <a:solidFill>
                  <a:schemeClr val="dk1"/>
                </a:solidFill>
                <a:latin typeface="Press Start 2P" panose="00000500000000000000"/>
                <a:ea typeface="Press Start 2P" panose="00000500000000000000"/>
                <a:cs typeface="Press Start 2P" panose="00000500000000000000"/>
                <a:sym typeface="Press Start 2P" panose="00000500000000000000"/>
              </a:defRPr>
            </a:lvl5pPr>
            <a:lvl6pPr lvl="5" algn="ctr" rtl="0">
              <a:lnSpc>
                <a:spcPct val="100000"/>
              </a:lnSpc>
              <a:spcBef>
                <a:spcPts val="1600"/>
              </a:spcBef>
              <a:spcAft>
                <a:spcPts val="0"/>
              </a:spcAft>
              <a:buNone/>
              <a:defRPr sz="1500" b="0">
                <a:solidFill>
                  <a:schemeClr val="dk1"/>
                </a:solidFill>
                <a:latin typeface="Press Start 2P" panose="00000500000000000000"/>
                <a:ea typeface="Press Start 2P" panose="00000500000000000000"/>
                <a:cs typeface="Press Start 2P" panose="00000500000000000000"/>
                <a:sym typeface="Press Start 2P" panose="00000500000000000000"/>
              </a:defRPr>
            </a:lvl6pPr>
            <a:lvl7pPr lvl="6" algn="ctr" rtl="0">
              <a:lnSpc>
                <a:spcPct val="100000"/>
              </a:lnSpc>
              <a:spcBef>
                <a:spcPts val="1600"/>
              </a:spcBef>
              <a:spcAft>
                <a:spcPts val="0"/>
              </a:spcAft>
              <a:buNone/>
              <a:defRPr sz="1500" b="0">
                <a:solidFill>
                  <a:schemeClr val="dk1"/>
                </a:solidFill>
                <a:latin typeface="Press Start 2P" panose="00000500000000000000"/>
                <a:ea typeface="Press Start 2P" panose="00000500000000000000"/>
                <a:cs typeface="Press Start 2P" panose="00000500000000000000"/>
                <a:sym typeface="Press Start 2P" panose="00000500000000000000"/>
              </a:defRPr>
            </a:lvl7pPr>
            <a:lvl8pPr lvl="7" algn="ctr" rtl="0">
              <a:lnSpc>
                <a:spcPct val="100000"/>
              </a:lnSpc>
              <a:spcBef>
                <a:spcPts val="1600"/>
              </a:spcBef>
              <a:spcAft>
                <a:spcPts val="0"/>
              </a:spcAft>
              <a:buNone/>
              <a:defRPr sz="1500" b="0">
                <a:solidFill>
                  <a:schemeClr val="dk1"/>
                </a:solidFill>
                <a:latin typeface="Press Start 2P" panose="00000500000000000000"/>
                <a:ea typeface="Press Start 2P" panose="00000500000000000000"/>
                <a:cs typeface="Press Start 2P" panose="00000500000000000000"/>
                <a:sym typeface="Press Start 2P" panose="00000500000000000000"/>
              </a:defRPr>
            </a:lvl8pPr>
            <a:lvl9pPr lvl="8" algn="ctr" rtl="0">
              <a:lnSpc>
                <a:spcPct val="100000"/>
              </a:lnSpc>
              <a:spcBef>
                <a:spcPts val="1600"/>
              </a:spcBef>
              <a:spcAft>
                <a:spcPts val="1600"/>
              </a:spcAft>
              <a:buNone/>
              <a:defRPr sz="1500" b="0">
                <a:solidFill>
                  <a:schemeClr val="dk1"/>
                </a:solidFill>
                <a:latin typeface="Press Start 2P" panose="00000500000000000000"/>
                <a:ea typeface="Press Start 2P" panose="00000500000000000000"/>
                <a:cs typeface="Press Start 2P" panose="00000500000000000000"/>
                <a:sym typeface="Press Start 2P" panose="00000500000000000000"/>
              </a:defRPr>
            </a:lvl9pPr>
          </a:lstStyle>
          <a:p>
            <a:endParaRPr/>
          </a:p>
        </p:txBody>
      </p:sp>
      <p:sp>
        <p:nvSpPr>
          <p:cNvPr id="431" name="Google Shape;431;p16"/>
          <p:cNvSpPr txBox="1">
            <a:spLocks noGrp="1"/>
          </p:cNvSpPr>
          <p:nvPr>
            <p:ph type="subTitle" idx="3"/>
          </p:nvPr>
        </p:nvSpPr>
        <p:spPr>
          <a:xfrm>
            <a:off x="5127397" y="2886851"/>
            <a:ext cx="2088000" cy="405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500" b="0">
                <a:solidFill>
                  <a:schemeClr val="dk1"/>
                </a:solidFill>
                <a:latin typeface="Press Start 2P" panose="00000500000000000000"/>
                <a:ea typeface="Press Start 2P" panose="00000500000000000000"/>
                <a:cs typeface="Press Start 2P" panose="00000500000000000000"/>
                <a:sym typeface="Press Start 2P" panose="00000500000000000000"/>
              </a:defRPr>
            </a:lvl1pPr>
            <a:lvl2pPr lvl="1" algn="ctr" rtl="0">
              <a:lnSpc>
                <a:spcPct val="100000"/>
              </a:lnSpc>
              <a:spcBef>
                <a:spcPts val="0"/>
              </a:spcBef>
              <a:spcAft>
                <a:spcPts val="0"/>
              </a:spcAft>
              <a:buNone/>
              <a:defRPr sz="1500" b="0">
                <a:solidFill>
                  <a:schemeClr val="dk1"/>
                </a:solidFill>
                <a:latin typeface="Press Start 2P" panose="00000500000000000000"/>
                <a:ea typeface="Press Start 2P" panose="00000500000000000000"/>
                <a:cs typeface="Press Start 2P" panose="00000500000000000000"/>
                <a:sym typeface="Press Start 2P" panose="00000500000000000000"/>
              </a:defRPr>
            </a:lvl2pPr>
            <a:lvl3pPr lvl="2" algn="ctr" rtl="0">
              <a:lnSpc>
                <a:spcPct val="100000"/>
              </a:lnSpc>
              <a:spcBef>
                <a:spcPts val="0"/>
              </a:spcBef>
              <a:spcAft>
                <a:spcPts val="0"/>
              </a:spcAft>
              <a:buNone/>
              <a:defRPr sz="1500" b="0">
                <a:solidFill>
                  <a:schemeClr val="dk1"/>
                </a:solidFill>
                <a:latin typeface="Press Start 2P" panose="00000500000000000000"/>
                <a:ea typeface="Press Start 2P" panose="00000500000000000000"/>
                <a:cs typeface="Press Start 2P" panose="00000500000000000000"/>
                <a:sym typeface="Press Start 2P" panose="00000500000000000000"/>
              </a:defRPr>
            </a:lvl3pPr>
            <a:lvl4pPr lvl="3" algn="ctr" rtl="0">
              <a:lnSpc>
                <a:spcPct val="100000"/>
              </a:lnSpc>
              <a:spcBef>
                <a:spcPts val="0"/>
              </a:spcBef>
              <a:spcAft>
                <a:spcPts val="0"/>
              </a:spcAft>
              <a:buNone/>
              <a:defRPr sz="1500" b="0">
                <a:solidFill>
                  <a:schemeClr val="dk1"/>
                </a:solidFill>
                <a:latin typeface="Press Start 2P" panose="00000500000000000000"/>
                <a:ea typeface="Press Start 2P" panose="00000500000000000000"/>
                <a:cs typeface="Press Start 2P" panose="00000500000000000000"/>
                <a:sym typeface="Press Start 2P" panose="00000500000000000000"/>
              </a:defRPr>
            </a:lvl4pPr>
            <a:lvl5pPr lvl="4" algn="ctr" rtl="0">
              <a:lnSpc>
                <a:spcPct val="100000"/>
              </a:lnSpc>
              <a:spcBef>
                <a:spcPts val="0"/>
              </a:spcBef>
              <a:spcAft>
                <a:spcPts val="0"/>
              </a:spcAft>
              <a:buNone/>
              <a:defRPr sz="1500" b="0">
                <a:solidFill>
                  <a:schemeClr val="dk1"/>
                </a:solidFill>
                <a:latin typeface="Press Start 2P" panose="00000500000000000000"/>
                <a:ea typeface="Press Start 2P" panose="00000500000000000000"/>
                <a:cs typeface="Press Start 2P" panose="00000500000000000000"/>
                <a:sym typeface="Press Start 2P" panose="00000500000000000000"/>
              </a:defRPr>
            </a:lvl5pPr>
            <a:lvl6pPr lvl="5" algn="ctr" rtl="0">
              <a:lnSpc>
                <a:spcPct val="100000"/>
              </a:lnSpc>
              <a:spcBef>
                <a:spcPts val="0"/>
              </a:spcBef>
              <a:spcAft>
                <a:spcPts val="0"/>
              </a:spcAft>
              <a:buNone/>
              <a:defRPr sz="1500" b="0">
                <a:solidFill>
                  <a:schemeClr val="dk1"/>
                </a:solidFill>
                <a:latin typeface="Press Start 2P" panose="00000500000000000000"/>
                <a:ea typeface="Press Start 2P" panose="00000500000000000000"/>
                <a:cs typeface="Press Start 2P" panose="00000500000000000000"/>
                <a:sym typeface="Press Start 2P" panose="00000500000000000000"/>
              </a:defRPr>
            </a:lvl6pPr>
            <a:lvl7pPr lvl="6" algn="ctr" rtl="0">
              <a:lnSpc>
                <a:spcPct val="100000"/>
              </a:lnSpc>
              <a:spcBef>
                <a:spcPts val="0"/>
              </a:spcBef>
              <a:spcAft>
                <a:spcPts val="0"/>
              </a:spcAft>
              <a:buNone/>
              <a:defRPr sz="1500" b="0">
                <a:solidFill>
                  <a:schemeClr val="dk1"/>
                </a:solidFill>
                <a:latin typeface="Press Start 2P" panose="00000500000000000000"/>
                <a:ea typeface="Press Start 2P" panose="00000500000000000000"/>
                <a:cs typeface="Press Start 2P" panose="00000500000000000000"/>
                <a:sym typeface="Press Start 2P" panose="00000500000000000000"/>
              </a:defRPr>
            </a:lvl7pPr>
            <a:lvl8pPr lvl="7" algn="ctr" rtl="0">
              <a:lnSpc>
                <a:spcPct val="100000"/>
              </a:lnSpc>
              <a:spcBef>
                <a:spcPts val="0"/>
              </a:spcBef>
              <a:spcAft>
                <a:spcPts val="0"/>
              </a:spcAft>
              <a:buNone/>
              <a:defRPr sz="1500" b="0">
                <a:solidFill>
                  <a:schemeClr val="dk1"/>
                </a:solidFill>
                <a:latin typeface="Press Start 2P" panose="00000500000000000000"/>
                <a:ea typeface="Press Start 2P" panose="00000500000000000000"/>
                <a:cs typeface="Press Start 2P" panose="00000500000000000000"/>
                <a:sym typeface="Press Start 2P" panose="00000500000000000000"/>
              </a:defRPr>
            </a:lvl8pPr>
            <a:lvl9pPr lvl="8" algn="ctr" rtl="0">
              <a:lnSpc>
                <a:spcPct val="100000"/>
              </a:lnSpc>
              <a:spcBef>
                <a:spcPts val="0"/>
              </a:spcBef>
              <a:spcAft>
                <a:spcPts val="0"/>
              </a:spcAft>
              <a:buNone/>
              <a:defRPr sz="1500" b="0">
                <a:solidFill>
                  <a:schemeClr val="dk1"/>
                </a:solidFill>
                <a:latin typeface="Press Start 2P" panose="00000500000000000000"/>
                <a:ea typeface="Press Start 2P" panose="00000500000000000000"/>
                <a:cs typeface="Press Start 2P" panose="00000500000000000000"/>
                <a:sym typeface="Press Start 2P" panose="00000500000000000000"/>
              </a:defRPr>
            </a:lvl9pPr>
          </a:lstStyle>
          <a:p>
            <a:endParaRPr/>
          </a:p>
        </p:txBody>
      </p:sp>
      <p:sp>
        <p:nvSpPr>
          <p:cNvPr id="432" name="Google Shape;432;p16"/>
          <p:cNvSpPr txBox="1">
            <a:spLocks noGrp="1"/>
          </p:cNvSpPr>
          <p:nvPr>
            <p:ph type="subTitle" idx="4"/>
          </p:nvPr>
        </p:nvSpPr>
        <p:spPr>
          <a:xfrm>
            <a:off x="5099197" y="1421044"/>
            <a:ext cx="2144400" cy="405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500" b="0">
                <a:solidFill>
                  <a:schemeClr val="dk1"/>
                </a:solidFill>
                <a:latin typeface="Press Start 2P" panose="00000500000000000000"/>
                <a:ea typeface="Press Start 2P" panose="00000500000000000000"/>
                <a:cs typeface="Press Start 2P" panose="00000500000000000000"/>
                <a:sym typeface="Press Start 2P" panose="00000500000000000000"/>
              </a:defRPr>
            </a:lvl1pPr>
            <a:lvl2pPr lvl="1" algn="ctr" rtl="0">
              <a:spcBef>
                <a:spcPts val="1600"/>
              </a:spcBef>
              <a:spcAft>
                <a:spcPts val="0"/>
              </a:spcAft>
              <a:buNone/>
              <a:defRPr sz="1500" b="0">
                <a:solidFill>
                  <a:schemeClr val="dk1"/>
                </a:solidFill>
                <a:latin typeface="Press Start 2P" panose="00000500000000000000"/>
                <a:ea typeface="Press Start 2P" panose="00000500000000000000"/>
                <a:cs typeface="Press Start 2P" panose="00000500000000000000"/>
                <a:sym typeface="Press Start 2P" panose="00000500000000000000"/>
              </a:defRPr>
            </a:lvl2pPr>
            <a:lvl3pPr lvl="2" algn="ctr" rtl="0">
              <a:spcBef>
                <a:spcPts val="1600"/>
              </a:spcBef>
              <a:spcAft>
                <a:spcPts val="0"/>
              </a:spcAft>
              <a:buNone/>
              <a:defRPr sz="1500" b="0">
                <a:solidFill>
                  <a:schemeClr val="dk1"/>
                </a:solidFill>
                <a:latin typeface="Press Start 2P" panose="00000500000000000000"/>
                <a:ea typeface="Press Start 2P" panose="00000500000000000000"/>
                <a:cs typeface="Press Start 2P" panose="00000500000000000000"/>
                <a:sym typeface="Press Start 2P" panose="00000500000000000000"/>
              </a:defRPr>
            </a:lvl3pPr>
            <a:lvl4pPr lvl="3" algn="ctr" rtl="0">
              <a:spcBef>
                <a:spcPts val="1600"/>
              </a:spcBef>
              <a:spcAft>
                <a:spcPts val="0"/>
              </a:spcAft>
              <a:buNone/>
              <a:defRPr sz="1500" b="0">
                <a:solidFill>
                  <a:schemeClr val="dk1"/>
                </a:solidFill>
                <a:latin typeface="Press Start 2P" panose="00000500000000000000"/>
                <a:ea typeface="Press Start 2P" panose="00000500000000000000"/>
                <a:cs typeface="Press Start 2P" panose="00000500000000000000"/>
                <a:sym typeface="Press Start 2P" panose="00000500000000000000"/>
              </a:defRPr>
            </a:lvl4pPr>
            <a:lvl5pPr lvl="4" algn="ctr" rtl="0">
              <a:spcBef>
                <a:spcPts val="1600"/>
              </a:spcBef>
              <a:spcAft>
                <a:spcPts val="0"/>
              </a:spcAft>
              <a:buNone/>
              <a:defRPr sz="1500" b="0">
                <a:solidFill>
                  <a:schemeClr val="dk1"/>
                </a:solidFill>
                <a:latin typeface="Press Start 2P" panose="00000500000000000000"/>
                <a:ea typeface="Press Start 2P" panose="00000500000000000000"/>
                <a:cs typeface="Press Start 2P" panose="00000500000000000000"/>
                <a:sym typeface="Press Start 2P" panose="00000500000000000000"/>
              </a:defRPr>
            </a:lvl5pPr>
            <a:lvl6pPr lvl="5" algn="ctr" rtl="0">
              <a:spcBef>
                <a:spcPts val="1600"/>
              </a:spcBef>
              <a:spcAft>
                <a:spcPts val="0"/>
              </a:spcAft>
              <a:buNone/>
              <a:defRPr sz="1500" b="0">
                <a:solidFill>
                  <a:schemeClr val="dk1"/>
                </a:solidFill>
                <a:latin typeface="Press Start 2P" panose="00000500000000000000"/>
                <a:ea typeface="Press Start 2P" panose="00000500000000000000"/>
                <a:cs typeface="Press Start 2P" panose="00000500000000000000"/>
                <a:sym typeface="Press Start 2P" panose="00000500000000000000"/>
              </a:defRPr>
            </a:lvl6pPr>
            <a:lvl7pPr lvl="6" algn="ctr" rtl="0">
              <a:spcBef>
                <a:spcPts val="1600"/>
              </a:spcBef>
              <a:spcAft>
                <a:spcPts val="0"/>
              </a:spcAft>
              <a:buNone/>
              <a:defRPr sz="1500" b="0">
                <a:solidFill>
                  <a:schemeClr val="dk1"/>
                </a:solidFill>
                <a:latin typeface="Press Start 2P" panose="00000500000000000000"/>
                <a:ea typeface="Press Start 2P" panose="00000500000000000000"/>
                <a:cs typeface="Press Start 2P" panose="00000500000000000000"/>
                <a:sym typeface="Press Start 2P" panose="00000500000000000000"/>
              </a:defRPr>
            </a:lvl7pPr>
            <a:lvl8pPr lvl="7" algn="ctr" rtl="0">
              <a:spcBef>
                <a:spcPts val="1600"/>
              </a:spcBef>
              <a:spcAft>
                <a:spcPts val="0"/>
              </a:spcAft>
              <a:buNone/>
              <a:defRPr sz="1500" b="0">
                <a:solidFill>
                  <a:schemeClr val="dk1"/>
                </a:solidFill>
                <a:latin typeface="Press Start 2P" panose="00000500000000000000"/>
                <a:ea typeface="Press Start 2P" panose="00000500000000000000"/>
                <a:cs typeface="Press Start 2P" panose="00000500000000000000"/>
                <a:sym typeface="Press Start 2P" panose="00000500000000000000"/>
              </a:defRPr>
            </a:lvl8pPr>
            <a:lvl9pPr lvl="8" algn="ctr" rtl="0">
              <a:spcBef>
                <a:spcPts val="1600"/>
              </a:spcBef>
              <a:spcAft>
                <a:spcPts val="1600"/>
              </a:spcAft>
              <a:buNone/>
              <a:defRPr sz="1500" b="0">
                <a:solidFill>
                  <a:schemeClr val="dk1"/>
                </a:solidFill>
                <a:latin typeface="Press Start 2P" panose="00000500000000000000"/>
                <a:ea typeface="Press Start 2P" panose="00000500000000000000"/>
                <a:cs typeface="Press Start 2P" panose="00000500000000000000"/>
                <a:sym typeface="Press Start 2P" panose="00000500000000000000"/>
              </a:defRPr>
            </a:lvl9pPr>
          </a:lstStyle>
          <a:p>
            <a:endParaRPr/>
          </a:p>
        </p:txBody>
      </p:sp>
      <p:sp>
        <p:nvSpPr>
          <p:cNvPr id="433" name="Google Shape;433;p16"/>
          <p:cNvSpPr txBox="1">
            <a:spLocks noGrp="1"/>
          </p:cNvSpPr>
          <p:nvPr>
            <p:ph type="subTitle" idx="5"/>
          </p:nvPr>
        </p:nvSpPr>
        <p:spPr>
          <a:xfrm>
            <a:off x="1900403" y="3292450"/>
            <a:ext cx="2088000" cy="66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400" b="0">
                <a:solidFill>
                  <a:srgbClr val="F2F2F2"/>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434" name="Google Shape;434;p16"/>
          <p:cNvSpPr txBox="1">
            <a:spLocks noGrp="1"/>
          </p:cNvSpPr>
          <p:nvPr>
            <p:ph type="subTitle" idx="6"/>
          </p:nvPr>
        </p:nvSpPr>
        <p:spPr>
          <a:xfrm>
            <a:off x="1900403" y="1826519"/>
            <a:ext cx="2088000" cy="66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400" b="0">
                <a:solidFill>
                  <a:srgbClr val="F2F2F2"/>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435" name="Google Shape;435;p16"/>
          <p:cNvSpPr txBox="1">
            <a:spLocks noGrp="1"/>
          </p:cNvSpPr>
          <p:nvPr>
            <p:ph type="subTitle" idx="7"/>
          </p:nvPr>
        </p:nvSpPr>
        <p:spPr>
          <a:xfrm>
            <a:off x="5127397" y="1826519"/>
            <a:ext cx="2088000" cy="66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400" b="0">
                <a:solidFill>
                  <a:srgbClr val="F2F2F2"/>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436" name="Google Shape;436;p16"/>
          <p:cNvSpPr txBox="1">
            <a:spLocks noGrp="1"/>
          </p:cNvSpPr>
          <p:nvPr>
            <p:ph type="subTitle" idx="8"/>
          </p:nvPr>
        </p:nvSpPr>
        <p:spPr>
          <a:xfrm>
            <a:off x="5127397" y="3292450"/>
            <a:ext cx="2088000" cy="66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400" b="0">
                <a:solidFill>
                  <a:srgbClr val="F2F2F2"/>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456" name="Google Shape;456;p16"/>
          <p:cNvSpPr txBox="1">
            <a:spLocks noGrp="1"/>
          </p:cNvSpPr>
          <p:nvPr>
            <p:ph type="title"/>
          </p:nvPr>
        </p:nvSpPr>
        <p:spPr>
          <a:xfrm>
            <a:off x="717425" y="539925"/>
            <a:ext cx="7709100" cy="333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3000"/>
              <a:buNone/>
              <a:defRPr sz="2000">
                <a:solidFill>
                  <a:schemeClr val="dk1"/>
                </a:solidFill>
              </a:defRPr>
            </a:lvl1pPr>
            <a:lvl2pPr lvl="1" rtl="0">
              <a:spcBef>
                <a:spcPts val="0"/>
              </a:spcBef>
              <a:spcAft>
                <a:spcPts val="0"/>
              </a:spcAft>
              <a:buClr>
                <a:schemeClr val="dk1"/>
              </a:buClr>
              <a:buSzPts val="2800"/>
              <a:buNone/>
              <a:defRPr>
                <a:solidFill>
                  <a:schemeClr val="dk1"/>
                </a:solidFill>
              </a:defRPr>
            </a:lvl2pPr>
            <a:lvl3pPr lvl="2" rtl="0">
              <a:spcBef>
                <a:spcPts val="0"/>
              </a:spcBef>
              <a:spcAft>
                <a:spcPts val="0"/>
              </a:spcAft>
              <a:buClr>
                <a:schemeClr val="dk1"/>
              </a:buClr>
              <a:buSzPts val="2800"/>
              <a:buNone/>
              <a:defRPr>
                <a:solidFill>
                  <a:schemeClr val="dk1"/>
                </a:solidFill>
              </a:defRPr>
            </a:lvl3pPr>
            <a:lvl4pPr lvl="3" rtl="0">
              <a:spcBef>
                <a:spcPts val="0"/>
              </a:spcBef>
              <a:spcAft>
                <a:spcPts val="0"/>
              </a:spcAft>
              <a:buClr>
                <a:schemeClr val="dk1"/>
              </a:buClr>
              <a:buSzPts val="2800"/>
              <a:buNone/>
              <a:defRPr>
                <a:solidFill>
                  <a:schemeClr val="dk1"/>
                </a:solidFill>
              </a:defRPr>
            </a:lvl4pPr>
            <a:lvl5pPr lvl="4" rtl="0">
              <a:spcBef>
                <a:spcPts val="0"/>
              </a:spcBef>
              <a:spcAft>
                <a:spcPts val="0"/>
              </a:spcAft>
              <a:buClr>
                <a:schemeClr val="dk1"/>
              </a:buClr>
              <a:buSzPts val="2800"/>
              <a:buNone/>
              <a:defRPr>
                <a:solidFill>
                  <a:schemeClr val="dk1"/>
                </a:solidFill>
              </a:defRPr>
            </a:lvl5pPr>
            <a:lvl6pPr lvl="5" rtl="0">
              <a:spcBef>
                <a:spcPts val="0"/>
              </a:spcBef>
              <a:spcAft>
                <a:spcPts val="0"/>
              </a:spcAft>
              <a:buClr>
                <a:schemeClr val="dk1"/>
              </a:buClr>
              <a:buSzPts val="2800"/>
              <a:buNone/>
              <a:defRPr>
                <a:solidFill>
                  <a:schemeClr val="dk1"/>
                </a:solidFill>
              </a:defRPr>
            </a:lvl6pPr>
            <a:lvl7pPr lvl="6" rtl="0">
              <a:spcBef>
                <a:spcPts val="0"/>
              </a:spcBef>
              <a:spcAft>
                <a:spcPts val="0"/>
              </a:spcAft>
              <a:buClr>
                <a:schemeClr val="dk1"/>
              </a:buClr>
              <a:buSzPts val="2800"/>
              <a:buNone/>
              <a:defRPr>
                <a:solidFill>
                  <a:schemeClr val="dk1"/>
                </a:solidFill>
              </a:defRPr>
            </a:lvl7pPr>
            <a:lvl8pPr lvl="7" rtl="0">
              <a:spcBef>
                <a:spcPts val="0"/>
              </a:spcBef>
              <a:spcAft>
                <a:spcPts val="0"/>
              </a:spcAft>
              <a:buClr>
                <a:schemeClr val="dk1"/>
              </a:buClr>
              <a:buSzPts val="2800"/>
              <a:buNone/>
              <a:defRPr>
                <a:solidFill>
                  <a:schemeClr val="dk1"/>
                </a:solidFill>
              </a:defRPr>
            </a:lvl8pPr>
            <a:lvl9pPr lvl="8" rtl="0">
              <a:spcBef>
                <a:spcPts val="0"/>
              </a:spcBef>
              <a:spcAft>
                <a:spcPts val="0"/>
              </a:spcAft>
              <a:buClr>
                <a:schemeClr val="dk1"/>
              </a:buClr>
              <a:buSzPts val="2800"/>
              <a:buNone/>
              <a:defRPr>
                <a:solidFill>
                  <a:schemeClr val="dk1"/>
                </a:solidFill>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Title and four columns 2">
  <p:cSld name="TITLE_ONLY_1_1">
    <p:spTree>
      <p:nvGrpSpPr>
        <p:cNvPr id="1" name="Shape 457"/>
        <p:cNvGrpSpPr/>
        <p:nvPr/>
      </p:nvGrpSpPr>
      <p:grpSpPr>
        <a:xfrm>
          <a:off x="0" y="0"/>
          <a:ext cx="0" cy="0"/>
          <a:chOff x="0" y="0"/>
          <a:chExt cx="0" cy="0"/>
        </a:xfrm>
      </p:grpSpPr>
      <p:sp>
        <p:nvSpPr>
          <p:cNvPr id="475" name="Google Shape;475;p17"/>
          <p:cNvSpPr txBox="1">
            <a:spLocks noGrp="1"/>
          </p:cNvSpPr>
          <p:nvPr>
            <p:ph type="title"/>
          </p:nvPr>
        </p:nvSpPr>
        <p:spPr>
          <a:xfrm>
            <a:off x="2102668" y="1820075"/>
            <a:ext cx="2693400" cy="4521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2200"/>
              <a:buNone/>
              <a:defRPr sz="1500">
                <a:solidFill>
                  <a:schemeClr val="dk1"/>
                </a:solidFill>
              </a:defRPr>
            </a:lvl1pPr>
            <a:lvl2pPr lvl="1" rtl="0">
              <a:spcBef>
                <a:spcPts val="0"/>
              </a:spcBef>
              <a:spcAft>
                <a:spcPts val="0"/>
              </a:spcAft>
              <a:buClr>
                <a:schemeClr val="lt1"/>
              </a:buClr>
              <a:buSzPts val="2200"/>
              <a:buNone/>
              <a:defRPr sz="2200">
                <a:solidFill>
                  <a:schemeClr val="lt1"/>
                </a:solidFill>
              </a:defRPr>
            </a:lvl2pPr>
            <a:lvl3pPr lvl="2" rtl="0">
              <a:spcBef>
                <a:spcPts val="0"/>
              </a:spcBef>
              <a:spcAft>
                <a:spcPts val="0"/>
              </a:spcAft>
              <a:buClr>
                <a:schemeClr val="lt1"/>
              </a:buClr>
              <a:buSzPts val="2200"/>
              <a:buNone/>
              <a:defRPr sz="2200">
                <a:solidFill>
                  <a:schemeClr val="lt1"/>
                </a:solidFill>
              </a:defRPr>
            </a:lvl3pPr>
            <a:lvl4pPr lvl="3" rtl="0">
              <a:spcBef>
                <a:spcPts val="0"/>
              </a:spcBef>
              <a:spcAft>
                <a:spcPts val="0"/>
              </a:spcAft>
              <a:buClr>
                <a:schemeClr val="lt1"/>
              </a:buClr>
              <a:buSzPts val="2200"/>
              <a:buNone/>
              <a:defRPr sz="2200">
                <a:solidFill>
                  <a:schemeClr val="lt1"/>
                </a:solidFill>
              </a:defRPr>
            </a:lvl4pPr>
            <a:lvl5pPr lvl="4" rtl="0">
              <a:spcBef>
                <a:spcPts val="0"/>
              </a:spcBef>
              <a:spcAft>
                <a:spcPts val="0"/>
              </a:spcAft>
              <a:buClr>
                <a:schemeClr val="lt1"/>
              </a:buClr>
              <a:buSzPts val="2200"/>
              <a:buNone/>
              <a:defRPr sz="2200">
                <a:solidFill>
                  <a:schemeClr val="lt1"/>
                </a:solidFill>
              </a:defRPr>
            </a:lvl5pPr>
            <a:lvl6pPr lvl="5" rtl="0">
              <a:spcBef>
                <a:spcPts val="0"/>
              </a:spcBef>
              <a:spcAft>
                <a:spcPts val="0"/>
              </a:spcAft>
              <a:buClr>
                <a:schemeClr val="lt1"/>
              </a:buClr>
              <a:buSzPts val="2200"/>
              <a:buNone/>
              <a:defRPr sz="2200">
                <a:solidFill>
                  <a:schemeClr val="lt1"/>
                </a:solidFill>
              </a:defRPr>
            </a:lvl6pPr>
            <a:lvl7pPr lvl="6" rtl="0">
              <a:spcBef>
                <a:spcPts val="0"/>
              </a:spcBef>
              <a:spcAft>
                <a:spcPts val="0"/>
              </a:spcAft>
              <a:buClr>
                <a:schemeClr val="lt1"/>
              </a:buClr>
              <a:buSzPts val="2200"/>
              <a:buNone/>
              <a:defRPr sz="2200">
                <a:solidFill>
                  <a:schemeClr val="lt1"/>
                </a:solidFill>
              </a:defRPr>
            </a:lvl7pPr>
            <a:lvl8pPr lvl="7" rtl="0">
              <a:spcBef>
                <a:spcPts val="0"/>
              </a:spcBef>
              <a:spcAft>
                <a:spcPts val="0"/>
              </a:spcAft>
              <a:buClr>
                <a:schemeClr val="lt1"/>
              </a:buClr>
              <a:buSzPts val="2200"/>
              <a:buNone/>
              <a:defRPr sz="2200">
                <a:solidFill>
                  <a:schemeClr val="lt1"/>
                </a:solidFill>
              </a:defRPr>
            </a:lvl8pPr>
            <a:lvl9pPr lvl="8" rtl="0">
              <a:spcBef>
                <a:spcPts val="0"/>
              </a:spcBef>
              <a:spcAft>
                <a:spcPts val="0"/>
              </a:spcAft>
              <a:buClr>
                <a:schemeClr val="lt1"/>
              </a:buClr>
              <a:buSzPts val="2200"/>
              <a:buNone/>
              <a:defRPr sz="2200">
                <a:solidFill>
                  <a:schemeClr val="lt1"/>
                </a:solidFill>
              </a:defRPr>
            </a:lvl9pPr>
          </a:lstStyle>
          <a:p>
            <a:endParaRPr/>
          </a:p>
        </p:txBody>
      </p:sp>
      <p:sp>
        <p:nvSpPr>
          <p:cNvPr id="476" name="Google Shape;476;p17"/>
          <p:cNvSpPr txBox="1">
            <a:spLocks noGrp="1"/>
          </p:cNvSpPr>
          <p:nvPr>
            <p:ph type="subTitle" idx="1"/>
          </p:nvPr>
        </p:nvSpPr>
        <p:spPr>
          <a:xfrm>
            <a:off x="2102668" y="2272050"/>
            <a:ext cx="2423100" cy="577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lt1"/>
              </a:buClr>
              <a:buSzPts val="1600"/>
              <a:buNone/>
              <a:defRPr sz="1400">
                <a:solidFill>
                  <a:schemeClr val="lt1"/>
                </a:solidFill>
              </a:defRPr>
            </a:lvl1pPr>
            <a:lvl2pPr lvl="1" rtl="0">
              <a:lnSpc>
                <a:spcPct val="100000"/>
              </a:lnSpc>
              <a:spcBef>
                <a:spcPts val="0"/>
              </a:spcBef>
              <a:spcAft>
                <a:spcPts val="0"/>
              </a:spcAft>
              <a:buClr>
                <a:schemeClr val="lt1"/>
              </a:buClr>
              <a:buSzPts val="1600"/>
              <a:buNone/>
              <a:defRPr sz="1600">
                <a:solidFill>
                  <a:schemeClr val="lt1"/>
                </a:solidFill>
              </a:defRPr>
            </a:lvl2pPr>
            <a:lvl3pPr lvl="2" rtl="0">
              <a:lnSpc>
                <a:spcPct val="100000"/>
              </a:lnSpc>
              <a:spcBef>
                <a:spcPts val="0"/>
              </a:spcBef>
              <a:spcAft>
                <a:spcPts val="0"/>
              </a:spcAft>
              <a:buClr>
                <a:schemeClr val="lt1"/>
              </a:buClr>
              <a:buSzPts val="1600"/>
              <a:buNone/>
              <a:defRPr sz="1600">
                <a:solidFill>
                  <a:schemeClr val="lt1"/>
                </a:solidFill>
              </a:defRPr>
            </a:lvl3pPr>
            <a:lvl4pPr lvl="3" rtl="0">
              <a:lnSpc>
                <a:spcPct val="100000"/>
              </a:lnSpc>
              <a:spcBef>
                <a:spcPts val="0"/>
              </a:spcBef>
              <a:spcAft>
                <a:spcPts val="0"/>
              </a:spcAft>
              <a:buClr>
                <a:schemeClr val="lt1"/>
              </a:buClr>
              <a:buSzPts val="1600"/>
              <a:buNone/>
              <a:defRPr sz="1600">
                <a:solidFill>
                  <a:schemeClr val="lt1"/>
                </a:solidFill>
              </a:defRPr>
            </a:lvl4pPr>
            <a:lvl5pPr lvl="4" rtl="0">
              <a:lnSpc>
                <a:spcPct val="100000"/>
              </a:lnSpc>
              <a:spcBef>
                <a:spcPts val="0"/>
              </a:spcBef>
              <a:spcAft>
                <a:spcPts val="0"/>
              </a:spcAft>
              <a:buClr>
                <a:schemeClr val="lt1"/>
              </a:buClr>
              <a:buSzPts val="1600"/>
              <a:buNone/>
              <a:defRPr sz="1600">
                <a:solidFill>
                  <a:schemeClr val="lt1"/>
                </a:solidFill>
              </a:defRPr>
            </a:lvl5pPr>
            <a:lvl6pPr lvl="5" rtl="0">
              <a:lnSpc>
                <a:spcPct val="100000"/>
              </a:lnSpc>
              <a:spcBef>
                <a:spcPts val="0"/>
              </a:spcBef>
              <a:spcAft>
                <a:spcPts val="0"/>
              </a:spcAft>
              <a:buClr>
                <a:schemeClr val="lt1"/>
              </a:buClr>
              <a:buSzPts val="1600"/>
              <a:buNone/>
              <a:defRPr sz="1600">
                <a:solidFill>
                  <a:schemeClr val="lt1"/>
                </a:solidFill>
              </a:defRPr>
            </a:lvl6pPr>
            <a:lvl7pPr lvl="6" rtl="0">
              <a:lnSpc>
                <a:spcPct val="100000"/>
              </a:lnSpc>
              <a:spcBef>
                <a:spcPts val="0"/>
              </a:spcBef>
              <a:spcAft>
                <a:spcPts val="0"/>
              </a:spcAft>
              <a:buClr>
                <a:schemeClr val="lt1"/>
              </a:buClr>
              <a:buSzPts val="1600"/>
              <a:buNone/>
              <a:defRPr sz="1600">
                <a:solidFill>
                  <a:schemeClr val="lt1"/>
                </a:solidFill>
              </a:defRPr>
            </a:lvl7pPr>
            <a:lvl8pPr lvl="7" rtl="0">
              <a:lnSpc>
                <a:spcPct val="100000"/>
              </a:lnSpc>
              <a:spcBef>
                <a:spcPts val="0"/>
              </a:spcBef>
              <a:spcAft>
                <a:spcPts val="0"/>
              </a:spcAft>
              <a:buClr>
                <a:schemeClr val="lt1"/>
              </a:buClr>
              <a:buSzPts val="1600"/>
              <a:buNone/>
              <a:defRPr sz="1600">
                <a:solidFill>
                  <a:schemeClr val="lt1"/>
                </a:solidFill>
              </a:defRPr>
            </a:lvl8pPr>
            <a:lvl9pPr lvl="8" rtl="0">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477" name="Google Shape;477;p17"/>
          <p:cNvSpPr txBox="1">
            <a:spLocks noGrp="1"/>
          </p:cNvSpPr>
          <p:nvPr>
            <p:ph type="title" idx="2"/>
          </p:nvPr>
        </p:nvSpPr>
        <p:spPr>
          <a:xfrm>
            <a:off x="2102668" y="3392975"/>
            <a:ext cx="2693400" cy="4521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2200"/>
              <a:buNone/>
              <a:defRPr sz="1500">
                <a:solidFill>
                  <a:schemeClr val="dk1"/>
                </a:solidFill>
              </a:defRPr>
            </a:lvl1pPr>
            <a:lvl2pPr lvl="1" rtl="0">
              <a:spcBef>
                <a:spcPts val="0"/>
              </a:spcBef>
              <a:spcAft>
                <a:spcPts val="0"/>
              </a:spcAft>
              <a:buClr>
                <a:schemeClr val="lt1"/>
              </a:buClr>
              <a:buSzPts val="2200"/>
              <a:buNone/>
              <a:defRPr sz="2200">
                <a:solidFill>
                  <a:schemeClr val="lt1"/>
                </a:solidFill>
              </a:defRPr>
            </a:lvl2pPr>
            <a:lvl3pPr lvl="2" rtl="0">
              <a:spcBef>
                <a:spcPts val="0"/>
              </a:spcBef>
              <a:spcAft>
                <a:spcPts val="0"/>
              </a:spcAft>
              <a:buClr>
                <a:schemeClr val="lt1"/>
              </a:buClr>
              <a:buSzPts val="2200"/>
              <a:buNone/>
              <a:defRPr sz="2200">
                <a:solidFill>
                  <a:schemeClr val="lt1"/>
                </a:solidFill>
              </a:defRPr>
            </a:lvl3pPr>
            <a:lvl4pPr lvl="3" rtl="0">
              <a:spcBef>
                <a:spcPts val="0"/>
              </a:spcBef>
              <a:spcAft>
                <a:spcPts val="0"/>
              </a:spcAft>
              <a:buClr>
                <a:schemeClr val="lt1"/>
              </a:buClr>
              <a:buSzPts val="2200"/>
              <a:buNone/>
              <a:defRPr sz="2200">
                <a:solidFill>
                  <a:schemeClr val="lt1"/>
                </a:solidFill>
              </a:defRPr>
            </a:lvl4pPr>
            <a:lvl5pPr lvl="4" rtl="0">
              <a:spcBef>
                <a:spcPts val="0"/>
              </a:spcBef>
              <a:spcAft>
                <a:spcPts val="0"/>
              </a:spcAft>
              <a:buClr>
                <a:schemeClr val="lt1"/>
              </a:buClr>
              <a:buSzPts val="2200"/>
              <a:buNone/>
              <a:defRPr sz="2200">
                <a:solidFill>
                  <a:schemeClr val="lt1"/>
                </a:solidFill>
              </a:defRPr>
            </a:lvl5pPr>
            <a:lvl6pPr lvl="5" rtl="0">
              <a:spcBef>
                <a:spcPts val="0"/>
              </a:spcBef>
              <a:spcAft>
                <a:spcPts val="0"/>
              </a:spcAft>
              <a:buClr>
                <a:schemeClr val="lt1"/>
              </a:buClr>
              <a:buSzPts val="2200"/>
              <a:buNone/>
              <a:defRPr sz="2200">
                <a:solidFill>
                  <a:schemeClr val="lt1"/>
                </a:solidFill>
              </a:defRPr>
            </a:lvl6pPr>
            <a:lvl7pPr lvl="6" rtl="0">
              <a:spcBef>
                <a:spcPts val="0"/>
              </a:spcBef>
              <a:spcAft>
                <a:spcPts val="0"/>
              </a:spcAft>
              <a:buClr>
                <a:schemeClr val="lt1"/>
              </a:buClr>
              <a:buSzPts val="2200"/>
              <a:buNone/>
              <a:defRPr sz="2200">
                <a:solidFill>
                  <a:schemeClr val="lt1"/>
                </a:solidFill>
              </a:defRPr>
            </a:lvl7pPr>
            <a:lvl8pPr lvl="7" rtl="0">
              <a:spcBef>
                <a:spcPts val="0"/>
              </a:spcBef>
              <a:spcAft>
                <a:spcPts val="0"/>
              </a:spcAft>
              <a:buClr>
                <a:schemeClr val="lt1"/>
              </a:buClr>
              <a:buSzPts val="2200"/>
              <a:buNone/>
              <a:defRPr sz="2200">
                <a:solidFill>
                  <a:schemeClr val="lt1"/>
                </a:solidFill>
              </a:defRPr>
            </a:lvl8pPr>
            <a:lvl9pPr lvl="8" rtl="0">
              <a:spcBef>
                <a:spcPts val="0"/>
              </a:spcBef>
              <a:spcAft>
                <a:spcPts val="0"/>
              </a:spcAft>
              <a:buClr>
                <a:schemeClr val="lt1"/>
              </a:buClr>
              <a:buSzPts val="2200"/>
              <a:buNone/>
              <a:defRPr sz="2200">
                <a:solidFill>
                  <a:schemeClr val="lt1"/>
                </a:solidFill>
              </a:defRPr>
            </a:lvl9pPr>
          </a:lstStyle>
          <a:p>
            <a:endParaRPr/>
          </a:p>
        </p:txBody>
      </p:sp>
      <p:sp>
        <p:nvSpPr>
          <p:cNvPr id="478" name="Google Shape;478;p17"/>
          <p:cNvSpPr txBox="1">
            <a:spLocks noGrp="1"/>
          </p:cNvSpPr>
          <p:nvPr>
            <p:ph type="subTitle" idx="3"/>
          </p:nvPr>
        </p:nvSpPr>
        <p:spPr>
          <a:xfrm>
            <a:off x="2102668" y="3845075"/>
            <a:ext cx="2423100" cy="577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lt1"/>
              </a:buClr>
              <a:buSzPts val="1600"/>
              <a:buNone/>
              <a:defRPr sz="1400">
                <a:solidFill>
                  <a:schemeClr val="lt1"/>
                </a:solidFill>
              </a:defRPr>
            </a:lvl1pPr>
            <a:lvl2pPr lvl="1" rtl="0">
              <a:lnSpc>
                <a:spcPct val="100000"/>
              </a:lnSpc>
              <a:spcBef>
                <a:spcPts val="0"/>
              </a:spcBef>
              <a:spcAft>
                <a:spcPts val="0"/>
              </a:spcAft>
              <a:buClr>
                <a:schemeClr val="lt1"/>
              </a:buClr>
              <a:buSzPts val="1600"/>
              <a:buNone/>
              <a:defRPr sz="1600">
                <a:solidFill>
                  <a:schemeClr val="lt1"/>
                </a:solidFill>
              </a:defRPr>
            </a:lvl2pPr>
            <a:lvl3pPr lvl="2" rtl="0">
              <a:lnSpc>
                <a:spcPct val="100000"/>
              </a:lnSpc>
              <a:spcBef>
                <a:spcPts val="0"/>
              </a:spcBef>
              <a:spcAft>
                <a:spcPts val="0"/>
              </a:spcAft>
              <a:buClr>
                <a:schemeClr val="lt1"/>
              </a:buClr>
              <a:buSzPts val="1600"/>
              <a:buNone/>
              <a:defRPr sz="1600">
                <a:solidFill>
                  <a:schemeClr val="lt1"/>
                </a:solidFill>
              </a:defRPr>
            </a:lvl3pPr>
            <a:lvl4pPr lvl="3" rtl="0">
              <a:lnSpc>
                <a:spcPct val="100000"/>
              </a:lnSpc>
              <a:spcBef>
                <a:spcPts val="0"/>
              </a:spcBef>
              <a:spcAft>
                <a:spcPts val="0"/>
              </a:spcAft>
              <a:buClr>
                <a:schemeClr val="lt1"/>
              </a:buClr>
              <a:buSzPts val="1600"/>
              <a:buNone/>
              <a:defRPr sz="1600">
                <a:solidFill>
                  <a:schemeClr val="lt1"/>
                </a:solidFill>
              </a:defRPr>
            </a:lvl4pPr>
            <a:lvl5pPr lvl="4" rtl="0">
              <a:lnSpc>
                <a:spcPct val="100000"/>
              </a:lnSpc>
              <a:spcBef>
                <a:spcPts val="0"/>
              </a:spcBef>
              <a:spcAft>
                <a:spcPts val="0"/>
              </a:spcAft>
              <a:buClr>
                <a:schemeClr val="lt1"/>
              </a:buClr>
              <a:buSzPts val="1600"/>
              <a:buNone/>
              <a:defRPr sz="1600">
                <a:solidFill>
                  <a:schemeClr val="lt1"/>
                </a:solidFill>
              </a:defRPr>
            </a:lvl5pPr>
            <a:lvl6pPr lvl="5" rtl="0">
              <a:lnSpc>
                <a:spcPct val="100000"/>
              </a:lnSpc>
              <a:spcBef>
                <a:spcPts val="0"/>
              </a:spcBef>
              <a:spcAft>
                <a:spcPts val="0"/>
              </a:spcAft>
              <a:buClr>
                <a:schemeClr val="lt1"/>
              </a:buClr>
              <a:buSzPts val="1600"/>
              <a:buNone/>
              <a:defRPr sz="1600">
                <a:solidFill>
                  <a:schemeClr val="lt1"/>
                </a:solidFill>
              </a:defRPr>
            </a:lvl6pPr>
            <a:lvl7pPr lvl="6" rtl="0">
              <a:lnSpc>
                <a:spcPct val="100000"/>
              </a:lnSpc>
              <a:spcBef>
                <a:spcPts val="0"/>
              </a:spcBef>
              <a:spcAft>
                <a:spcPts val="0"/>
              </a:spcAft>
              <a:buClr>
                <a:schemeClr val="lt1"/>
              </a:buClr>
              <a:buSzPts val="1600"/>
              <a:buNone/>
              <a:defRPr sz="1600">
                <a:solidFill>
                  <a:schemeClr val="lt1"/>
                </a:solidFill>
              </a:defRPr>
            </a:lvl7pPr>
            <a:lvl8pPr lvl="7" rtl="0">
              <a:lnSpc>
                <a:spcPct val="100000"/>
              </a:lnSpc>
              <a:spcBef>
                <a:spcPts val="0"/>
              </a:spcBef>
              <a:spcAft>
                <a:spcPts val="0"/>
              </a:spcAft>
              <a:buClr>
                <a:schemeClr val="lt1"/>
              </a:buClr>
              <a:buSzPts val="1600"/>
              <a:buNone/>
              <a:defRPr sz="1600">
                <a:solidFill>
                  <a:schemeClr val="lt1"/>
                </a:solidFill>
              </a:defRPr>
            </a:lvl8pPr>
            <a:lvl9pPr lvl="8" rtl="0">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479" name="Google Shape;479;p17"/>
          <p:cNvSpPr txBox="1">
            <a:spLocks noGrp="1"/>
          </p:cNvSpPr>
          <p:nvPr>
            <p:ph type="title" idx="4"/>
          </p:nvPr>
        </p:nvSpPr>
        <p:spPr>
          <a:xfrm>
            <a:off x="5809669" y="1820075"/>
            <a:ext cx="2693400" cy="4521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2200"/>
              <a:buNone/>
              <a:defRPr sz="1500">
                <a:solidFill>
                  <a:schemeClr val="dk1"/>
                </a:solidFill>
              </a:defRPr>
            </a:lvl1pPr>
            <a:lvl2pPr lvl="1" rtl="0">
              <a:spcBef>
                <a:spcPts val="0"/>
              </a:spcBef>
              <a:spcAft>
                <a:spcPts val="0"/>
              </a:spcAft>
              <a:buClr>
                <a:schemeClr val="lt1"/>
              </a:buClr>
              <a:buSzPts val="2200"/>
              <a:buNone/>
              <a:defRPr sz="2200">
                <a:solidFill>
                  <a:schemeClr val="lt1"/>
                </a:solidFill>
              </a:defRPr>
            </a:lvl2pPr>
            <a:lvl3pPr lvl="2" rtl="0">
              <a:spcBef>
                <a:spcPts val="0"/>
              </a:spcBef>
              <a:spcAft>
                <a:spcPts val="0"/>
              </a:spcAft>
              <a:buClr>
                <a:schemeClr val="lt1"/>
              </a:buClr>
              <a:buSzPts val="2200"/>
              <a:buNone/>
              <a:defRPr sz="2200">
                <a:solidFill>
                  <a:schemeClr val="lt1"/>
                </a:solidFill>
              </a:defRPr>
            </a:lvl3pPr>
            <a:lvl4pPr lvl="3" rtl="0">
              <a:spcBef>
                <a:spcPts val="0"/>
              </a:spcBef>
              <a:spcAft>
                <a:spcPts val="0"/>
              </a:spcAft>
              <a:buClr>
                <a:schemeClr val="lt1"/>
              </a:buClr>
              <a:buSzPts val="2200"/>
              <a:buNone/>
              <a:defRPr sz="2200">
                <a:solidFill>
                  <a:schemeClr val="lt1"/>
                </a:solidFill>
              </a:defRPr>
            </a:lvl4pPr>
            <a:lvl5pPr lvl="4" rtl="0">
              <a:spcBef>
                <a:spcPts val="0"/>
              </a:spcBef>
              <a:spcAft>
                <a:spcPts val="0"/>
              </a:spcAft>
              <a:buClr>
                <a:schemeClr val="lt1"/>
              </a:buClr>
              <a:buSzPts val="2200"/>
              <a:buNone/>
              <a:defRPr sz="2200">
                <a:solidFill>
                  <a:schemeClr val="lt1"/>
                </a:solidFill>
              </a:defRPr>
            </a:lvl5pPr>
            <a:lvl6pPr lvl="5" rtl="0">
              <a:spcBef>
                <a:spcPts val="0"/>
              </a:spcBef>
              <a:spcAft>
                <a:spcPts val="0"/>
              </a:spcAft>
              <a:buClr>
                <a:schemeClr val="lt1"/>
              </a:buClr>
              <a:buSzPts val="2200"/>
              <a:buNone/>
              <a:defRPr sz="2200">
                <a:solidFill>
                  <a:schemeClr val="lt1"/>
                </a:solidFill>
              </a:defRPr>
            </a:lvl6pPr>
            <a:lvl7pPr lvl="6" rtl="0">
              <a:spcBef>
                <a:spcPts val="0"/>
              </a:spcBef>
              <a:spcAft>
                <a:spcPts val="0"/>
              </a:spcAft>
              <a:buClr>
                <a:schemeClr val="lt1"/>
              </a:buClr>
              <a:buSzPts val="2200"/>
              <a:buNone/>
              <a:defRPr sz="2200">
                <a:solidFill>
                  <a:schemeClr val="lt1"/>
                </a:solidFill>
              </a:defRPr>
            </a:lvl7pPr>
            <a:lvl8pPr lvl="7" rtl="0">
              <a:spcBef>
                <a:spcPts val="0"/>
              </a:spcBef>
              <a:spcAft>
                <a:spcPts val="0"/>
              </a:spcAft>
              <a:buClr>
                <a:schemeClr val="lt1"/>
              </a:buClr>
              <a:buSzPts val="2200"/>
              <a:buNone/>
              <a:defRPr sz="2200">
                <a:solidFill>
                  <a:schemeClr val="lt1"/>
                </a:solidFill>
              </a:defRPr>
            </a:lvl8pPr>
            <a:lvl9pPr lvl="8" rtl="0">
              <a:spcBef>
                <a:spcPts val="0"/>
              </a:spcBef>
              <a:spcAft>
                <a:spcPts val="0"/>
              </a:spcAft>
              <a:buClr>
                <a:schemeClr val="lt1"/>
              </a:buClr>
              <a:buSzPts val="2200"/>
              <a:buNone/>
              <a:defRPr sz="2200">
                <a:solidFill>
                  <a:schemeClr val="lt1"/>
                </a:solidFill>
              </a:defRPr>
            </a:lvl9pPr>
          </a:lstStyle>
          <a:p>
            <a:endParaRPr/>
          </a:p>
        </p:txBody>
      </p:sp>
      <p:sp>
        <p:nvSpPr>
          <p:cNvPr id="480" name="Google Shape;480;p17"/>
          <p:cNvSpPr txBox="1">
            <a:spLocks noGrp="1"/>
          </p:cNvSpPr>
          <p:nvPr>
            <p:ph type="subTitle" idx="5"/>
          </p:nvPr>
        </p:nvSpPr>
        <p:spPr>
          <a:xfrm>
            <a:off x="5809671" y="2272050"/>
            <a:ext cx="2423100" cy="577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lt1"/>
              </a:buClr>
              <a:buSzPts val="1600"/>
              <a:buNone/>
              <a:defRPr sz="1400">
                <a:solidFill>
                  <a:schemeClr val="lt1"/>
                </a:solidFill>
              </a:defRPr>
            </a:lvl1pPr>
            <a:lvl2pPr lvl="1" rtl="0">
              <a:lnSpc>
                <a:spcPct val="100000"/>
              </a:lnSpc>
              <a:spcBef>
                <a:spcPts val="0"/>
              </a:spcBef>
              <a:spcAft>
                <a:spcPts val="0"/>
              </a:spcAft>
              <a:buClr>
                <a:schemeClr val="lt1"/>
              </a:buClr>
              <a:buSzPts val="1600"/>
              <a:buNone/>
              <a:defRPr sz="1600">
                <a:solidFill>
                  <a:schemeClr val="lt1"/>
                </a:solidFill>
              </a:defRPr>
            </a:lvl2pPr>
            <a:lvl3pPr lvl="2" rtl="0">
              <a:lnSpc>
                <a:spcPct val="100000"/>
              </a:lnSpc>
              <a:spcBef>
                <a:spcPts val="0"/>
              </a:spcBef>
              <a:spcAft>
                <a:spcPts val="0"/>
              </a:spcAft>
              <a:buClr>
                <a:schemeClr val="lt1"/>
              </a:buClr>
              <a:buSzPts val="1600"/>
              <a:buNone/>
              <a:defRPr sz="1600">
                <a:solidFill>
                  <a:schemeClr val="lt1"/>
                </a:solidFill>
              </a:defRPr>
            </a:lvl3pPr>
            <a:lvl4pPr lvl="3" rtl="0">
              <a:lnSpc>
                <a:spcPct val="100000"/>
              </a:lnSpc>
              <a:spcBef>
                <a:spcPts val="0"/>
              </a:spcBef>
              <a:spcAft>
                <a:spcPts val="0"/>
              </a:spcAft>
              <a:buClr>
                <a:schemeClr val="lt1"/>
              </a:buClr>
              <a:buSzPts val="1600"/>
              <a:buNone/>
              <a:defRPr sz="1600">
                <a:solidFill>
                  <a:schemeClr val="lt1"/>
                </a:solidFill>
              </a:defRPr>
            </a:lvl4pPr>
            <a:lvl5pPr lvl="4" rtl="0">
              <a:lnSpc>
                <a:spcPct val="100000"/>
              </a:lnSpc>
              <a:spcBef>
                <a:spcPts val="0"/>
              </a:spcBef>
              <a:spcAft>
                <a:spcPts val="0"/>
              </a:spcAft>
              <a:buClr>
                <a:schemeClr val="lt1"/>
              </a:buClr>
              <a:buSzPts val="1600"/>
              <a:buNone/>
              <a:defRPr sz="1600">
                <a:solidFill>
                  <a:schemeClr val="lt1"/>
                </a:solidFill>
              </a:defRPr>
            </a:lvl5pPr>
            <a:lvl6pPr lvl="5" rtl="0">
              <a:lnSpc>
                <a:spcPct val="100000"/>
              </a:lnSpc>
              <a:spcBef>
                <a:spcPts val="0"/>
              </a:spcBef>
              <a:spcAft>
                <a:spcPts val="0"/>
              </a:spcAft>
              <a:buClr>
                <a:schemeClr val="lt1"/>
              </a:buClr>
              <a:buSzPts val="1600"/>
              <a:buNone/>
              <a:defRPr sz="1600">
                <a:solidFill>
                  <a:schemeClr val="lt1"/>
                </a:solidFill>
              </a:defRPr>
            </a:lvl6pPr>
            <a:lvl7pPr lvl="6" rtl="0">
              <a:lnSpc>
                <a:spcPct val="100000"/>
              </a:lnSpc>
              <a:spcBef>
                <a:spcPts val="0"/>
              </a:spcBef>
              <a:spcAft>
                <a:spcPts val="0"/>
              </a:spcAft>
              <a:buClr>
                <a:schemeClr val="lt1"/>
              </a:buClr>
              <a:buSzPts val="1600"/>
              <a:buNone/>
              <a:defRPr sz="1600">
                <a:solidFill>
                  <a:schemeClr val="lt1"/>
                </a:solidFill>
              </a:defRPr>
            </a:lvl7pPr>
            <a:lvl8pPr lvl="7" rtl="0">
              <a:lnSpc>
                <a:spcPct val="100000"/>
              </a:lnSpc>
              <a:spcBef>
                <a:spcPts val="0"/>
              </a:spcBef>
              <a:spcAft>
                <a:spcPts val="0"/>
              </a:spcAft>
              <a:buClr>
                <a:schemeClr val="lt1"/>
              </a:buClr>
              <a:buSzPts val="1600"/>
              <a:buNone/>
              <a:defRPr sz="1600">
                <a:solidFill>
                  <a:schemeClr val="lt1"/>
                </a:solidFill>
              </a:defRPr>
            </a:lvl8pPr>
            <a:lvl9pPr lvl="8" rtl="0">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481" name="Google Shape;481;p17"/>
          <p:cNvSpPr txBox="1">
            <a:spLocks noGrp="1"/>
          </p:cNvSpPr>
          <p:nvPr>
            <p:ph type="title" idx="6"/>
          </p:nvPr>
        </p:nvSpPr>
        <p:spPr>
          <a:xfrm>
            <a:off x="5809669" y="3392975"/>
            <a:ext cx="2693400" cy="4521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2200"/>
              <a:buNone/>
              <a:defRPr sz="1500">
                <a:solidFill>
                  <a:schemeClr val="dk1"/>
                </a:solidFill>
              </a:defRPr>
            </a:lvl1pPr>
            <a:lvl2pPr lvl="1" rtl="0">
              <a:spcBef>
                <a:spcPts val="0"/>
              </a:spcBef>
              <a:spcAft>
                <a:spcPts val="0"/>
              </a:spcAft>
              <a:buClr>
                <a:schemeClr val="lt1"/>
              </a:buClr>
              <a:buSzPts val="2200"/>
              <a:buNone/>
              <a:defRPr sz="2200">
                <a:solidFill>
                  <a:schemeClr val="lt1"/>
                </a:solidFill>
              </a:defRPr>
            </a:lvl2pPr>
            <a:lvl3pPr lvl="2" rtl="0">
              <a:spcBef>
                <a:spcPts val="0"/>
              </a:spcBef>
              <a:spcAft>
                <a:spcPts val="0"/>
              </a:spcAft>
              <a:buClr>
                <a:schemeClr val="lt1"/>
              </a:buClr>
              <a:buSzPts val="2200"/>
              <a:buNone/>
              <a:defRPr sz="2200">
                <a:solidFill>
                  <a:schemeClr val="lt1"/>
                </a:solidFill>
              </a:defRPr>
            </a:lvl3pPr>
            <a:lvl4pPr lvl="3" rtl="0">
              <a:spcBef>
                <a:spcPts val="0"/>
              </a:spcBef>
              <a:spcAft>
                <a:spcPts val="0"/>
              </a:spcAft>
              <a:buClr>
                <a:schemeClr val="lt1"/>
              </a:buClr>
              <a:buSzPts val="2200"/>
              <a:buNone/>
              <a:defRPr sz="2200">
                <a:solidFill>
                  <a:schemeClr val="lt1"/>
                </a:solidFill>
              </a:defRPr>
            </a:lvl4pPr>
            <a:lvl5pPr lvl="4" rtl="0">
              <a:spcBef>
                <a:spcPts val="0"/>
              </a:spcBef>
              <a:spcAft>
                <a:spcPts val="0"/>
              </a:spcAft>
              <a:buClr>
                <a:schemeClr val="lt1"/>
              </a:buClr>
              <a:buSzPts val="2200"/>
              <a:buNone/>
              <a:defRPr sz="2200">
                <a:solidFill>
                  <a:schemeClr val="lt1"/>
                </a:solidFill>
              </a:defRPr>
            </a:lvl5pPr>
            <a:lvl6pPr lvl="5" rtl="0">
              <a:spcBef>
                <a:spcPts val="0"/>
              </a:spcBef>
              <a:spcAft>
                <a:spcPts val="0"/>
              </a:spcAft>
              <a:buClr>
                <a:schemeClr val="lt1"/>
              </a:buClr>
              <a:buSzPts val="2200"/>
              <a:buNone/>
              <a:defRPr sz="2200">
                <a:solidFill>
                  <a:schemeClr val="lt1"/>
                </a:solidFill>
              </a:defRPr>
            </a:lvl6pPr>
            <a:lvl7pPr lvl="6" rtl="0">
              <a:spcBef>
                <a:spcPts val="0"/>
              </a:spcBef>
              <a:spcAft>
                <a:spcPts val="0"/>
              </a:spcAft>
              <a:buClr>
                <a:schemeClr val="lt1"/>
              </a:buClr>
              <a:buSzPts val="2200"/>
              <a:buNone/>
              <a:defRPr sz="2200">
                <a:solidFill>
                  <a:schemeClr val="lt1"/>
                </a:solidFill>
              </a:defRPr>
            </a:lvl7pPr>
            <a:lvl8pPr lvl="7" rtl="0">
              <a:spcBef>
                <a:spcPts val="0"/>
              </a:spcBef>
              <a:spcAft>
                <a:spcPts val="0"/>
              </a:spcAft>
              <a:buClr>
                <a:schemeClr val="lt1"/>
              </a:buClr>
              <a:buSzPts val="2200"/>
              <a:buNone/>
              <a:defRPr sz="2200">
                <a:solidFill>
                  <a:schemeClr val="lt1"/>
                </a:solidFill>
              </a:defRPr>
            </a:lvl8pPr>
            <a:lvl9pPr lvl="8" rtl="0">
              <a:spcBef>
                <a:spcPts val="0"/>
              </a:spcBef>
              <a:spcAft>
                <a:spcPts val="0"/>
              </a:spcAft>
              <a:buClr>
                <a:schemeClr val="lt1"/>
              </a:buClr>
              <a:buSzPts val="2200"/>
              <a:buNone/>
              <a:defRPr sz="2200">
                <a:solidFill>
                  <a:schemeClr val="lt1"/>
                </a:solidFill>
              </a:defRPr>
            </a:lvl9pPr>
          </a:lstStyle>
          <a:p>
            <a:endParaRPr/>
          </a:p>
        </p:txBody>
      </p:sp>
      <p:sp>
        <p:nvSpPr>
          <p:cNvPr id="482" name="Google Shape;482;p17"/>
          <p:cNvSpPr txBox="1">
            <a:spLocks noGrp="1"/>
          </p:cNvSpPr>
          <p:nvPr>
            <p:ph type="subTitle" idx="7"/>
          </p:nvPr>
        </p:nvSpPr>
        <p:spPr>
          <a:xfrm>
            <a:off x="5809671" y="3845075"/>
            <a:ext cx="2423100" cy="577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lt1"/>
              </a:buClr>
              <a:buSzPts val="1600"/>
              <a:buNone/>
              <a:defRPr sz="1400">
                <a:solidFill>
                  <a:schemeClr val="lt1"/>
                </a:solidFill>
              </a:defRPr>
            </a:lvl1pPr>
            <a:lvl2pPr lvl="1" rtl="0">
              <a:lnSpc>
                <a:spcPct val="100000"/>
              </a:lnSpc>
              <a:spcBef>
                <a:spcPts val="0"/>
              </a:spcBef>
              <a:spcAft>
                <a:spcPts val="0"/>
              </a:spcAft>
              <a:buClr>
                <a:schemeClr val="lt1"/>
              </a:buClr>
              <a:buSzPts val="1600"/>
              <a:buNone/>
              <a:defRPr sz="1600">
                <a:solidFill>
                  <a:schemeClr val="lt1"/>
                </a:solidFill>
              </a:defRPr>
            </a:lvl2pPr>
            <a:lvl3pPr lvl="2" rtl="0">
              <a:lnSpc>
                <a:spcPct val="100000"/>
              </a:lnSpc>
              <a:spcBef>
                <a:spcPts val="0"/>
              </a:spcBef>
              <a:spcAft>
                <a:spcPts val="0"/>
              </a:spcAft>
              <a:buClr>
                <a:schemeClr val="lt1"/>
              </a:buClr>
              <a:buSzPts val="1600"/>
              <a:buNone/>
              <a:defRPr sz="1600">
                <a:solidFill>
                  <a:schemeClr val="lt1"/>
                </a:solidFill>
              </a:defRPr>
            </a:lvl3pPr>
            <a:lvl4pPr lvl="3" rtl="0">
              <a:lnSpc>
                <a:spcPct val="100000"/>
              </a:lnSpc>
              <a:spcBef>
                <a:spcPts val="0"/>
              </a:spcBef>
              <a:spcAft>
                <a:spcPts val="0"/>
              </a:spcAft>
              <a:buClr>
                <a:schemeClr val="lt1"/>
              </a:buClr>
              <a:buSzPts val="1600"/>
              <a:buNone/>
              <a:defRPr sz="1600">
                <a:solidFill>
                  <a:schemeClr val="lt1"/>
                </a:solidFill>
              </a:defRPr>
            </a:lvl4pPr>
            <a:lvl5pPr lvl="4" rtl="0">
              <a:lnSpc>
                <a:spcPct val="100000"/>
              </a:lnSpc>
              <a:spcBef>
                <a:spcPts val="0"/>
              </a:spcBef>
              <a:spcAft>
                <a:spcPts val="0"/>
              </a:spcAft>
              <a:buClr>
                <a:schemeClr val="lt1"/>
              </a:buClr>
              <a:buSzPts val="1600"/>
              <a:buNone/>
              <a:defRPr sz="1600">
                <a:solidFill>
                  <a:schemeClr val="lt1"/>
                </a:solidFill>
              </a:defRPr>
            </a:lvl5pPr>
            <a:lvl6pPr lvl="5" rtl="0">
              <a:lnSpc>
                <a:spcPct val="100000"/>
              </a:lnSpc>
              <a:spcBef>
                <a:spcPts val="0"/>
              </a:spcBef>
              <a:spcAft>
                <a:spcPts val="0"/>
              </a:spcAft>
              <a:buClr>
                <a:schemeClr val="lt1"/>
              </a:buClr>
              <a:buSzPts val="1600"/>
              <a:buNone/>
              <a:defRPr sz="1600">
                <a:solidFill>
                  <a:schemeClr val="lt1"/>
                </a:solidFill>
              </a:defRPr>
            </a:lvl6pPr>
            <a:lvl7pPr lvl="6" rtl="0">
              <a:lnSpc>
                <a:spcPct val="100000"/>
              </a:lnSpc>
              <a:spcBef>
                <a:spcPts val="0"/>
              </a:spcBef>
              <a:spcAft>
                <a:spcPts val="0"/>
              </a:spcAft>
              <a:buClr>
                <a:schemeClr val="lt1"/>
              </a:buClr>
              <a:buSzPts val="1600"/>
              <a:buNone/>
              <a:defRPr sz="1600">
                <a:solidFill>
                  <a:schemeClr val="lt1"/>
                </a:solidFill>
              </a:defRPr>
            </a:lvl7pPr>
            <a:lvl8pPr lvl="7" rtl="0">
              <a:lnSpc>
                <a:spcPct val="100000"/>
              </a:lnSpc>
              <a:spcBef>
                <a:spcPts val="0"/>
              </a:spcBef>
              <a:spcAft>
                <a:spcPts val="0"/>
              </a:spcAft>
              <a:buClr>
                <a:schemeClr val="lt1"/>
              </a:buClr>
              <a:buSzPts val="1600"/>
              <a:buNone/>
              <a:defRPr sz="1600">
                <a:solidFill>
                  <a:schemeClr val="lt1"/>
                </a:solidFill>
              </a:defRPr>
            </a:lvl8pPr>
            <a:lvl9pPr lvl="8" rtl="0">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483" name="Google Shape;483;p17"/>
          <p:cNvSpPr txBox="1">
            <a:spLocks noGrp="1"/>
          </p:cNvSpPr>
          <p:nvPr>
            <p:ph type="title" idx="8"/>
          </p:nvPr>
        </p:nvSpPr>
        <p:spPr>
          <a:xfrm>
            <a:off x="717425" y="539925"/>
            <a:ext cx="7709100" cy="333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3000"/>
              <a:buNone/>
              <a:defRPr sz="2000">
                <a:solidFill>
                  <a:schemeClr val="dk1"/>
                </a:solidFill>
              </a:defRPr>
            </a:lvl1pPr>
            <a:lvl2pPr lvl="1" rtl="0">
              <a:spcBef>
                <a:spcPts val="0"/>
              </a:spcBef>
              <a:spcAft>
                <a:spcPts val="0"/>
              </a:spcAft>
              <a:buClr>
                <a:schemeClr val="dk1"/>
              </a:buClr>
              <a:buSzPts val="2800"/>
              <a:buNone/>
              <a:defRPr>
                <a:solidFill>
                  <a:schemeClr val="dk1"/>
                </a:solidFill>
              </a:defRPr>
            </a:lvl2pPr>
            <a:lvl3pPr lvl="2" rtl="0">
              <a:spcBef>
                <a:spcPts val="0"/>
              </a:spcBef>
              <a:spcAft>
                <a:spcPts val="0"/>
              </a:spcAft>
              <a:buClr>
                <a:schemeClr val="dk1"/>
              </a:buClr>
              <a:buSzPts val="2800"/>
              <a:buNone/>
              <a:defRPr>
                <a:solidFill>
                  <a:schemeClr val="dk1"/>
                </a:solidFill>
              </a:defRPr>
            </a:lvl3pPr>
            <a:lvl4pPr lvl="3" rtl="0">
              <a:spcBef>
                <a:spcPts val="0"/>
              </a:spcBef>
              <a:spcAft>
                <a:spcPts val="0"/>
              </a:spcAft>
              <a:buClr>
                <a:schemeClr val="dk1"/>
              </a:buClr>
              <a:buSzPts val="2800"/>
              <a:buNone/>
              <a:defRPr>
                <a:solidFill>
                  <a:schemeClr val="dk1"/>
                </a:solidFill>
              </a:defRPr>
            </a:lvl4pPr>
            <a:lvl5pPr lvl="4" rtl="0">
              <a:spcBef>
                <a:spcPts val="0"/>
              </a:spcBef>
              <a:spcAft>
                <a:spcPts val="0"/>
              </a:spcAft>
              <a:buClr>
                <a:schemeClr val="dk1"/>
              </a:buClr>
              <a:buSzPts val="2800"/>
              <a:buNone/>
              <a:defRPr>
                <a:solidFill>
                  <a:schemeClr val="dk1"/>
                </a:solidFill>
              </a:defRPr>
            </a:lvl5pPr>
            <a:lvl6pPr lvl="5" rtl="0">
              <a:spcBef>
                <a:spcPts val="0"/>
              </a:spcBef>
              <a:spcAft>
                <a:spcPts val="0"/>
              </a:spcAft>
              <a:buClr>
                <a:schemeClr val="dk1"/>
              </a:buClr>
              <a:buSzPts val="2800"/>
              <a:buNone/>
              <a:defRPr>
                <a:solidFill>
                  <a:schemeClr val="dk1"/>
                </a:solidFill>
              </a:defRPr>
            </a:lvl6pPr>
            <a:lvl7pPr lvl="6" rtl="0">
              <a:spcBef>
                <a:spcPts val="0"/>
              </a:spcBef>
              <a:spcAft>
                <a:spcPts val="0"/>
              </a:spcAft>
              <a:buClr>
                <a:schemeClr val="dk1"/>
              </a:buClr>
              <a:buSzPts val="2800"/>
              <a:buNone/>
              <a:defRPr>
                <a:solidFill>
                  <a:schemeClr val="dk1"/>
                </a:solidFill>
              </a:defRPr>
            </a:lvl7pPr>
            <a:lvl8pPr lvl="7" rtl="0">
              <a:spcBef>
                <a:spcPts val="0"/>
              </a:spcBef>
              <a:spcAft>
                <a:spcPts val="0"/>
              </a:spcAft>
              <a:buClr>
                <a:schemeClr val="dk1"/>
              </a:buClr>
              <a:buSzPts val="2800"/>
              <a:buNone/>
              <a:defRPr>
                <a:solidFill>
                  <a:schemeClr val="dk1"/>
                </a:solidFill>
              </a:defRPr>
            </a:lvl8pPr>
            <a:lvl9pPr lvl="8" rtl="0">
              <a:spcBef>
                <a:spcPts val="0"/>
              </a:spcBef>
              <a:spcAft>
                <a:spcPts val="0"/>
              </a:spcAft>
              <a:buClr>
                <a:schemeClr val="dk1"/>
              </a:buClr>
              <a:buSzPts val="2800"/>
              <a:buNone/>
              <a:defRPr>
                <a:solidFill>
                  <a:schemeClr val="dk1"/>
                </a:solidFill>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Title and two columns 1">
  <p:cSld name="ONE_COLUMN_TEXT_2_1_1">
    <p:spTree>
      <p:nvGrpSpPr>
        <p:cNvPr id="1" name="Shape 484"/>
        <p:cNvGrpSpPr/>
        <p:nvPr/>
      </p:nvGrpSpPr>
      <p:grpSpPr>
        <a:xfrm>
          <a:off x="0" y="0"/>
          <a:ext cx="0" cy="0"/>
          <a:chOff x="0" y="0"/>
          <a:chExt cx="0" cy="0"/>
        </a:xfrm>
      </p:grpSpPr>
      <p:sp>
        <p:nvSpPr>
          <p:cNvPr id="501" name="Google Shape;501;p18"/>
          <p:cNvSpPr txBox="1">
            <a:spLocks noGrp="1"/>
          </p:cNvSpPr>
          <p:nvPr>
            <p:ph type="subTitle" idx="1"/>
          </p:nvPr>
        </p:nvSpPr>
        <p:spPr>
          <a:xfrm>
            <a:off x="5081356" y="2439000"/>
            <a:ext cx="2784000" cy="1084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400" b="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502" name="Google Shape;502;p18"/>
          <p:cNvSpPr txBox="1">
            <a:spLocks noGrp="1"/>
          </p:cNvSpPr>
          <p:nvPr>
            <p:ph type="subTitle" idx="2"/>
          </p:nvPr>
        </p:nvSpPr>
        <p:spPr>
          <a:xfrm>
            <a:off x="1278644" y="2439000"/>
            <a:ext cx="2784000" cy="1084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400" b="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503" name="Google Shape;503;p18"/>
          <p:cNvSpPr txBox="1">
            <a:spLocks noGrp="1"/>
          </p:cNvSpPr>
          <p:nvPr>
            <p:ph type="ctrTitle"/>
          </p:nvPr>
        </p:nvSpPr>
        <p:spPr>
          <a:xfrm>
            <a:off x="1180994" y="3616625"/>
            <a:ext cx="2979300" cy="3420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1600"/>
              <a:buFont typeface="Fira Sans Condensed Medium" panose="020B0603050000020004"/>
              <a:buChar char="-"/>
              <a:defRPr sz="1500"/>
            </a:lvl1pPr>
            <a:lvl2pPr lvl="1" algn="ctr" rtl="0">
              <a:spcBef>
                <a:spcPts val="0"/>
              </a:spcBef>
              <a:spcAft>
                <a:spcPts val="0"/>
              </a:spcAft>
              <a:buSzPts val="1600"/>
              <a:buFont typeface="Fira Sans Condensed Medium" panose="020B0603050000020004"/>
              <a:buChar char="-"/>
              <a:defRPr sz="1600">
                <a:latin typeface="Fira Sans Condensed Medium" panose="020B0603050000020004"/>
                <a:ea typeface="Fira Sans Condensed Medium" panose="020B0603050000020004"/>
                <a:cs typeface="Fira Sans Condensed Medium" panose="020B0603050000020004"/>
                <a:sym typeface="Fira Sans Condensed Medium" panose="020B0603050000020004"/>
              </a:defRPr>
            </a:lvl2pPr>
            <a:lvl3pPr lvl="2" algn="ctr" rtl="0">
              <a:spcBef>
                <a:spcPts val="0"/>
              </a:spcBef>
              <a:spcAft>
                <a:spcPts val="0"/>
              </a:spcAft>
              <a:buSzPts val="1600"/>
              <a:buFont typeface="Fira Sans Condensed Medium" panose="020B0603050000020004"/>
              <a:buChar char="-"/>
              <a:defRPr sz="1600">
                <a:latin typeface="Fira Sans Condensed Medium" panose="020B0603050000020004"/>
                <a:ea typeface="Fira Sans Condensed Medium" panose="020B0603050000020004"/>
                <a:cs typeface="Fira Sans Condensed Medium" panose="020B0603050000020004"/>
                <a:sym typeface="Fira Sans Condensed Medium" panose="020B0603050000020004"/>
              </a:defRPr>
            </a:lvl3pPr>
            <a:lvl4pPr lvl="3" algn="ctr" rtl="0">
              <a:spcBef>
                <a:spcPts val="0"/>
              </a:spcBef>
              <a:spcAft>
                <a:spcPts val="0"/>
              </a:spcAft>
              <a:buSzPts val="1600"/>
              <a:buFont typeface="Fira Sans Condensed Medium" panose="020B0603050000020004"/>
              <a:buChar char="-"/>
              <a:defRPr sz="1600">
                <a:latin typeface="Fira Sans Condensed Medium" panose="020B0603050000020004"/>
                <a:ea typeface="Fira Sans Condensed Medium" panose="020B0603050000020004"/>
                <a:cs typeface="Fira Sans Condensed Medium" panose="020B0603050000020004"/>
                <a:sym typeface="Fira Sans Condensed Medium" panose="020B0603050000020004"/>
              </a:defRPr>
            </a:lvl4pPr>
            <a:lvl5pPr lvl="4" algn="ctr" rtl="0">
              <a:spcBef>
                <a:spcPts val="0"/>
              </a:spcBef>
              <a:spcAft>
                <a:spcPts val="0"/>
              </a:spcAft>
              <a:buSzPts val="1600"/>
              <a:buFont typeface="Fira Sans Condensed Medium" panose="020B0603050000020004"/>
              <a:buChar char="-"/>
              <a:defRPr sz="1600">
                <a:latin typeface="Fira Sans Condensed Medium" panose="020B0603050000020004"/>
                <a:ea typeface="Fira Sans Condensed Medium" panose="020B0603050000020004"/>
                <a:cs typeface="Fira Sans Condensed Medium" panose="020B0603050000020004"/>
                <a:sym typeface="Fira Sans Condensed Medium" panose="020B0603050000020004"/>
              </a:defRPr>
            </a:lvl5pPr>
            <a:lvl6pPr lvl="5" algn="ctr" rtl="0">
              <a:spcBef>
                <a:spcPts val="0"/>
              </a:spcBef>
              <a:spcAft>
                <a:spcPts val="0"/>
              </a:spcAft>
              <a:buSzPts val="1600"/>
              <a:buFont typeface="Fira Sans Condensed Medium" panose="020B0603050000020004"/>
              <a:buChar char="-"/>
              <a:defRPr sz="1600">
                <a:latin typeface="Fira Sans Condensed Medium" panose="020B0603050000020004"/>
                <a:ea typeface="Fira Sans Condensed Medium" panose="020B0603050000020004"/>
                <a:cs typeface="Fira Sans Condensed Medium" panose="020B0603050000020004"/>
                <a:sym typeface="Fira Sans Condensed Medium" panose="020B0603050000020004"/>
              </a:defRPr>
            </a:lvl6pPr>
            <a:lvl7pPr lvl="6" algn="ctr" rtl="0">
              <a:spcBef>
                <a:spcPts val="0"/>
              </a:spcBef>
              <a:spcAft>
                <a:spcPts val="0"/>
              </a:spcAft>
              <a:buSzPts val="1600"/>
              <a:buFont typeface="Fira Sans Condensed Medium" panose="020B0603050000020004"/>
              <a:buChar char="-"/>
              <a:defRPr sz="1600">
                <a:latin typeface="Fira Sans Condensed Medium" panose="020B0603050000020004"/>
                <a:ea typeface="Fira Sans Condensed Medium" panose="020B0603050000020004"/>
                <a:cs typeface="Fira Sans Condensed Medium" panose="020B0603050000020004"/>
                <a:sym typeface="Fira Sans Condensed Medium" panose="020B0603050000020004"/>
              </a:defRPr>
            </a:lvl7pPr>
            <a:lvl8pPr lvl="7" algn="ctr" rtl="0">
              <a:spcBef>
                <a:spcPts val="0"/>
              </a:spcBef>
              <a:spcAft>
                <a:spcPts val="0"/>
              </a:spcAft>
              <a:buSzPts val="1600"/>
              <a:buFont typeface="Fira Sans Condensed Medium" panose="020B0603050000020004"/>
              <a:buChar char="-"/>
              <a:defRPr sz="1600">
                <a:latin typeface="Fira Sans Condensed Medium" panose="020B0603050000020004"/>
                <a:ea typeface="Fira Sans Condensed Medium" panose="020B0603050000020004"/>
                <a:cs typeface="Fira Sans Condensed Medium" panose="020B0603050000020004"/>
                <a:sym typeface="Fira Sans Condensed Medium" panose="020B0603050000020004"/>
              </a:defRPr>
            </a:lvl8pPr>
            <a:lvl9pPr lvl="8" algn="ctr" rtl="0">
              <a:spcBef>
                <a:spcPts val="0"/>
              </a:spcBef>
              <a:spcAft>
                <a:spcPts val="0"/>
              </a:spcAft>
              <a:buSzPts val="1600"/>
              <a:buFont typeface="Fira Sans Condensed Medium" panose="020B0603050000020004"/>
              <a:buChar char="-"/>
              <a:defRPr sz="1600">
                <a:latin typeface="Fira Sans Condensed Medium" panose="020B0603050000020004"/>
                <a:ea typeface="Fira Sans Condensed Medium" panose="020B0603050000020004"/>
                <a:cs typeface="Fira Sans Condensed Medium" panose="020B0603050000020004"/>
                <a:sym typeface="Fira Sans Condensed Medium" panose="020B0603050000020004"/>
              </a:defRPr>
            </a:lvl9pPr>
          </a:lstStyle>
          <a:p>
            <a:endParaRPr/>
          </a:p>
        </p:txBody>
      </p:sp>
      <p:sp>
        <p:nvSpPr>
          <p:cNvPr id="504" name="Google Shape;504;p18"/>
          <p:cNvSpPr txBox="1">
            <a:spLocks noGrp="1"/>
          </p:cNvSpPr>
          <p:nvPr>
            <p:ph type="ctrTitle" idx="3"/>
          </p:nvPr>
        </p:nvSpPr>
        <p:spPr>
          <a:xfrm>
            <a:off x="4983706" y="3616842"/>
            <a:ext cx="2979300" cy="3420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1600"/>
              <a:buFont typeface="Fira Sans Condensed Medium" panose="020B0603050000020004"/>
              <a:buChar char="-"/>
              <a:defRPr sz="1500"/>
            </a:lvl1pPr>
            <a:lvl2pPr lvl="1" algn="ctr" rtl="0">
              <a:spcBef>
                <a:spcPts val="0"/>
              </a:spcBef>
              <a:spcAft>
                <a:spcPts val="0"/>
              </a:spcAft>
              <a:buSzPts val="1600"/>
              <a:buFont typeface="Fira Sans Condensed Medium" panose="020B0603050000020004"/>
              <a:buChar char="-"/>
              <a:defRPr sz="1600">
                <a:latin typeface="Fira Sans Condensed Medium" panose="020B0603050000020004"/>
                <a:ea typeface="Fira Sans Condensed Medium" panose="020B0603050000020004"/>
                <a:cs typeface="Fira Sans Condensed Medium" panose="020B0603050000020004"/>
                <a:sym typeface="Fira Sans Condensed Medium" panose="020B0603050000020004"/>
              </a:defRPr>
            </a:lvl2pPr>
            <a:lvl3pPr lvl="2" algn="ctr" rtl="0">
              <a:spcBef>
                <a:spcPts val="0"/>
              </a:spcBef>
              <a:spcAft>
                <a:spcPts val="0"/>
              </a:spcAft>
              <a:buSzPts val="1600"/>
              <a:buFont typeface="Fira Sans Condensed Medium" panose="020B0603050000020004"/>
              <a:buChar char="-"/>
              <a:defRPr sz="1600">
                <a:latin typeface="Fira Sans Condensed Medium" panose="020B0603050000020004"/>
                <a:ea typeface="Fira Sans Condensed Medium" panose="020B0603050000020004"/>
                <a:cs typeface="Fira Sans Condensed Medium" panose="020B0603050000020004"/>
                <a:sym typeface="Fira Sans Condensed Medium" panose="020B0603050000020004"/>
              </a:defRPr>
            </a:lvl3pPr>
            <a:lvl4pPr lvl="3" algn="ctr" rtl="0">
              <a:spcBef>
                <a:spcPts val="0"/>
              </a:spcBef>
              <a:spcAft>
                <a:spcPts val="0"/>
              </a:spcAft>
              <a:buSzPts val="1600"/>
              <a:buFont typeface="Fira Sans Condensed Medium" panose="020B0603050000020004"/>
              <a:buChar char="-"/>
              <a:defRPr sz="1600">
                <a:latin typeface="Fira Sans Condensed Medium" panose="020B0603050000020004"/>
                <a:ea typeface="Fira Sans Condensed Medium" panose="020B0603050000020004"/>
                <a:cs typeface="Fira Sans Condensed Medium" panose="020B0603050000020004"/>
                <a:sym typeface="Fira Sans Condensed Medium" panose="020B0603050000020004"/>
              </a:defRPr>
            </a:lvl4pPr>
            <a:lvl5pPr lvl="4" algn="ctr" rtl="0">
              <a:spcBef>
                <a:spcPts val="0"/>
              </a:spcBef>
              <a:spcAft>
                <a:spcPts val="0"/>
              </a:spcAft>
              <a:buSzPts val="1600"/>
              <a:buFont typeface="Fira Sans Condensed Medium" panose="020B0603050000020004"/>
              <a:buChar char="-"/>
              <a:defRPr sz="1600">
                <a:latin typeface="Fira Sans Condensed Medium" panose="020B0603050000020004"/>
                <a:ea typeface="Fira Sans Condensed Medium" panose="020B0603050000020004"/>
                <a:cs typeface="Fira Sans Condensed Medium" panose="020B0603050000020004"/>
                <a:sym typeface="Fira Sans Condensed Medium" panose="020B0603050000020004"/>
              </a:defRPr>
            </a:lvl5pPr>
            <a:lvl6pPr lvl="5" algn="ctr" rtl="0">
              <a:spcBef>
                <a:spcPts val="0"/>
              </a:spcBef>
              <a:spcAft>
                <a:spcPts val="0"/>
              </a:spcAft>
              <a:buSzPts val="1600"/>
              <a:buFont typeface="Fira Sans Condensed Medium" panose="020B0603050000020004"/>
              <a:buChar char="-"/>
              <a:defRPr sz="1600">
                <a:latin typeface="Fira Sans Condensed Medium" panose="020B0603050000020004"/>
                <a:ea typeface="Fira Sans Condensed Medium" panose="020B0603050000020004"/>
                <a:cs typeface="Fira Sans Condensed Medium" panose="020B0603050000020004"/>
                <a:sym typeface="Fira Sans Condensed Medium" panose="020B0603050000020004"/>
              </a:defRPr>
            </a:lvl6pPr>
            <a:lvl7pPr lvl="6" algn="ctr" rtl="0">
              <a:spcBef>
                <a:spcPts val="0"/>
              </a:spcBef>
              <a:spcAft>
                <a:spcPts val="0"/>
              </a:spcAft>
              <a:buSzPts val="1600"/>
              <a:buFont typeface="Fira Sans Condensed Medium" panose="020B0603050000020004"/>
              <a:buChar char="-"/>
              <a:defRPr sz="1600">
                <a:latin typeface="Fira Sans Condensed Medium" panose="020B0603050000020004"/>
                <a:ea typeface="Fira Sans Condensed Medium" panose="020B0603050000020004"/>
                <a:cs typeface="Fira Sans Condensed Medium" panose="020B0603050000020004"/>
                <a:sym typeface="Fira Sans Condensed Medium" panose="020B0603050000020004"/>
              </a:defRPr>
            </a:lvl7pPr>
            <a:lvl8pPr lvl="7" algn="ctr" rtl="0">
              <a:spcBef>
                <a:spcPts val="0"/>
              </a:spcBef>
              <a:spcAft>
                <a:spcPts val="0"/>
              </a:spcAft>
              <a:buSzPts val="1600"/>
              <a:buFont typeface="Fira Sans Condensed Medium" panose="020B0603050000020004"/>
              <a:buChar char="-"/>
              <a:defRPr sz="1600">
                <a:latin typeface="Fira Sans Condensed Medium" panose="020B0603050000020004"/>
                <a:ea typeface="Fira Sans Condensed Medium" panose="020B0603050000020004"/>
                <a:cs typeface="Fira Sans Condensed Medium" panose="020B0603050000020004"/>
                <a:sym typeface="Fira Sans Condensed Medium" panose="020B0603050000020004"/>
              </a:defRPr>
            </a:lvl8pPr>
            <a:lvl9pPr lvl="8" algn="ctr" rtl="0">
              <a:spcBef>
                <a:spcPts val="0"/>
              </a:spcBef>
              <a:spcAft>
                <a:spcPts val="0"/>
              </a:spcAft>
              <a:buSzPts val="1600"/>
              <a:buFont typeface="Fira Sans Condensed Medium" panose="020B0603050000020004"/>
              <a:buChar char="-"/>
              <a:defRPr sz="1600">
                <a:latin typeface="Fira Sans Condensed Medium" panose="020B0603050000020004"/>
                <a:ea typeface="Fira Sans Condensed Medium" panose="020B0603050000020004"/>
                <a:cs typeface="Fira Sans Condensed Medium" panose="020B0603050000020004"/>
                <a:sym typeface="Fira Sans Condensed Medium" panose="020B0603050000020004"/>
              </a:defRPr>
            </a:lvl9pPr>
          </a:lstStyle>
          <a:p>
            <a:endParaRPr/>
          </a:p>
        </p:txBody>
      </p:sp>
      <p:sp>
        <p:nvSpPr>
          <p:cNvPr id="505" name="Google Shape;505;p18"/>
          <p:cNvSpPr txBox="1">
            <a:spLocks noGrp="1"/>
          </p:cNvSpPr>
          <p:nvPr>
            <p:ph type="title" idx="4"/>
          </p:nvPr>
        </p:nvSpPr>
        <p:spPr>
          <a:xfrm>
            <a:off x="717425" y="539925"/>
            <a:ext cx="7709100" cy="333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3000"/>
              <a:buNone/>
              <a:defRPr sz="2000">
                <a:solidFill>
                  <a:schemeClr val="dk1"/>
                </a:solidFill>
              </a:defRPr>
            </a:lvl1pPr>
            <a:lvl2pPr lvl="1" rtl="0">
              <a:spcBef>
                <a:spcPts val="0"/>
              </a:spcBef>
              <a:spcAft>
                <a:spcPts val="0"/>
              </a:spcAft>
              <a:buClr>
                <a:schemeClr val="dk1"/>
              </a:buClr>
              <a:buSzPts val="2800"/>
              <a:buNone/>
              <a:defRPr>
                <a:solidFill>
                  <a:schemeClr val="dk1"/>
                </a:solidFill>
              </a:defRPr>
            </a:lvl2pPr>
            <a:lvl3pPr lvl="2" rtl="0">
              <a:spcBef>
                <a:spcPts val="0"/>
              </a:spcBef>
              <a:spcAft>
                <a:spcPts val="0"/>
              </a:spcAft>
              <a:buClr>
                <a:schemeClr val="dk1"/>
              </a:buClr>
              <a:buSzPts val="2800"/>
              <a:buNone/>
              <a:defRPr>
                <a:solidFill>
                  <a:schemeClr val="dk1"/>
                </a:solidFill>
              </a:defRPr>
            </a:lvl3pPr>
            <a:lvl4pPr lvl="3" rtl="0">
              <a:spcBef>
                <a:spcPts val="0"/>
              </a:spcBef>
              <a:spcAft>
                <a:spcPts val="0"/>
              </a:spcAft>
              <a:buClr>
                <a:schemeClr val="dk1"/>
              </a:buClr>
              <a:buSzPts val="2800"/>
              <a:buNone/>
              <a:defRPr>
                <a:solidFill>
                  <a:schemeClr val="dk1"/>
                </a:solidFill>
              </a:defRPr>
            </a:lvl4pPr>
            <a:lvl5pPr lvl="4" rtl="0">
              <a:spcBef>
                <a:spcPts val="0"/>
              </a:spcBef>
              <a:spcAft>
                <a:spcPts val="0"/>
              </a:spcAft>
              <a:buClr>
                <a:schemeClr val="dk1"/>
              </a:buClr>
              <a:buSzPts val="2800"/>
              <a:buNone/>
              <a:defRPr>
                <a:solidFill>
                  <a:schemeClr val="dk1"/>
                </a:solidFill>
              </a:defRPr>
            </a:lvl5pPr>
            <a:lvl6pPr lvl="5" rtl="0">
              <a:spcBef>
                <a:spcPts val="0"/>
              </a:spcBef>
              <a:spcAft>
                <a:spcPts val="0"/>
              </a:spcAft>
              <a:buClr>
                <a:schemeClr val="dk1"/>
              </a:buClr>
              <a:buSzPts val="2800"/>
              <a:buNone/>
              <a:defRPr>
                <a:solidFill>
                  <a:schemeClr val="dk1"/>
                </a:solidFill>
              </a:defRPr>
            </a:lvl6pPr>
            <a:lvl7pPr lvl="6" rtl="0">
              <a:spcBef>
                <a:spcPts val="0"/>
              </a:spcBef>
              <a:spcAft>
                <a:spcPts val="0"/>
              </a:spcAft>
              <a:buClr>
                <a:schemeClr val="dk1"/>
              </a:buClr>
              <a:buSzPts val="2800"/>
              <a:buNone/>
              <a:defRPr>
                <a:solidFill>
                  <a:schemeClr val="dk1"/>
                </a:solidFill>
              </a:defRPr>
            </a:lvl7pPr>
            <a:lvl8pPr lvl="7" rtl="0">
              <a:spcBef>
                <a:spcPts val="0"/>
              </a:spcBef>
              <a:spcAft>
                <a:spcPts val="0"/>
              </a:spcAft>
              <a:buClr>
                <a:schemeClr val="dk1"/>
              </a:buClr>
              <a:buSzPts val="2800"/>
              <a:buNone/>
              <a:defRPr>
                <a:solidFill>
                  <a:schemeClr val="dk1"/>
                </a:solidFill>
              </a:defRPr>
            </a:lvl8pPr>
            <a:lvl9pPr lvl="8" rtl="0">
              <a:spcBef>
                <a:spcPts val="0"/>
              </a:spcBef>
              <a:spcAft>
                <a:spcPts val="0"/>
              </a:spcAft>
              <a:buClr>
                <a:schemeClr val="dk1"/>
              </a:buClr>
              <a:buSzPts val="2800"/>
              <a:buNone/>
              <a:defRPr>
                <a:solidFill>
                  <a:schemeClr val="dk1"/>
                </a:solidFill>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Title and body 1">
  <p:cSld name="ONE_COLUMN_TEXT_1_1_2">
    <p:spTree>
      <p:nvGrpSpPr>
        <p:cNvPr id="1" name="Shape 506"/>
        <p:cNvGrpSpPr/>
        <p:nvPr/>
      </p:nvGrpSpPr>
      <p:grpSpPr>
        <a:xfrm>
          <a:off x="0" y="0"/>
          <a:ext cx="0" cy="0"/>
          <a:chOff x="0" y="0"/>
          <a:chExt cx="0" cy="0"/>
        </a:xfrm>
      </p:grpSpPr>
      <p:sp>
        <p:nvSpPr>
          <p:cNvPr id="532" name="Google Shape;532;p19"/>
          <p:cNvSpPr txBox="1">
            <a:spLocks noGrp="1"/>
          </p:cNvSpPr>
          <p:nvPr>
            <p:ph type="subTitle" idx="1"/>
          </p:nvPr>
        </p:nvSpPr>
        <p:spPr>
          <a:xfrm>
            <a:off x="2636825" y="3379150"/>
            <a:ext cx="3870300" cy="90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4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533" name="Google Shape;533;p19"/>
          <p:cNvSpPr txBox="1">
            <a:spLocks noGrp="1"/>
          </p:cNvSpPr>
          <p:nvPr>
            <p:ph type="title"/>
          </p:nvPr>
        </p:nvSpPr>
        <p:spPr>
          <a:xfrm>
            <a:off x="717425" y="539925"/>
            <a:ext cx="7709100" cy="333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3000"/>
              <a:buNone/>
              <a:defRPr sz="2000">
                <a:solidFill>
                  <a:schemeClr val="dk1"/>
                </a:solidFill>
              </a:defRPr>
            </a:lvl1pPr>
            <a:lvl2pPr lvl="1" rtl="0">
              <a:spcBef>
                <a:spcPts val="0"/>
              </a:spcBef>
              <a:spcAft>
                <a:spcPts val="0"/>
              </a:spcAft>
              <a:buClr>
                <a:schemeClr val="dk1"/>
              </a:buClr>
              <a:buSzPts val="2800"/>
              <a:buNone/>
              <a:defRPr>
                <a:solidFill>
                  <a:schemeClr val="dk1"/>
                </a:solidFill>
              </a:defRPr>
            </a:lvl2pPr>
            <a:lvl3pPr lvl="2" rtl="0">
              <a:spcBef>
                <a:spcPts val="0"/>
              </a:spcBef>
              <a:spcAft>
                <a:spcPts val="0"/>
              </a:spcAft>
              <a:buClr>
                <a:schemeClr val="dk1"/>
              </a:buClr>
              <a:buSzPts val="2800"/>
              <a:buNone/>
              <a:defRPr>
                <a:solidFill>
                  <a:schemeClr val="dk1"/>
                </a:solidFill>
              </a:defRPr>
            </a:lvl3pPr>
            <a:lvl4pPr lvl="3" rtl="0">
              <a:spcBef>
                <a:spcPts val="0"/>
              </a:spcBef>
              <a:spcAft>
                <a:spcPts val="0"/>
              </a:spcAft>
              <a:buClr>
                <a:schemeClr val="dk1"/>
              </a:buClr>
              <a:buSzPts val="2800"/>
              <a:buNone/>
              <a:defRPr>
                <a:solidFill>
                  <a:schemeClr val="dk1"/>
                </a:solidFill>
              </a:defRPr>
            </a:lvl4pPr>
            <a:lvl5pPr lvl="4" rtl="0">
              <a:spcBef>
                <a:spcPts val="0"/>
              </a:spcBef>
              <a:spcAft>
                <a:spcPts val="0"/>
              </a:spcAft>
              <a:buClr>
                <a:schemeClr val="dk1"/>
              </a:buClr>
              <a:buSzPts val="2800"/>
              <a:buNone/>
              <a:defRPr>
                <a:solidFill>
                  <a:schemeClr val="dk1"/>
                </a:solidFill>
              </a:defRPr>
            </a:lvl5pPr>
            <a:lvl6pPr lvl="5" rtl="0">
              <a:spcBef>
                <a:spcPts val="0"/>
              </a:spcBef>
              <a:spcAft>
                <a:spcPts val="0"/>
              </a:spcAft>
              <a:buClr>
                <a:schemeClr val="dk1"/>
              </a:buClr>
              <a:buSzPts val="2800"/>
              <a:buNone/>
              <a:defRPr>
                <a:solidFill>
                  <a:schemeClr val="dk1"/>
                </a:solidFill>
              </a:defRPr>
            </a:lvl6pPr>
            <a:lvl7pPr lvl="6" rtl="0">
              <a:spcBef>
                <a:spcPts val="0"/>
              </a:spcBef>
              <a:spcAft>
                <a:spcPts val="0"/>
              </a:spcAft>
              <a:buClr>
                <a:schemeClr val="dk1"/>
              </a:buClr>
              <a:buSzPts val="2800"/>
              <a:buNone/>
              <a:defRPr>
                <a:solidFill>
                  <a:schemeClr val="dk1"/>
                </a:solidFill>
              </a:defRPr>
            </a:lvl7pPr>
            <a:lvl8pPr lvl="7" rtl="0">
              <a:spcBef>
                <a:spcPts val="0"/>
              </a:spcBef>
              <a:spcAft>
                <a:spcPts val="0"/>
              </a:spcAft>
              <a:buClr>
                <a:schemeClr val="dk1"/>
              </a:buClr>
              <a:buSzPts val="2800"/>
              <a:buNone/>
              <a:defRPr>
                <a:solidFill>
                  <a:schemeClr val="dk1"/>
                </a:solidFill>
              </a:defRPr>
            </a:lvl8pPr>
            <a:lvl9pPr lvl="8" rtl="0">
              <a:spcBef>
                <a:spcPts val="0"/>
              </a:spcBef>
              <a:spcAft>
                <a:spcPts val="0"/>
              </a:spcAft>
              <a:buClr>
                <a:schemeClr val="dk1"/>
              </a:buClr>
              <a:buSzPts val="2800"/>
              <a:buNone/>
              <a:defRPr>
                <a:solidFill>
                  <a:schemeClr val="dk1"/>
                </a:solidFill>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Only Title 1">
  <p:cSld name="ONE_COLUMN_TEXT_1_1_1_1">
    <p:spTree>
      <p:nvGrpSpPr>
        <p:cNvPr id="1" name="Shape 534"/>
        <p:cNvGrpSpPr/>
        <p:nvPr/>
      </p:nvGrpSpPr>
      <p:grpSpPr>
        <a:xfrm>
          <a:off x="0" y="0"/>
          <a:ext cx="0" cy="0"/>
          <a:chOff x="0" y="0"/>
          <a:chExt cx="0" cy="0"/>
        </a:xfrm>
      </p:grpSpPr>
      <p:sp>
        <p:nvSpPr>
          <p:cNvPr id="552" name="Google Shape;552;p20"/>
          <p:cNvSpPr txBox="1">
            <a:spLocks noGrp="1"/>
          </p:cNvSpPr>
          <p:nvPr>
            <p:ph type="title"/>
          </p:nvPr>
        </p:nvSpPr>
        <p:spPr>
          <a:xfrm>
            <a:off x="717425" y="539925"/>
            <a:ext cx="7709100" cy="333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3000"/>
              <a:buNone/>
              <a:defRPr sz="2000">
                <a:solidFill>
                  <a:schemeClr val="dk1"/>
                </a:solidFill>
              </a:defRPr>
            </a:lvl1pPr>
            <a:lvl2pPr lvl="1" rtl="0">
              <a:spcBef>
                <a:spcPts val="0"/>
              </a:spcBef>
              <a:spcAft>
                <a:spcPts val="0"/>
              </a:spcAft>
              <a:buClr>
                <a:schemeClr val="dk1"/>
              </a:buClr>
              <a:buSzPts val="2800"/>
              <a:buNone/>
              <a:defRPr>
                <a:solidFill>
                  <a:schemeClr val="dk1"/>
                </a:solidFill>
              </a:defRPr>
            </a:lvl2pPr>
            <a:lvl3pPr lvl="2" rtl="0">
              <a:spcBef>
                <a:spcPts val="0"/>
              </a:spcBef>
              <a:spcAft>
                <a:spcPts val="0"/>
              </a:spcAft>
              <a:buClr>
                <a:schemeClr val="dk1"/>
              </a:buClr>
              <a:buSzPts val="2800"/>
              <a:buNone/>
              <a:defRPr>
                <a:solidFill>
                  <a:schemeClr val="dk1"/>
                </a:solidFill>
              </a:defRPr>
            </a:lvl3pPr>
            <a:lvl4pPr lvl="3" rtl="0">
              <a:spcBef>
                <a:spcPts val="0"/>
              </a:spcBef>
              <a:spcAft>
                <a:spcPts val="0"/>
              </a:spcAft>
              <a:buClr>
                <a:schemeClr val="dk1"/>
              </a:buClr>
              <a:buSzPts val="2800"/>
              <a:buNone/>
              <a:defRPr>
                <a:solidFill>
                  <a:schemeClr val="dk1"/>
                </a:solidFill>
              </a:defRPr>
            </a:lvl4pPr>
            <a:lvl5pPr lvl="4" rtl="0">
              <a:spcBef>
                <a:spcPts val="0"/>
              </a:spcBef>
              <a:spcAft>
                <a:spcPts val="0"/>
              </a:spcAft>
              <a:buClr>
                <a:schemeClr val="dk1"/>
              </a:buClr>
              <a:buSzPts val="2800"/>
              <a:buNone/>
              <a:defRPr>
                <a:solidFill>
                  <a:schemeClr val="dk1"/>
                </a:solidFill>
              </a:defRPr>
            </a:lvl5pPr>
            <a:lvl6pPr lvl="5" rtl="0">
              <a:spcBef>
                <a:spcPts val="0"/>
              </a:spcBef>
              <a:spcAft>
                <a:spcPts val="0"/>
              </a:spcAft>
              <a:buClr>
                <a:schemeClr val="dk1"/>
              </a:buClr>
              <a:buSzPts val="2800"/>
              <a:buNone/>
              <a:defRPr>
                <a:solidFill>
                  <a:schemeClr val="dk1"/>
                </a:solidFill>
              </a:defRPr>
            </a:lvl6pPr>
            <a:lvl7pPr lvl="6" rtl="0">
              <a:spcBef>
                <a:spcPts val="0"/>
              </a:spcBef>
              <a:spcAft>
                <a:spcPts val="0"/>
              </a:spcAft>
              <a:buClr>
                <a:schemeClr val="dk1"/>
              </a:buClr>
              <a:buSzPts val="2800"/>
              <a:buNone/>
              <a:defRPr>
                <a:solidFill>
                  <a:schemeClr val="dk1"/>
                </a:solidFill>
              </a:defRPr>
            </a:lvl7pPr>
            <a:lvl8pPr lvl="7" rtl="0">
              <a:spcBef>
                <a:spcPts val="0"/>
              </a:spcBef>
              <a:spcAft>
                <a:spcPts val="0"/>
              </a:spcAft>
              <a:buClr>
                <a:schemeClr val="dk1"/>
              </a:buClr>
              <a:buSzPts val="2800"/>
              <a:buNone/>
              <a:defRPr>
                <a:solidFill>
                  <a:schemeClr val="dk1"/>
                </a:solidFill>
              </a:defRPr>
            </a:lvl8pPr>
            <a:lvl9pPr lvl="8" rtl="0">
              <a:spcBef>
                <a:spcPts val="0"/>
              </a:spcBef>
              <a:spcAft>
                <a:spcPts val="0"/>
              </a:spcAft>
              <a:buClr>
                <a:schemeClr val="dk1"/>
              </a:buClr>
              <a:buSzPts val="2800"/>
              <a:buNone/>
              <a:defRPr>
                <a:solidFill>
                  <a:schemeClr val="dk1"/>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57"/>
        <p:cNvGrpSpPr/>
        <p:nvPr/>
      </p:nvGrpSpPr>
      <p:grpSpPr>
        <a:xfrm>
          <a:off x="0" y="0"/>
          <a:ext cx="0" cy="0"/>
          <a:chOff x="0" y="0"/>
          <a:chExt cx="0" cy="0"/>
        </a:xfrm>
      </p:grpSpPr>
      <p:sp>
        <p:nvSpPr>
          <p:cNvPr id="58" name="Google Shape;58;p3"/>
          <p:cNvSpPr/>
          <p:nvPr/>
        </p:nvSpPr>
        <p:spPr>
          <a:xfrm flipH="1">
            <a:off x="5899913" y="4842290"/>
            <a:ext cx="295369" cy="301119"/>
          </a:xfrm>
          <a:custGeom>
            <a:avLst/>
            <a:gdLst/>
            <a:ahLst/>
            <a:cxnLst/>
            <a:rect l="l" t="t" r="r" b="b"/>
            <a:pathLst>
              <a:path w="9515" h="10548" extrusionOk="0">
                <a:moveTo>
                  <a:pt x="1" y="0"/>
                </a:moveTo>
                <a:lnTo>
                  <a:pt x="1" y="10547"/>
                </a:lnTo>
                <a:lnTo>
                  <a:pt x="9514" y="10547"/>
                </a:lnTo>
                <a:lnTo>
                  <a:pt x="951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3"/>
          <p:cNvSpPr/>
          <p:nvPr/>
        </p:nvSpPr>
        <p:spPr>
          <a:xfrm flipH="1">
            <a:off x="2951306" y="4842290"/>
            <a:ext cx="295338" cy="301119"/>
          </a:xfrm>
          <a:custGeom>
            <a:avLst/>
            <a:gdLst/>
            <a:ahLst/>
            <a:cxnLst/>
            <a:rect l="l" t="t" r="r" b="b"/>
            <a:pathLst>
              <a:path w="9514" h="10548" extrusionOk="0">
                <a:moveTo>
                  <a:pt x="0" y="0"/>
                </a:moveTo>
                <a:lnTo>
                  <a:pt x="0" y="10547"/>
                </a:lnTo>
                <a:lnTo>
                  <a:pt x="9514" y="10547"/>
                </a:lnTo>
                <a:lnTo>
                  <a:pt x="951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3"/>
          <p:cNvSpPr/>
          <p:nvPr/>
        </p:nvSpPr>
        <p:spPr>
          <a:xfrm flipH="1">
            <a:off x="591513" y="4842501"/>
            <a:ext cx="295369" cy="301119"/>
          </a:xfrm>
          <a:custGeom>
            <a:avLst/>
            <a:gdLst/>
            <a:ahLst/>
            <a:cxnLst/>
            <a:rect l="l" t="t" r="r" b="b"/>
            <a:pathLst>
              <a:path w="9515" h="10548" extrusionOk="0">
                <a:moveTo>
                  <a:pt x="0" y="0"/>
                </a:moveTo>
                <a:lnTo>
                  <a:pt x="0" y="10547"/>
                </a:lnTo>
                <a:lnTo>
                  <a:pt x="9514" y="10547"/>
                </a:lnTo>
                <a:lnTo>
                  <a:pt x="951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3"/>
          <p:cNvSpPr/>
          <p:nvPr/>
        </p:nvSpPr>
        <p:spPr>
          <a:xfrm flipH="1">
            <a:off x="8258806" y="4239249"/>
            <a:ext cx="295369" cy="301975"/>
          </a:xfrm>
          <a:custGeom>
            <a:avLst/>
            <a:gdLst/>
            <a:ahLst/>
            <a:cxnLst/>
            <a:rect l="l" t="t" r="r" b="b"/>
            <a:pathLst>
              <a:path w="9515" h="10578" extrusionOk="0">
                <a:moveTo>
                  <a:pt x="0" y="0"/>
                </a:moveTo>
                <a:lnTo>
                  <a:pt x="0" y="10578"/>
                </a:lnTo>
                <a:lnTo>
                  <a:pt x="9514" y="10578"/>
                </a:lnTo>
                <a:lnTo>
                  <a:pt x="951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3"/>
          <p:cNvSpPr/>
          <p:nvPr/>
        </p:nvSpPr>
        <p:spPr>
          <a:xfrm flipH="1">
            <a:off x="5310198" y="4239249"/>
            <a:ext cx="295369" cy="301975"/>
          </a:xfrm>
          <a:custGeom>
            <a:avLst/>
            <a:gdLst/>
            <a:ahLst/>
            <a:cxnLst/>
            <a:rect l="l" t="t" r="r" b="b"/>
            <a:pathLst>
              <a:path w="9515" h="10578" extrusionOk="0">
                <a:moveTo>
                  <a:pt x="1" y="0"/>
                </a:moveTo>
                <a:lnTo>
                  <a:pt x="1" y="10578"/>
                </a:lnTo>
                <a:lnTo>
                  <a:pt x="9515" y="10578"/>
                </a:lnTo>
                <a:lnTo>
                  <a:pt x="951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3"/>
          <p:cNvSpPr/>
          <p:nvPr/>
        </p:nvSpPr>
        <p:spPr>
          <a:xfrm flipH="1">
            <a:off x="4130737" y="4239249"/>
            <a:ext cx="295369" cy="301975"/>
          </a:xfrm>
          <a:custGeom>
            <a:avLst/>
            <a:gdLst/>
            <a:ahLst/>
            <a:cxnLst/>
            <a:rect l="l" t="t" r="r" b="b"/>
            <a:pathLst>
              <a:path w="9515" h="10578" extrusionOk="0">
                <a:moveTo>
                  <a:pt x="1" y="0"/>
                </a:moveTo>
                <a:lnTo>
                  <a:pt x="1" y="10578"/>
                </a:lnTo>
                <a:lnTo>
                  <a:pt x="9514" y="10578"/>
                </a:lnTo>
                <a:lnTo>
                  <a:pt x="951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3"/>
          <p:cNvSpPr/>
          <p:nvPr/>
        </p:nvSpPr>
        <p:spPr>
          <a:xfrm flipH="1">
            <a:off x="1771844" y="4239249"/>
            <a:ext cx="295369" cy="301975"/>
          </a:xfrm>
          <a:custGeom>
            <a:avLst/>
            <a:gdLst/>
            <a:ahLst/>
            <a:cxnLst/>
            <a:rect l="l" t="t" r="r" b="b"/>
            <a:pathLst>
              <a:path w="9515" h="10578" extrusionOk="0">
                <a:moveTo>
                  <a:pt x="1" y="0"/>
                </a:moveTo>
                <a:lnTo>
                  <a:pt x="1" y="10578"/>
                </a:lnTo>
                <a:lnTo>
                  <a:pt x="9515" y="10578"/>
                </a:lnTo>
                <a:lnTo>
                  <a:pt x="951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3"/>
          <p:cNvSpPr/>
          <p:nvPr/>
        </p:nvSpPr>
        <p:spPr>
          <a:xfrm flipH="1">
            <a:off x="8848580" y="4842282"/>
            <a:ext cx="295369" cy="301975"/>
          </a:xfrm>
          <a:custGeom>
            <a:avLst/>
            <a:gdLst/>
            <a:ahLst/>
            <a:cxnLst/>
            <a:rect l="l" t="t" r="r" b="b"/>
            <a:pathLst>
              <a:path w="9515" h="10578" extrusionOk="0">
                <a:moveTo>
                  <a:pt x="0" y="0"/>
                </a:moveTo>
                <a:lnTo>
                  <a:pt x="0" y="10578"/>
                </a:lnTo>
                <a:lnTo>
                  <a:pt x="9514" y="10578"/>
                </a:lnTo>
                <a:lnTo>
                  <a:pt x="951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3"/>
          <p:cNvSpPr/>
          <p:nvPr/>
        </p:nvSpPr>
        <p:spPr>
          <a:xfrm flipH="1">
            <a:off x="8259323" y="4842251"/>
            <a:ext cx="294407" cy="301148"/>
          </a:xfrm>
          <a:custGeom>
            <a:avLst/>
            <a:gdLst/>
            <a:ahLst/>
            <a:cxnLst/>
            <a:rect l="l" t="t" r="r" b="b"/>
            <a:pathLst>
              <a:path w="9484" h="10549" extrusionOk="0">
                <a:moveTo>
                  <a:pt x="0" y="1"/>
                </a:moveTo>
                <a:lnTo>
                  <a:pt x="0" y="10548"/>
                </a:lnTo>
                <a:lnTo>
                  <a:pt x="9484" y="10548"/>
                </a:lnTo>
                <a:lnTo>
                  <a:pt x="948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3"/>
          <p:cNvSpPr/>
          <p:nvPr/>
        </p:nvSpPr>
        <p:spPr>
          <a:xfrm flipH="1">
            <a:off x="7669562" y="4842263"/>
            <a:ext cx="294407" cy="301119"/>
          </a:xfrm>
          <a:custGeom>
            <a:avLst/>
            <a:gdLst/>
            <a:ahLst/>
            <a:cxnLst/>
            <a:rect l="l" t="t" r="r" b="b"/>
            <a:pathLst>
              <a:path w="9484" h="10548" extrusionOk="0">
                <a:moveTo>
                  <a:pt x="0" y="0"/>
                </a:moveTo>
                <a:lnTo>
                  <a:pt x="0" y="10547"/>
                </a:lnTo>
                <a:lnTo>
                  <a:pt x="9484" y="10547"/>
                </a:lnTo>
                <a:lnTo>
                  <a:pt x="948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3"/>
          <p:cNvSpPr/>
          <p:nvPr/>
        </p:nvSpPr>
        <p:spPr>
          <a:xfrm flipH="1">
            <a:off x="7079601" y="4840556"/>
            <a:ext cx="295369" cy="301148"/>
          </a:xfrm>
          <a:custGeom>
            <a:avLst/>
            <a:gdLst/>
            <a:ahLst/>
            <a:cxnLst/>
            <a:rect l="l" t="t" r="r" b="b"/>
            <a:pathLst>
              <a:path w="9515" h="10549" extrusionOk="0">
                <a:moveTo>
                  <a:pt x="0" y="1"/>
                </a:moveTo>
                <a:lnTo>
                  <a:pt x="0" y="10548"/>
                </a:lnTo>
                <a:lnTo>
                  <a:pt x="9514" y="10548"/>
                </a:lnTo>
                <a:lnTo>
                  <a:pt x="951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3"/>
          <p:cNvSpPr/>
          <p:nvPr/>
        </p:nvSpPr>
        <p:spPr>
          <a:xfrm flipH="1">
            <a:off x="5310185" y="4840565"/>
            <a:ext cx="295369" cy="301148"/>
          </a:xfrm>
          <a:custGeom>
            <a:avLst/>
            <a:gdLst/>
            <a:ahLst/>
            <a:cxnLst/>
            <a:rect l="l" t="t" r="r" b="b"/>
            <a:pathLst>
              <a:path w="9515" h="10549" extrusionOk="0">
                <a:moveTo>
                  <a:pt x="1" y="1"/>
                </a:moveTo>
                <a:lnTo>
                  <a:pt x="1" y="10548"/>
                </a:lnTo>
                <a:lnTo>
                  <a:pt x="9515" y="10548"/>
                </a:lnTo>
                <a:lnTo>
                  <a:pt x="951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3"/>
          <p:cNvSpPr/>
          <p:nvPr/>
        </p:nvSpPr>
        <p:spPr>
          <a:xfrm flipH="1">
            <a:off x="4720963" y="4840551"/>
            <a:ext cx="294407" cy="301148"/>
          </a:xfrm>
          <a:custGeom>
            <a:avLst/>
            <a:gdLst/>
            <a:ahLst/>
            <a:cxnLst/>
            <a:rect l="l" t="t" r="r" b="b"/>
            <a:pathLst>
              <a:path w="9484" h="10549" extrusionOk="0">
                <a:moveTo>
                  <a:pt x="0" y="1"/>
                </a:moveTo>
                <a:lnTo>
                  <a:pt x="0" y="10548"/>
                </a:lnTo>
                <a:lnTo>
                  <a:pt x="9484" y="10548"/>
                </a:lnTo>
                <a:lnTo>
                  <a:pt x="948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3"/>
          <p:cNvSpPr/>
          <p:nvPr/>
        </p:nvSpPr>
        <p:spPr>
          <a:xfrm flipH="1">
            <a:off x="4130723" y="4840565"/>
            <a:ext cx="295369" cy="301148"/>
          </a:xfrm>
          <a:custGeom>
            <a:avLst/>
            <a:gdLst/>
            <a:ahLst/>
            <a:cxnLst/>
            <a:rect l="l" t="t" r="r" b="b"/>
            <a:pathLst>
              <a:path w="9515" h="10549" extrusionOk="0">
                <a:moveTo>
                  <a:pt x="1" y="1"/>
                </a:moveTo>
                <a:lnTo>
                  <a:pt x="1" y="10548"/>
                </a:lnTo>
                <a:lnTo>
                  <a:pt x="9514" y="10548"/>
                </a:lnTo>
                <a:lnTo>
                  <a:pt x="951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3"/>
          <p:cNvSpPr/>
          <p:nvPr/>
        </p:nvSpPr>
        <p:spPr>
          <a:xfrm flipH="1">
            <a:off x="2361566" y="4840565"/>
            <a:ext cx="295369" cy="301148"/>
          </a:xfrm>
          <a:custGeom>
            <a:avLst/>
            <a:gdLst/>
            <a:ahLst/>
            <a:cxnLst/>
            <a:rect l="l" t="t" r="r" b="b"/>
            <a:pathLst>
              <a:path w="9515" h="10549" extrusionOk="0">
                <a:moveTo>
                  <a:pt x="1" y="1"/>
                </a:moveTo>
                <a:lnTo>
                  <a:pt x="1" y="10548"/>
                </a:lnTo>
                <a:lnTo>
                  <a:pt x="9515" y="10548"/>
                </a:lnTo>
                <a:lnTo>
                  <a:pt x="951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3"/>
          <p:cNvSpPr/>
          <p:nvPr/>
        </p:nvSpPr>
        <p:spPr>
          <a:xfrm flipH="1">
            <a:off x="1771844" y="4844176"/>
            <a:ext cx="295369" cy="301148"/>
          </a:xfrm>
          <a:custGeom>
            <a:avLst/>
            <a:gdLst/>
            <a:ahLst/>
            <a:cxnLst/>
            <a:rect l="l" t="t" r="r" b="b"/>
            <a:pathLst>
              <a:path w="9515" h="10549" extrusionOk="0">
                <a:moveTo>
                  <a:pt x="1" y="1"/>
                </a:moveTo>
                <a:lnTo>
                  <a:pt x="1" y="10548"/>
                </a:lnTo>
                <a:lnTo>
                  <a:pt x="9515" y="10548"/>
                </a:lnTo>
                <a:lnTo>
                  <a:pt x="951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3"/>
          <p:cNvSpPr/>
          <p:nvPr/>
        </p:nvSpPr>
        <p:spPr>
          <a:xfrm flipH="1">
            <a:off x="1183064" y="4840524"/>
            <a:ext cx="294438" cy="301119"/>
          </a:xfrm>
          <a:custGeom>
            <a:avLst/>
            <a:gdLst/>
            <a:ahLst/>
            <a:cxnLst/>
            <a:rect l="l" t="t" r="r" b="b"/>
            <a:pathLst>
              <a:path w="9485" h="10548" extrusionOk="0">
                <a:moveTo>
                  <a:pt x="1" y="0"/>
                </a:moveTo>
                <a:lnTo>
                  <a:pt x="1" y="10548"/>
                </a:lnTo>
                <a:lnTo>
                  <a:pt x="9484" y="10548"/>
                </a:lnTo>
                <a:lnTo>
                  <a:pt x="948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3"/>
          <p:cNvSpPr/>
          <p:nvPr/>
        </p:nvSpPr>
        <p:spPr>
          <a:xfrm flipH="1">
            <a:off x="-50" y="4842049"/>
            <a:ext cx="295369" cy="301148"/>
          </a:xfrm>
          <a:custGeom>
            <a:avLst/>
            <a:gdLst/>
            <a:ahLst/>
            <a:cxnLst/>
            <a:rect l="l" t="t" r="r" b="b"/>
            <a:pathLst>
              <a:path w="9515" h="10549" extrusionOk="0">
                <a:moveTo>
                  <a:pt x="1" y="1"/>
                </a:moveTo>
                <a:lnTo>
                  <a:pt x="1" y="10548"/>
                </a:lnTo>
                <a:lnTo>
                  <a:pt x="9515" y="10548"/>
                </a:lnTo>
                <a:lnTo>
                  <a:pt x="951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3"/>
          <p:cNvSpPr/>
          <p:nvPr/>
        </p:nvSpPr>
        <p:spPr>
          <a:xfrm flipH="1">
            <a:off x="592413" y="4239676"/>
            <a:ext cx="295369" cy="301119"/>
          </a:xfrm>
          <a:custGeom>
            <a:avLst/>
            <a:gdLst/>
            <a:ahLst/>
            <a:cxnLst/>
            <a:rect l="l" t="t" r="r" b="b"/>
            <a:pathLst>
              <a:path w="9515" h="10548" extrusionOk="0">
                <a:moveTo>
                  <a:pt x="0" y="0"/>
                </a:moveTo>
                <a:lnTo>
                  <a:pt x="0" y="10547"/>
                </a:lnTo>
                <a:lnTo>
                  <a:pt x="9514" y="10547"/>
                </a:lnTo>
                <a:lnTo>
                  <a:pt x="951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3"/>
          <p:cNvSpPr txBox="1">
            <a:spLocks noGrp="1"/>
          </p:cNvSpPr>
          <p:nvPr>
            <p:ph type="title"/>
          </p:nvPr>
        </p:nvSpPr>
        <p:spPr>
          <a:xfrm>
            <a:off x="1207825" y="3983254"/>
            <a:ext cx="6700500" cy="6666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000000"/>
              </a:buClr>
              <a:buSzPts val="3000"/>
              <a:buNone/>
              <a:defRPr/>
            </a:lvl1pPr>
            <a:lvl2pPr lvl="1" rtl="0">
              <a:spcBef>
                <a:spcPts val="0"/>
              </a:spcBef>
              <a:spcAft>
                <a:spcPts val="0"/>
              </a:spcAft>
              <a:buClr>
                <a:schemeClr val="accent1"/>
              </a:buClr>
              <a:buSzPts val="2800"/>
              <a:buNone/>
              <a:defRPr>
                <a:solidFill>
                  <a:schemeClr val="accent1"/>
                </a:solidFill>
              </a:defRPr>
            </a:lvl2pPr>
            <a:lvl3pPr lvl="2" rtl="0">
              <a:spcBef>
                <a:spcPts val="0"/>
              </a:spcBef>
              <a:spcAft>
                <a:spcPts val="0"/>
              </a:spcAft>
              <a:buClr>
                <a:schemeClr val="accent1"/>
              </a:buClr>
              <a:buSzPts val="2800"/>
              <a:buNone/>
              <a:defRPr>
                <a:solidFill>
                  <a:schemeClr val="accent1"/>
                </a:solidFill>
              </a:defRPr>
            </a:lvl3pPr>
            <a:lvl4pPr lvl="3" rtl="0">
              <a:spcBef>
                <a:spcPts val="0"/>
              </a:spcBef>
              <a:spcAft>
                <a:spcPts val="0"/>
              </a:spcAft>
              <a:buClr>
                <a:schemeClr val="accent1"/>
              </a:buClr>
              <a:buSzPts val="2800"/>
              <a:buNone/>
              <a:defRPr>
                <a:solidFill>
                  <a:schemeClr val="accent1"/>
                </a:solidFill>
              </a:defRPr>
            </a:lvl4pPr>
            <a:lvl5pPr lvl="4" rtl="0">
              <a:spcBef>
                <a:spcPts val="0"/>
              </a:spcBef>
              <a:spcAft>
                <a:spcPts val="0"/>
              </a:spcAft>
              <a:buClr>
                <a:schemeClr val="accent1"/>
              </a:buClr>
              <a:buSzPts val="2800"/>
              <a:buNone/>
              <a:defRPr>
                <a:solidFill>
                  <a:schemeClr val="accent1"/>
                </a:solidFill>
              </a:defRPr>
            </a:lvl5pPr>
            <a:lvl6pPr lvl="5" rtl="0">
              <a:spcBef>
                <a:spcPts val="0"/>
              </a:spcBef>
              <a:spcAft>
                <a:spcPts val="0"/>
              </a:spcAft>
              <a:buClr>
                <a:schemeClr val="accent1"/>
              </a:buClr>
              <a:buSzPts val="2800"/>
              <a:buNone/>
              <a:defRPr>
                <a:solidFill>
                  <a:schemeClr val="accent1"/>
                </a:solidFill>
              </a:defRPr>
            </a:lvl6pPr>
            <a:lvl7pPr lvl="6" rtl="0">
              <a:spcBef>
                <a:spcPts val="0"/>
              </a:spcBef>
              <a:spcAft>
                <a:spcPts val="0"/>
              </a:spcAft>
              <a:buClr>
                <a:schemeClr val="accent1"/>
              </a:buClr>
              <a:buSzPts val="2800"/>
              <a:buNone/>
              <a:defRPr>
                <a:solidFill>
                  <a:schemeClr val="accent1"/>
                </a:solidFill>
              </a:defRPr>
            </a:lvl7pPr>
            <a:lvl8pPr lvl="7" rtl="0">
              <a:spcBef>
                <a:spcPts val="0"/>
              </a:spcBef>
              <a:spcAft>
                <a:spcPts val="0"/>
              </a:spcAft>
              <a:buClr>
                <a:schemeClr val="accent1"/>
              </a:buClr>
              <a:buSzPts val="2800"/>
              <a:buNone/>
              <a:defRPr>
                <a:solidFill>
                  <a:schemeClr val="accent1"/>
                </a:solidFill>
              </a:defRPr>
            </a:lvl8pPr>
            <a:lvl9pPr lvl="8" rtl="0">
              <a:spcBef>
                <a:spcPts val="0"/>
              </a:spcBef>
              <a:spcAft>
                <a:spcPts val="0"/>
              </a:spcAft>
              <a:buClr>
                <a:schemeClr val="accent1"/>
              </a:buClr>
              <a:buSzPts val="2800"/>
              <a:buNone/>
              <a:defRPr>
                <a:solidFill>
                  <a:schemeClr val="accent1"/>
                </a:solidFill>
              </a:defRPr>
            </a:lvl9pPr>
          </a:lstStyle>
          <a:p>
            <a:endParaRPr/>
          </a:p>
        </p:txBody>
      </p:sp>
      <p:sp>
        <p:nvSpPr>
          <p:cNvPr id="78" name="Google Shape;78;p3"/>
          <p:cNvSpPr txBox="1">
            <a:spLocks noGrp="1"/>
          </p:cNvSpPr>
          <p:nvPr>
            <p:ph type="title" idx="2" hasCustomPrompt="1"/>
          </p:nvPr>
        </p:nvSpPr>
        <p:spPr>
          <a:xfrm>
            <a:off x="3722450" y="526575"/>
            <a:ext cx="1699200" cy="3190800"/>
          </a:xfrm>
          <a:prstGeom prst="rect">
            <a:avLst/>
          </a:prstGeom>
        </p:spPr>
        <p:txBody>
          <a:bodyPr spcFirstLastPara="1" wrap="square" lIns="91425" tIns="91425" rIns="91425" bIns="91425" anchor="b" anchorCtr="0">
            <a:noAutofit/>
          </a:bodyPr>
          <a:lstStyle>
            <a:lvl1pPr lvl="0" algn="ctr" rtl="0">
              <a:lnSpc>
                <a:spcPct val="80000"/>
              </a:lnSpc>
              <a:spcBef>
                <a:spcPts val="0"/>
              </a:spcBef>
              <a:spcAft>
                <a:spcPts val="0"/>
              </a:spcAft>
              <a:buSzPts val="4400"/>
              <a:buNone/>
              <a:defRPr sz="8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Only Title 2">
  <p:cSld name="ONE_COLUMN_TEXT_1_1_1_1_1">
    <p:spTree>
      <p:nvGrpSpPr>
        <p:cNvPr id="1" name="Shape 553"/>
        <p:cNvGrpSpPr/>
        <p:nvPr/>
      </p:nvGrpSpPr>
      <p:grpSpPr>
        <a:xfrm>
          <a:off x="0" y="0"/>
          <a:ext cx="0" cy="0"/>
          <a:chOff x="0" y="0"/>
          <a:chExt cx="0" cy="0"/>
        </a:xfrm>
      </p:grpSpPr>
      <p:sp>
        <p:nvSpPr>
          <p:cNvPr id="571" name="Google Shape;571;p21"/>
          <p:cNvSpPr txBox="1">
            <a:spLocks noGrp="1"/>
          </p:cNvSpPr>
          <p:nvPr>
            <p:ph type="title"/>
          </p:nvPr>
        </p:nvSpPr>
        <p:spPr>
          <a:xfrm>
            <a:off x="717425" y="539925"/>
            <a:ext cx="7709100" cy="333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3000"/>
              <a:buNone/>
              <a:defRPr sz="2000">
                <a:solidFill>
                  <a:schemeClr val="dk1"/>
                </a:solidFill>
              </a:defRPr>
            </a:lvl1pPr>
            <a:lvl2pPr lvl="1" rtl="0">
              <a:spcBef>
                <a:spcPts val="0"/>
              </a:spcBef>
              <a:spcAft>
                <a:spcPts val="0"/>
              </a:spcAft>
              <a:buClr>
                <a:schemeClr val="dk1"/>
              </a:buClr>
              <a:buSzPts val="2800"/>
              <a:buNone/>
              <a:defRPr>
                <a:solidFill>
                  <a:schemeClr val="dk1"/>
                </a:solidFill>
              </a:defRPr>
            </a:lvl2pPr>
            <a:lvl3pPr lvl="2" rtl="0">
              <a:spcBef>
                <a:spcPts val="0"/>
              </a:spcBef>
              <a:spcAft>
                <a:spcPts val="0"/>
              </a:spcAft>
              <a:buClr>
                <a:schemeClr val="dk1"/>
              </a:buClr>
              <a:buSzPts val="2800"/>
              <a:buNone/>
              <a:defRPr>
                <a:solidFill>
                  <a:schemeClr val="dk1"/>
                </a:solidFill>
              </a:defRPr>
            </a:lvl3pPr>
            <a:lvl4pPr lvl="3" rtl="0">
              <a:spcBef>
                <a:spcPts val="0"/>
              </a:spcBef>
              <a:spcAft>
                <a:spcPts val="0"/>
              </a:spcAft>
              <a:buClr>
                <a:schemeClr val="dk1"/>
              </a:buClr>
              <a:buSzPts val="2800"/>
              <a:buNone/>
              <a:defRPr>
                <a:solidFill>
                  <a:schemeClr val="dk1"/>
                </a:solidFill>
              </a:defRPr>
            </a:lvl4pPr>
            <a:lvl5pPr lvl="4" rtl="0">
              <a:spcBef>
                <a:spcPts val="0"/>
              </a:spcBef>
              <a:spcAft>
                <a:spcPts val="0"/>
              </a:spcAft>
              <a:buClr>
                <a:schemeClr val="dk1"/>
              </a:buClr>
              <a:buSzPts val="2800"/>
              <a:buNone/>
              <a:defRPr>
                <a:solidFill>
                  <a:schemeClr val="dk1"/>
                </a:solidFill>
              </a:defRPr>
            </a:lvl5pPr>
            <a:lvl6pPr lvl="5" rtl="0">
              <a:spcBef>
                <a:spcPts val="0"/>
              </a:spcBef>
              <a:spcAft>
                <a:spcPts val="0"/>
              </a:spcAft>
              <a:buClr>
                <a:schemeClr val="dk1"/>
              </a:buClr>
              <a:buSzPts val="2800"/>
              <a:buNone/>
              <a:defRPr>
                <a:solidFill>
                  <a:schemeClr val="dk1"/>
                </a:solidFill>
              </a:defRPr>
            </a:lvl6pPr>
            <a:lvl7pPr lvl="6" rtl="0">
              <a:spcBef>
                <a:spcPts val="0"/>
              </a:spcBef>
              <a:spcAft>
                <a:spcPts val="0"/>
              </a:spcAft>
              <a:buClr>
                <a:schemeClr val="dk1"/>
              </a:buClr>
              <a:buSzPts val="2800"/>
              <a:buNone/>
              <a:defRPr>
                <a:solidFill>
                  <a:schemeClr val="dk1"/>
                </a:solidFill>
              </a:defRPr>
            </a:lvl7pPr>
            <a:lvl8pPr lvl="7" rtl="0">
              <a:spcBef>
                <a:spcPts val="0"/>
              </a:spcBef>
              <a:spcAft>
                <a:spcPts val="0"/>
              </a:spcAft>
              <a:buClr>
                <a:schemeClr val="dk1"/>
              </a:buClr>
              <a:buSzPts val="2800"/>
              <a:buNone/>
              <a:defRPr>
                <a:solidFill>
                  <a:schemeClr val="dk1"/>
                </a:solidFill>
              </a:defRPr>
            </a:lvl8pPr>
            <a:lvl9pPr lvl="8" rtl="0">
              <a:spcBef>
                <a:spcPts val="0"/>
              </a:spcBef>
              <a:spcAft>
                <a:spcPts val="0"/>
              </a:spcAft>
              <a:buClr>
                <a:schemeClr val="dk1"/>
              </a:buClr>
              <a:buSzPts val="2800"/>
              <a:buNone/>
              <a:defRPr>
                <a:solidFill>
                  <a:schemeClr val="dk1"/>
                </a:solidFill>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Only Title 3">
  <p:cSld name="ONE_COLUMN_TEXT_1_1_1_1_1_1">
    <p:spTree>
      <p:nvGrpSpPr>
        <p:cNvPr id="1" name="Shape 572"/>
        <p:cNvGrpSpPr/>
        <p:nvPr/>
      </p:nvGrpSpPr>
      <p:grpSpPr>
        <a:xfrm>
          <a:off x="0" y="0"/>
          <a:ext cx="0" cy="0"/>
          <a:chOff x="0" y="0"/>
          <a:chExt cx="0" cy="0"/>
        </a:xfrm>
      </p:grpSpPr>
      <p:sp>
        <p:nvSpPr>
          <p:cNvPr id="604" name="Google Shape;604;p22"/>
          <p:cNvSpPr txBox="1">
            <a:spLocks noGrp="1"/>
          </p:cNvSpPr>
          <p:nvPr>
            <p:ph type="title"/>
          </p:nvPr>
        </p:nvSpPr>
        <p:spPr>
          <a:xfrm>
            <a:off x="717425" y="539925"/>
            <a:ext cx="7709100" cy="333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3000"/>
              <a:buNone/>
              <a:defRPr sz="2000">
                <a:solidFill>
                  <a:schemeClr val="dk1"/>
                </a:solidFill>
              </a:defRPr>
            </a:lvl1pPr>
            <a:lvl2pPr lvl="1" rtl="0">
              <a:spcBef>
                <a:spcPts val="0"/>
              </a:spcBef>
              <a:spcAft>
                <a:spcPts val="0"/>
              </a:spcAft>
              <a:buClr>
                <a:schemeClr val="dk1"/>
              </a:buClr>
              <a:buSzPts val="2800"/>
              <a:buNone/>
              <a:defRPr>
                <a:solidFill>
                  <a:schemeClr val="dk1"/>
                </a:solidFill>
              </a:defRPr>
            </a:lvl2pPr>
            <a:lvl3pPr lvl="2" rtl="0">
              <a:spcBef>
                <a:spcPts val="0"/>
              </a:spcBef>
              <a:spcAft>
                <a:spcPts val="0"/>
              </a:spcAft>
              <a:buClr>
                <a:schemeClr val="dk1"/>
              </a:buClr>
              <a:buSzPts val="2800"/>
              <a:buNone/>
              <a:defRPr>
                <a:solidFill>
                  <a:schemeClr val="dk1"/>
                </a:solidFill>
              </a:defRPr>
            </a:lvl3pPr>
            <a:lvl4pPr lvl="3" rtl="0">
              <a:spcBef>
                <a:spcPts val="0"/>
              </a:spcBef>
              <a:spcAft>
                <a:spcPts val="0"/>
              </a:spcAft>
              <a:buClr>
                <a:schemeClr val="dk1"/>
              </a:buClr>
              <a:buSzPts val="2800"/>
              <a:buNone/>
              <a:defRPr>
                <a:solidFill>
                  <a:schemeClr val="dk1"/>
                </a:solidFill>
              </a:defRPr>
            </a:lvl4pPr>
            <a:lvl5pPr lvl="4" rtl="0">
              <a:spcBef>
                <a:spcPts val="0"/>
              </a:spcBef>
              <a:spcAft>
                <a:spcPts val="0"/>
              </a:spcAft>
              <a:buClr>
                <a:schemeClr val="dk1"/>
              </a:buClr>
              <a:buSzPts val="2800"/>
              <a:buNone/>
              <a:defRPr>
                <a:solidFill>
                  <a:schemeClr val="dk1"/>
                </a:solidFill>
              </a:defRPr>
            </a:lvl5pPr>
            <a:lvl6pPr lvl="5" rtl="0">
              <a:spcBef>
                <a:spcPts val="0"/>
              </a:spcBef>
              <a:spcAft>
                <a:spcPts val="0"/>
              </a:spcAft>
              <a:buClr>
                <a:schemeClr val="dk1"/>
              </a:buClr>
              <a:buSzPts val="2800"/>
              <a:buNone/>
              <a:defRPr>
                <a:solidFill>
                  <a:schemeClr val="dk1"/>
                </a:solidFill>
              </a:defRPr>
            </a:lvl6pPr>
            <a:lvl7pPr lvl="6" rtl="0">
              <a:spcBef>
                <a:spcPts val="0"/>
              </a:spcBef>
              <a:spcAft>
                <a:spcPts val="0"/>
              </a:spcAft>
              <a:buClr>
                <a:schemeClr val="dk1"/>
              </a:buClr>
              <a:buSzPts val="2800"/>
              <a:buNone/>
              <a:defRPr>
                <a:solidFill>
                  <a:schemeClr val="dk1"/>
                </a:solidFill>
              </a:defRPr>
            </a:lvl7pPr>
            <a:lvl8pPr lvl="7" rtl="0">
              <a:spcBef>
                <a:spcPts val="0"/>
              </a:spcBef>
              <a:spcAft>
                <a:spcPts val="0"/>
              </a:spcAft>
              <a:buClr>
                <a:schemeClr val="dk1"/>
              </a:buClr>
              <a:buSzPts val="2800"/>
              <a:buNone/>
              <a:defRPr>
                <a:solidFill>
                  <a:schemeClr val="dk1"/>
                </a:solidFill>
              </a:defRPr>
            </a:lvl8pPr>
            <a:lvl9pPr lvl="8" rtl="0">
              <a:spcBef>
                <a:spcPts val="0"/>
              </a:spcBef>
              <a:spcAft>
                <a:spcPts val="0"/>
              </a:spcAft>
              <a:buClr>
                <a:schemeClr val="dk1"/>
              </a:buClr>
              <a:buSzPts val="2800"/>
              <a:buNone/>
              <a:defRPr>
                <a:solidFill>
                  <a:schemeClr val="dk1"/>
                </a:solidFill>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Title and three columns 2">
  <p:cSld name="TITLE_AND_TWO_COLUMNS_1_1_2_1">
    <p:spTree>
      <p:nvGrpSpPr>
        <p:cNvPr id="1" name="Shape 605"/>
        <p:cNvGrpSpPr/>
        <p:nvPr/>
      </p:nvGrpSpPr>
      <p:grpSpPr>
        <a:xfrm>
          <a:off x="0" y="0"/>
          <a:ext cx="0" cy="0"/>
          <a:chOff x="0" y="0"/>
          <a:chExt cx="0" cy="0"/>
        </a:xfrm>
      </p:grpSpPr>
      <p:sp>
        <p:nvSpPr>
          <p:cNvPr id="606" name="Google Shape;606;p23"/>
          <p:cNvSpPr txBox="1">
            <a:spLocks noGrp="1"/>
          </p:cNvSpPr>
          <p:nvPr>
            <p:ph type="title"/>
          </p:nvPr>
        </p:nvSpPr>
        <p:spPr>
          <a:xfrm>
            <a:off x="717425" y="539925"/>
            <a:ext cx="7709100" cy="333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3000"/>
              <a:buNone/>
              <a:defRPr sz="2000">
                <a:solidFill>
                  <a:schemeClr val="dk1"/>
                </a:solidFill>
              </a:defRPr>
            </a:lvl1pPr>
            <a:lvl2pPr lvl="1" rtl="0">
              <a:spcBef>
                <a:spcPts val="0"/>
              </a:spcBef>
              <a:spcAft>
                <a:spcPts val="0"/>
              </a:spcAft>
              <a:buClr>
                <a:schemeClr val="dk1"/>
              </a:buClr>
              <a:buSzPts val="2800"/>
              <a:buNone/>
              <a:defRPr>
                <a:solidFill>
                  <a:schemeClr val="dk1"/>
                </a:solidFill>
              </a:defRPr>
            </a:lvl2pPr>
            <a:lvl3pPr lvl="2" rtl="0">
              <a:spcBef>
                <a:spcPts val="0"/>
              </a:spcBef>
              <a:spcAft>
                <a:spcPts val="0"/>
              </a:spcAft>
              <a:buClr>
                <a:schemeClr val="dk1"/>
              </a:buClr>
              <a:buSzPts val="2800"/>
              <a:buNone/>
              <a:defRPr>
                <a:solidFill>
                  <a:schemeClr val="dk1"/>
                </a:solidFill>
              </a:defRPr>
            </a:lvl3pPr>
            <a:lvl4pPr lvl="3" rtl="0">
              <a:spcBef>
                <a:spcPts val="0"/>
              </a:spcBef>
              <a:spcAft>
                <a:spcPts val="0"/>
              </a:spcAft>
              <a:buClr>
                <a:schemeClr val="dk1"/>
              </a:buClr>
              <a:buSzPts val="2800"/>
              <a:buNone/>
              <a:defRPr>
                <a:solidFill>
                  <a:schemeClr val="dk1"/>
                </a:solidFill>
              </a:defRPr>
            </a:lvl4pPr>
            <a:lvl5pPr lvl="4" rtl="0">
              <a:spcBef>
                <a:spcPts val="0"/>
              </a:spcBef>
              <a:spcAft>
                <a:spcPts val="0"/>
              </a:spcAft>
              <a:buClr>
                <a:schemeClr val="dk1"/>
              </a:buClr>
              <a:buSzPts val="2800"/>
              <a:buNone/>
              <a:defRPr>
                <a:solidFill>
                  <a:schemeClr val="dk1"/>
                </a:solidFill>
              </a:defRPr>
            </a:lvl5pPr>
            <a:lvl6pPr lvl="5" rtl="0">
              <a:spcBef>
                <a:spcPts val="0"/>
              </a:spcBef>
              <a:spcAft>
                <a:spcPts val="0"/>
              </a:spcAft>
              <a:buClr>
                <a:schemeClr val="dk1"/>
              </a:buClr>
              <a:buSzPts val="2800"/>
              <a:buNone/>
              <a:defRPr>
                <a:solidFill>
                  <a:schemeClr val="dk1"/>
                </a:solidFill>
              </a:defRPr>
            </a:lvl6pPr>
            <a:lvl7pPr lvl="6" rtl="0">
              <a:spcBef>
                <a:spcPts val="0"/>
              </a:spcBef>
              <a:spcAft>
                <a:spcPts val="0"/>
              </a:spcAft>
              <a:buClr>
                <a:schemeClr val="dk1"/>
              </a:buClr>
              <a:buSzPts val="2800"/>
              <a:buNone/>
              <a:defRPr>
                <a:solidFill>
                  <a:schemeClr val="dk1"/>
                </a:solidFill>
              </a:defRPr>
            </a:lvl7pPr>
            <a:lvl8pPr lvl="7" rtl="0">
              <a:spcBef>
                <a:spcPts val="0"/>
              </a:spcBef>
              <a:spcAft>
                <a:spcPts val="0"/>
              </a:spcAft>
              <a:buClr>
                <a:schemeClr val="dk1"/>
              </a:buClr>
              <a:buSzPts val="2800"/>
              <a:buNone/>
              <a:defRPr>
                <a:solidFill>
                  <a:schemeClr val="dk1"/>
                </a:solidFill>
              </a:defRPr>
            </a:lvl8pPr>
            <a:lvl9pPr lvl="8" rtl="0">
              <a:spcBef>
                <a:spcPts val="0"/>
              </a:spcBef>
              <a:spcAft>
                <a:spcPts val="0"/>
              </a:spcAft>
              <a:buClr>
                <a:schemeClr val="dk1"/>
              </a:buClr>
              <a:buSzPts val="2800"/>
              <a:buNone/>
              <a:defRPr>
                <a:solidFill>
                  <a:schemeClr val="dk1"/>
                </a:solidFill>
              </a:defRPr>
            </a:lvl9pPr>
          </a:lstStyle>
          <a:p>
            <a:endParaRPr/>
          </a:p>
        </p:txBody>
      </p:sp>
      <p:sp>
        <p:nvSpPr>
          <p:cNvPr id="626" name="Google Shape;626;p23"/>
          <p:cNvSpPr/>
          <p:nvPr/>
        </p:nvSpPr>
        <p:spPr>
          <a:xfrm rot="-5400000">
            <a:off x="6980372" y="4837482"/>
            <a:ext cx="303053" cy="308980"/>
          </a:xfrm>
          <a:custGeom>
            <a:avLst/>
            <a:gdLst/>
            <a:ahLst/>
            <a:cxnLst/>
            <a:rect l="l" t="t" r="r" b="b"/>
            <a:pathLst>
              <a:path w="9515" h="10549" extrusionOk="0">
                <a:moveTo>
                  <a:pt x="0" y="1"/>
                </a:moveTo>
                <a:lnTo>
                  <a:pt x="0" y="10548"/>
                </a:lnTo>
                <a:lnTo>
                  <a:pt x="9514" y="10548"/>
                </a:lnTo>
                <a:lnTo>
                  <a:pt x="951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23"/>
          <p:cNvSpPr txBox="1">
            <a:spLocks noGrp="1"/>
          </p:cNvSpPr>
          <p:nvPr>
            <p:ph type="subTitle" idx="1"/>
          </p:nvPr>
        </p:nvSpPr>
        <p:spPr>
          <a:xfrm>
            <a:off x="1948525" y="1499338"/>
            <a:ext cx="2011200" cy="384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500">
                <a:solidFill>
                  <a:schemeClr val="dk1"/>
                </a:solidFill>
                <a:latin typeface="Press Start 2P" panose="00000500000000000000"/>
                <a:ea typeface="Press Start 2P" panose="00000500000000000000"/>
                <a:cs typeface="Press Start 2P" panose="00000500000000000000"/>
                <a:sym typeface="Press Start 2P" panose="00000500000000000000"/>
              </a:defRPr>
            </a:lvl1pPr>
            <a:lvl2pPr lvl="1" algn="ctr" rtl="0">
              <a:lnSpc>
                <a:spcPct val="100000"/>
              </a:lnSpc>
              <a:spcBef>
                <a:spcPts val="0"/>
              </a:spcBef>
              <a:spcAft>
                <a:spcPts val="0"/>
              </a:spcAft>
              <a:buNone/>
              <a:defRPr sz="1500">
                <a:solidFill>
                  <a:schemeClr val="dk1"/>
                </a:solidFill>
                <a:latin typeface="Press Start 2P" panose="00000500000000000000"/>
                <a:ea typeface="Press Start 2P" panose="00000500000000000000"/>
                <a:cs typeface="Press Start 2P" panose="00000500000000000000"/>
                <a:sym typeface="Press Start 2P" panose="00000500000000000000"/>
              </a:defRPr>
            </a:lvl2pPr>
            <a:lvl3pPr lvl="2" algn="ctr" rtl="0">
              <a:lnSpc>
                <a:spcPct val="100000"/>
              </a:lnSpc>
              <a:spcBef>
                <a:spcPts val="0"/>
              </a:spcBef>
              <a:spcAft>
                <a:spcPts val="0"/>
              </a:spcAft>
              <a:buNone/>
              <a:defRPr sz="1500">
                <a:solidFill>
                  <a:schemeClr val="dk1"/>
                </a:solidFill>
                <a:latin typeface="Press Start 2P" panose="00000500000000000000"/>
                <a:ea typeface="Press Start 2P" panose="00000500000000000000"/>
                <a:cs typeface="Press Start 2P" panose="00000500000000000000"/>
                <a:sym typeface="Press Start 2P" panose="00000500000000000000"/>
              </a:defRPr>
            </a:lvl3pPr>
            <a:lvl4pPr lvl="3" algn="ctr" rtl="0">
              <a:lnSpc>
                <a:spcPct val="100000"/>
              </a:lnSpc>
              <a:spcBef>
                <a:spcPts val="0"/>
              </a:spcBef>
              <a:spcAft>
                <a:spcPts val="0"/>
              </a:spcAft>
              <a:buNone/>
              <a:defRPr sz="1500">
                <a:solidFill>
                  <a:schemeClr val="dk1"/>
                </a:solidFill>
                <a:latin typeface="Press Start 2P" panose="00000500000000000000"/>
                <a:ea typeface="Press Start 2P" panose="00000500000000000000"/>
                <a:cs typeface="Press Start 2P" panose="00000500000000000000"/>
                <a:sym typeface="Press Start 2P" panose="00000500000000000000"/>
              </a:defRPr>
            </a:lvl4pPr>
            <a:lvl5pPr lvl="4" algn="ctr" rtl="0">
              <a:lnSpc>
                <a:spcPct val="100000"/>
              </a:lnSpc>
              <a:spcBef>
                <a:spcPts val="0"/>
              </a:spcBef>
              <a:spcAft>
                <a:spcPts val="0"/>
              </a:spcAft>
              <a:buNone/>
              <a:defRPr sz="1500">
                <a:solidFill>
                  <a:schemeClr val="dk1"/>
                </a:solidFill>
                <a:latin typeface="Press Start 2P" panose="00000500000000000000"/>
                <a:ea typeface="Press Start 2P" panose="00000500000000000000"/>
                <a:cs typeface="Press Start 2P" panose="00000500000000000000"/>
                <a:sym typeface="Press Start 2P" panose="00000500000000000000"/>
              </a:defRPr>
            </a:lvl5pPr>
            <a:lvl6pPr lvl="5" algn="ctr" rtl="0">
              <a:lnSpc>
                <a:spcPct val="100000"/>
              </a:lnSpc>
              <a:spcBef>
                <a:spcPts val="0"/>
              </a:spcBef>
              <a:spcAft>
                <a:spcPts val="0"/>
              </a:spcAft>
              <a:buNone/>
              <a:defRPr sz="1500">
                <a:solidFill>
                  <a:schemeClr val="dk1"/>
                </a:solidFill>
                <a:latin typeface="Press Start 2P" panose="00000500000000000000"/>
                <a:ea typeface="Press Start 2P" panose="00000500000000000000"/>
                <a:cs typeface="Press Start 2P" panose="00000500000000000000"/>
                <a:sym typeface="Press Start 2P" panose="00000500000000000000"/>
              </a:defRPr>
            </a:lvl6pPr>
            <a:lvl7pPr lvl="6" algn="ctr" rtl="0">
              <a:lnSpc>
                <a:spcPct val="100000"/>
              </a:lnSpc>
              <a:spcBef>
                <a:spcPts val="0"/>
              </a:spcBef>
              <a:spcAft>
                <a:spcPts val="0"/>
              </a:spcAft>
              <a:buNone/>
              <a:defRPr sz="1500">
                <a:solidFill>
                  <a:schemeClr val="dk1"/>
                </a:solidFill>
                <a:latin typeface="Press Start 2P" panose="00000500000000000000"/>
                <a:ea typeface="Press Start 2P" panose="00000500000000000000"/>
                <a:cs typeface="Press Start 2P" panose="00000500000000000000"/>
                <a:sym typeface="Press Start 2P" panose="00000500000000000000"/>
              </a:defRPr>
            </a:lvl7pPr>
            <a:lvl8pPr lvl="7" algn="ctr" rtl="0">
              <a:lnSpc>
                <a:spcPct val="100000"/>
              </a:lnSpc>
              <a:spcBef>
                <a:spcPts val="0"/>
              </a:spcBef>
              <a:spcAft>
                <a:spcPts val="0"/>
              </a:spcAft>
              <a:buNone/>
              <a:defRPr sz="1500">
                <a:solidFill>
                  <a:schemeClr val="dk1"/>
                </a:solidFill>
                <a:latin typeface="Press Start 2P" panose="00000500000000000000"/>
                <a:ea typeface="Press Start 2P" panose="00000500000000000000"/>
                <a:cs typeface="Press Start 2P" panose="00000500000000000000"/>
                <a:sym typeface="Press Start 2P" panose="00000500000000000000"/>
              </a:defRPr>
            </a:lvl8pPr>
            <a:lvl9pPr lvl="8" algn="ctr" rtl="0">
              <a:lnSpc>
                <a:spcPct val="100000"/>
              </a:lnSpc>
              <a:spcBef>
                <a:spcPts val="0"/>
              </a:spcBef>
              <a:spcAft>
                <a:spcPts val="0"/>
              </a:spcAft>
              <a:buNone/>
              <a:defRPr sz="1500">
                <a:solidFill>
                  <a:schemeClr val="dk1"/>
                </a:solidFill>
                <a:latin typeface="Press Start 2P" panose="00000500000000000000"/>
                <a:ea typeface="Press Start 2P" panose="00000500000000000000"/>
                <a:cs typeface="Press Start 2P" panose="00000500000000000000"/>
                <a:sym typeface="Press Start 2P" panose="00000500000000000000"/>
              </a:defRPr>
            </a:lvl9pPr>
          </a:lstStyle>
          <a:p>
            <a:endParaRPr/>
          </a:p>
        </p:txBody>
      </p:sp>
      <p:sp>
        <p:nvSpPr>
          <p:cNvPr id="647" name="Google Shape;647;p23"/>
          <p:cNvSpPr txBox="1">
            <a:spLocks noGrp="1"/>
          </p:cNvSpPr>
          <p:nvPr>
            <p:ph type="subTitle" idx="2"/>
          </p:nvPr>
        </p:nvSpPr>
        <p:spPr>
          <a:xfrm>
            <a:off x="1948525" y="2602982"/>
            <a:ext cx="2011200" cy="384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500">
                <a:solidFill>
                  <a:schemeClr val="dk1"/>
                </a:solidFill>
                <a:latin typeface="Press Start 2P" panose="00000500000000000000"/>
                <a:ea typeface="Press Start 2P" panose="00000500000000000000"/>
                <a:cs typeface="Press Start 2P" panose="00000500000000000000"/>
                <a:sym typeface="Press Start 2P" panose="00000500000000000000"/>
              </a:defRPr>
            </a:lvl1pPr>
            <a:lvl2pPr lvl="1" algn="ctr" rtl="0">
              <a:lnSpc>
                <a:spcPct val="100000"/>
              </a:lnSpc>
              <a:spcBef>
                <a:spcPts val="0"/>
              </a:spcBef>
              <a:spcAft>
                <a:spcPts val="0"/>
              </a:spcAft>
              <a:buNone/>
              <a:defRPr sz="1500">
                <a:solidFill>
                  <a:schemeClr val="dk1"/>
                </a:solidFill>
                <a:latin typeface="Press Start 2P" panose="00000500000000000000"/>
                <a:ea typeface="Press Start 2P" panose="00000500000000000000"/>
                <a:cs typeface="Press Start 2P" panose="00000500000000000000"/>
                <a:sym typeface="Press Start 2P" panose="00000500000000000000"/>
              </a:defRPr>
            </a:lvl2pPr>
            <a:lvl3pPr lvl="2" algn="ctr" rtl="0">
              <a:lnSpc>
                <a:spcPct val="100000"/>
              </a:lnSpc>
              <a:spcBef>
                <a:spcPts val="0"/>
              </a:spcBef>
              <a:spcAft>
                <a:spcPts val="0"/>
              </a:spcAft>
              <a:buNone/>
              <a:defRPr sz="1500">
                <a:solidFill>
                  <a:schemeClr val="dk1"/>
                </a:solidFill>
                <a:latin typeface="Press Start 2P" panose="00000500000000000000"/>
                <a:ea typeface="Press Start 2P" panose="00000500000000000000"/>
                <a:cs typeface="Press Start 2P" panose="00000500000000000000"/>
                <a:sym typeface="Press Start 2P" panose="00000500000000000000"/>
              </a:defRPr>
            </a:lvl3pPr>
            <a:lvl4pPr lvl="3" algn="ctr" rtl="0">
              <a:lnSpc>
                <a:spcPct val="100000"/>
              </a:lnSpc>
              <a:spcBef>
                <a:spcPts val="0"/>
              </a:spcBef>
              <a:spcAft>
                <a:spcPts val="0"/>
              </a:spcAft>
              <a:buNone/>
              <a:defRPr sz="1500">
                <a:solidFill>
                  <a:schemeClr val="dk1"/>
                </a:solidFill>
                <a:latin typeface="Press Start 2P" panose="00000500000000000000"/>
                <a:ea typeface="Press Start 2P" panose="00000500000000000000"/>
                <a:cs typeface="Press Start 2P" panose="00000500000000000000"/>
                <a:sym typeface="Press Start 2P" panose="00000500000000000000"/>
              </a:defRPr>
            </a:lvl4pPr>
            <a:lvl5pPr lvl="4" algn="ctr" rtl="0">
              <a:lnSpc>
                <a:spcPct val="100000"/>
              </a:lnSpc>
              <a:spcBef>
                <a:spcPts val="0"/>
              </a:spcBef>
              <a:spcAft>
                <a:spcPts val="0"/>
              </a:spcAft>
              <a:buNone/>
              <a:defRPr sz="1500">
                <a:solidFill>
                  <a:schemeClr val="dk1"/>
                </a:solidFill>
                <a:latin typeface="Press Start 2P" panose="00000500000000000000"/>
                <a:ea typeface="Press Start 2P" panose="00000500000000000000"/>
                <a:cs typeface="Press Start 2P" panose="00000500000000000000"/>
                <a:sym typeface="Press Start 2P" panose="00000500000000000000"/>
              </a:defRPr>
            </a:lvl5pPr>
            <a:lvl6pPr lvl="5" algn="ctr" rtl="0">
              <a:lnSpc>
                <a:spcPct val="100000"/>
              </a:lnSpc>
              <a:spcBef>
                <a:spcPts val="0"/>
              </a:spcBef>
              <a:spcAft>
                <a:spcPts val="0"/>
              </a:spcAft>
              <a:buNone/>
              <a:defRPr sz="1500">
                <a:solidFill>
                  <a:schemeClr val="dk1"/>
                </a:solidFill>
                <a:latin typeface="Press Start 2P" panose="00000500000000000000"/>
                <a:ea typeface="Press Start 2P" panose="00000500000000000000"/>
                <a:cs typeface="Press Start 2P" panose="00000500000000000000"/>
                <a:sym typeface="Press Start 2P" panose="00000500000000000000"/>
              </a:defRPr>
            </a:lvl6pPr>
            <a:lvl7pPr lvl="6" algn="ctr" rtl="0">
              <a:lnSpc>
                <a:spcPct val="100000"/>
              </a:lnSpc>
              <a:spcBef>
                <a:spcPts val="0"/>
              </a:spcBef>
              <a:spcAft>
                <a:spcPts val="0"/>
              </a:spcAft>
              <a:buNone/>
              <a:defRPr sz="1500">
                <a:solidFill>
                  <a:schemeClr val="dk1"/>
                </a:solidFill>
                <a:latin typeface="Press Start 2P" panose="00000500000000000000"/>
                <a:ea typeface="Press Start 2P" panose="00000500000000000000"/>
                <a:cs typeface="Press Start 2P" panose="00000500000000000000"/>
                <a:sym typeface="Press Start 2P" panose="00000500000000000000"/>
              </a:defRPr>
            </a:lvl7pPr>
            <a:lvl8pPr lvl="7" algn="ctr" rtl="0">
              <a:lnSpc>
                <a:spcPct val="100000"/>
              </a:lnSpc>
              <a:spcBef>
                <a:spcPts val="0"/>
              </a:spcBef>
              <a:spcAft>
                <a:spcPts val="0"/>
              </a:spcAft>
              <a:buNone/>
              <a:defRPr sz="1500">
                <a:solidFill>
                  <a:schemeClr val="dk1"/>
                </a:solidFill>
                <a:latin typeface="Press Start 2P" panose="00000500000000000000"/>
                <a:ea typeface="Press Start 2P" panose="00000500000000000000"/>
                <a:cs typeface="Press Start 2P" panose="00000500000000000000"/>
                <a:sym typeface="Press Start 2P" panose="00000500000000000000"/>
              </a:defRPr>
            </a:lvl8pPr>
            <a:lvl9pPr lvl="8" algn="ctr" rtl="0">
              <a:lnSpc>
                <a:spcPct val="100000"/>
              </a:lnSpc>
              <a:spcBef>
                <a:spcPts val="0"/>
              </a:spcBef>
              <a:spcAft>
                <a:spcPts val="0"/>
              </a:spcAft>
              <a:buNone/>
              <a:defRPr sz="1500">
                <a:solidFill>
                  <a:schemeClr val="dk1"/>
                </a:solidFill>
                <a:latin typeface="Press Start 2P" panose="00000500000000000000"/>
                <a:ea typeface="Press Start 2P" panose="00000500000000000000"/>
                <a:cs typeface="Press Start 2P" panose="00000500000000000000"/>
                <a:sym typeface="Press Start 2P" panose="00000500000000000000"/>
              </a:defRPr>
            </a:lvl9pPr>
          </a:lstStyle>
          <a:p>
            <a:endParaRPr/>
          </a:p>
        </p:txBody>
      </p:sp>
      <p:sp>
        <p:nvSpPr>
          <p:cNvPr id="648" name="Google Shape;648;p23"/>
          <p:cNvSpPr txBox="1">
            <a:spLocks noGrp="1"/>
          </p:cNvSpPr>
          <p:nvPr>
            <p:ph type="subTitle" idx="3"/>
          </p:nvPr>
        </p:nvSpPr>
        <p:spPr>
          <a:xfrm>
            <a:off x="1948525" y="3706626"/>
            <a:ext cx="2011200" cy="384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500">
                <a:solidFill>
                  <a:schemeClr val="dk1"/>
                </a:solidFill>
                <a:latin typeface="Press Start 2P" panose="00000500000000000000"/>
                <a:ea typeface="Press Start 2P" panose="00000500000000000000"/>
                <a:cs typeface="Press Start 2P" panose="00000500000000000000"/>
                <a:sym typeface="Press Start 2P" panose="00000500000000000000"/>
              </a:defRPr>
            </a:lvl1pPr>
            <a:lvl2pPr lvl="1" algn="ctr" rtl="0">
              <a:lnSpc>
                <a:spcPct val="100000"/>
              </a:lnSpc>
              <a:spcBef>
                <a:spcPts val="0"/>
              </a:spcBef>
              <a:spcAft>
                <a:spcPts val="0"/>
              </a:spcAft>
              <a:buNone/>
              <a:defRPr sz="1500">
                <a:solidFill>
                  <a:schemeClr val="dk1"/>
                </a:solidFill>
                <a:latin typeface="Press Start 2P" panose="00000500000000000000"/>
                <a:ea typeface="Press Start 2P" panose="00000500000000000000"/>
                <a:cs typeface="Press Start 2P" panose="00000500000000000000"/>
                <a:sym typeface="Press Start 2P" panose="00000500000000000000"/>
              </a:defRPr>
            </a:lvl2pPr>
            <a:lvl3pPr lvl="2" algn="ctr" rtl="0">
              <a:lnSpc>
                <a:spcPct val="100000"/>
              </a:lnSpc>
              <a:spcBef>
                <a:spcPts val="0"/>
              </a:spcBef>
              <a:spcAft>
                <a:spcPts val="0"/>
              </a:spcAft>
              <a:buNone/>
              <a:defRPr sz="1500">
                <a:solidFill>
                  <a:schemeClr val="dk1"/>
                </a:solidFill>
                <a:latin typeface="Press Start 2P" panose="00000500000000000000"/>
                <a:ea typeface="Press Start 2P" panose="00000500000000000000"/>
                <a:cs typeface="Press Start 2P" panose="00000500000000000000"/>
                <a:sym typeface="Press Start 2P" panose="00000500000000000000"/>
              </a:defRPr>
            </a:lvl3pPr>
            <a:lvl4pPr lvl="3" algn="ctr" rtl="0">
              <a:lnSpc>
                <a:spcPct val="100000"/>
              </a:lnSpc>
              <a:spcBef>
                <a:spcPts val="0"/>
              </a:spcBef>
              <a:spcAft>
                <a:spcPts val="0"/>
              </a:spcAft>
              <a:buNone/>
              <a:defRPr sz="1500">
                <a:solidFill>
                  <a:schemeClr val="dk1"/>
                </a:solidFill>
                <a:latin typeface="Press Start 2P" panose="00000500000000000000"/>
                <a:ea typeface="Press Start 2P" panose="00000500000000000000"/>
                <a:cs typeface="Press Start 2P" panose="00000500000000000000"/>
                <a:sym typeface="Press Start 2P" panose="00000500000000000000"/>
              </a:defRPr>
            </a:lvl4pPr>
            <a:lvl5pPr lvl="4" algn="ctr" rtl="0">
              <a:lnSpc>
                <a:spcPct val="100000"/>
              </a:lnSpc>
              <a:spcBef>
                <a:spcPts val="0"/>
              </a:spcBef>
              <a:spcAft>
                <a:spcPts val="0"/>
              </a:spcAft>
              <a:buNone/>
              <a:defRPr sz="1500">
                <a:solidFill>
                  <a:schemeClr val="dk1"/>
                </a:solidFill>
                <a:latin typeface="Press Start 2P" panose="00000500000000000000"/>
                <a:ea typeface="Press Start 2P" panose="00000500000000000000"/>
                <a:cs typeface="Press Start 2P" panose="00000500000000000000"/>
                <a:sym typeface="Press Start 2P" panose="00000500000000000000"/>
              </a:defRPr>
            </a:lvl5pPr>
            <a:lvl6pPr lvl="5" algn="ctr" rtl="0">
              <a:lnSpc>
                <a:spcPct val="100000"/>
              </a:lnSpc>
              <a:spcBef>
                <a:spcPts val="0"/>
              </a:spcBef>
              <a:spcAft>
                <a:spcPts val="0"/>
              </a:spcAft>
              <a:buNone/>
              <a:defRPr sz="1500">
                <a:solidFill>
                  <a:schemeClr val="dk1"/>
                </a:solidFill>
                <a:latin typeface="Press Start 2P" panose="00000500000000000000"/>
                <a:ea typeface="Press Start 2P" panose="00000500000000000000"/>
                <a:cs typeface="Press Start 2P" panose="00000500000000000000"/>
                <a:sym typeface="Press Start 2P" panose="00000500000000000000"/>
              </a:defRPr>
            </a:lvl6pPr>
            <a:lvl7pPr lvl="6" algn="ctr" rtl="0">
              <a:lnSpc>
                <a:spcPct val="100000"/>
              </a:lnSpc>
              <a:spcBef>
                <a:spcPts val="0"/>
              </a:spcBef>
              <a:spcAft>
                <a:spcPts val="0"/>
              </a:spcAft>
              <a:buNone/>
              <a:defRPr sz="1500">
                <a:solidFill>
                  <a:schemeClr val="dk1"/>
                </a:solidFill>
                <a:latin typeface="Press Start 2P" panose="00000500000000000000"/>
                <a:ea typeface="Press Start 2P" panose="00000500000000000000"/>
                <a:cs typeface="Press Start 2P" panose="00000500000000000000"/>
                <a:sym typeface="Press Start 2P" panose="00000500000000000000"/>
              </a:defRPr>
            </a:lvl7pPr>
            <a:lvl8pPr lvl="7" algn="ctr" rtl="0">
              <a:lnSpc>
                <a:spcPct val="100000"/>
              </a:lnSpc>
              <a:spcBef>
                <a:spcPts val="0"/>
              </a:spcBef>
              <a:spcAft>
                <a:spcPts val="0"/>
              </a:spcAft>
              <a:buNone/>
              <a:defRPr sz="1500">
                <a:solidFill>
                  <a:schemeClr val="dk1"/>
                </a:solidFill>
                <a:latin typeface="Press Start 2P" panose="00000500000000000000"/>
                <a:ea typeface="Press Start 2P" panose="00000500000000000000"/>
                <a:cs typeface="Press Start 2P" panose="00000500000000000000"/>
                <a:sym typeface="Press Start 2P" panose="00000500000000000000"/>
              </a:defRPr>
            </a:lvl8pPr>
            <a:lvl9pPr lvl="8" algn="ctr" rtl="0">
              <a:lnSpc>
                <a:spcPct val="100000"/>
              </a:lnSpc>
              <a:spcBef>
                <a:spcPts val="0"/>
              </a:spcBef>
              <a:spcAft>
                <a:spcPts val="0"/>
              </a:spcAft>
              <a:buNone/>
              <a:defRPr sz="1500">
                <a:solidFill>
                  <a:schemeClr val="dk1"/>
                </a:solidFill>
                <a:latin typeface="Press Start 2P" panose="00000500000000000000"/>
                <a:ea typeface="Press Start 2P" panose="00000500000000000000"/>
                <a:cs typeface="Press Start 2P" panose="00000500000000000000"/>
                <a:sym typeface="Press Start 2P" panose="00000500000000000000"/>
              </a:defRPr>
            </a:lvl9pPr>
          </a:lstStyle>
          <a:p>
            <a:endParaRPr/>
          </a:p>
        </p:txBody>
      </p:sp>
      <p:sp>
        <p:nvSpPr>
          <p:cNvPr id="649" name="Google Shape;649;p23"/>
          <p:cNvSpPr txBox="1">
            <a:spLocks noGrp="1"/>
          </p:cNvSpPr>
          <p:nvPr>
            <p:ph type="subTitle" idx="4"/>
          </p:nvPr>
        </p:nvSpPr>
        <p:spPr>
          <a:xfrm>
            <a:off x="5142475" y="1353538"/>
            <a:ext cx="2306700" cy="676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400" b="0">
                <a:solidFill>
                  <a:schemeClr val="lt1"/>
                </a:solidFill>
              </a:defRPr>
            </a:lvl1pPr>
            <a:lvl2pPr lvl="1" algn="ctr" rtl="0">
              <a:lnSpc>
                <a:spcPct val="100000"/>
              </a:lnSpc>
              <a:spcBef>
                <a:spcPts val="1600"/>
              </a:spcBef>
              <a:spcAft>
                <a:spcPts val="0"/>
              </a:spcAft>
              <a:buClr>
                <a:schemeClr val="lt1"/>
              </a:buClr>
              <a:buSzPts val="1600"/>
              <a:buNone/>
              <a:defRPr>
                <a:solidFill>
                  <a:schemeClr val="lt1"/>
                </a:solidFill>
              </a:defRPr>
            </a:lvl2pPr>
            <a:lvl3pPr lvl="2" algn="ctr" rtl="0">
              <a:lnSpc>
                <a:spcPct val="100000"/>
              </a:lnSpc>
              <a:spcBef>
                <a:spcPts val="0"/>
              </a:spcBef>
              <a:spcAft>
                <a:spcPts val="0"/>
              </a:spcAft>
              <a:buClr>
                <a:schemeClr val="lt1"/>
              </a:buClr>
              <a:buSzPts val="1600"/>
              <a:buNone/>
              <a:defRPr>
                <a:solidFill>
                  <a:schemeClr val="lt1"/>
                </a:solidFill>
              </a:defRPr>
            </a:lvl3pPr>
            <a:lvl4pPr lvl="3" algn="ctr" rtl="0">
              <a:lnSpc>
                <a:spcPct val="100000"/>
              </a:lnSpc>
              <a:spcBef>
                <a:spcPts val="0"/>
              </a:spcBef>
              <a:spcAft>
                <a:spcPts val="0"/>
              </a:spcAft>
              <a:buClr>
                <a:schemeClr val="lt1"/>
              </a:buClr>
              <a:buSzPts val="1600"/>
              <a:buFont typeface="Roboto" panose="02000000000000000000"/>
              <a:buNone/>
              <a:defRPr>
                <a:solidFill>
                  <a:schemeClr val="lt1"/>
                </a:solidFill>
                <a:latin typeface="Roboto" panose="02000000000000000000"/>
                <a:ea typeface="Roboto" panose="02000000000000000000"/>
                <a:cs typeface="Roboto" panose="02000000000000000000"/>
                <a:sym typeface="Roboto" panose="02000000000000000000"/>
              </a:defRPr>
            </a:lvl4pPr>
            <a:lvl5pPr lvl="4" algn="ctr" rtl="0">
              <a:lnSpc>
                <a:spcPct val="100000"/>
              </a:lnSpc>
              <a:spcBef>
                <a:spcPts val="0"/>
              </a:spcBef>
              <a:spcAft>
                <a:spcPts val="0"/>
              </a:spcAft>
              <a:buClr>
                <a:schemeClr val="lt1"/>
              </a:buClr>
              <a:buSzPts val="1600"/>
              <a:buFont typeface="Roboto" panose="02000000000000000000"/>
              <a:buNone/>
              <a:defRPr>
                <a:solidFill>
                  <a:schemeClr val="lt1"/>
                </a:solidFill>
                <a:latin typeface="Roboto" panose="02000000000000000000"/>
                <a:ea typeface="Roboto" panose="02000000000000000000"/>
                <a:cs typeface="Roboto" panose="02000000000000000000"/>
                <a:sym typeface="Roboto" panose="02000000000000000000"/>
              </a:defRPr>
            </a:lvl5pPr>
            <a:lvl6pPr lvl="5" algn="ctr" rtl="0">
              <a:lnSpc>
                <a:spcPct val="100000"/>
              </a:lnSpc>
              <a:spcBef>
                <a:spcPts val="0"/>
              </a:spcBef>
              <a:spcAft>
                <a:spcPts val="0"/>
              </a:spcAft>
              <a:buClr>
                <a:schemeClr val="lt1"/>
              </a:buClr>
              <a:buSzPts val="1600"/>
              <a:buFont typeface="Roboto" panose="02000000000000000000"/>
              <a:buNone/>
              <a:defRPr>
                <a:solidFill>
                  <a:schemeClr val="lt1"/>
                </a:solidFill>
                <a:latin typeface="Roboto" panose="02000000000000000000"/>
                <a:ea typeface="Roboto" panose="02000000000000000000"/>
                <a:cs typeface="Roboto" panose="02000000000000000000"/>
                <a:sym typeface="Roboto" panose="02000000000000000000"/>
              </a:defRPr>
            </a:lvl6pPr>
            <a:lvl7pPr lvl="6" algn="ctr" rtl="0">
              <a:lnSpc>
                <a:spcPct val="100000"/>
              </a:lnSpc>
              <a:spcBef>
                <a:spcPts val="0"/>
              </a:spcBef>
              <a:spcAft>
                <a:spcPts val="0"/>
              </a:spcAft>
              <a:buClr>
                <a:schemeClr val="lt1"/>
              </a:buClr>
              <a:buSzPts val="1600"/>
              <a:buFont typeface="Roboto" panose="02000000000000000000"/>
              <a:buNone/>
              <a:defRPr>
                <a:solidFill>
                  <a:schemeClr val="lt1"/>
                </a:solidFill>
                <a:latin typeface="Roboto" panose="02000000000000000000"/>
                <a:ea typeface="Roboto" panose="02000000000000000000"/>
                <a:cs typeface="Roboto" panose="02000000000000000000"/>
                <a:sym typeface="Roboto" panose="02000000000000000000"/>
              </a:defRPr>
            </a:lvl7pPr>
            <a:lvl8pPr lvl="7" algn="ctr" rtl="0">
              <a:lnSpc>
                <a:spcPct val="100000"/>
              </a:lnSpc>
              <a:spcBef>
                <a:spcPts val="0"/>
              </a:spcBef>
              <a:spcAft>
                <a:spcPts val="0"/>
              </a:spcAft>
              <a:buClr>
                <a:schemeClr val="lt1"/>
              </a:buClr>
              <a:buSzPts val="1600"/>
              <a:buFont typeface="Roboto" panose="02000000000000000000"/>
              <a:buNone/>
              <a:defRPr>
                <a:solidFill>
                  <a:schemeClr val="lt1"/>
                </a:solidFill>
                <a:latin typeface="Roboto" panose="02000000000000000000"/>
                <a:ea typeface="Roboto" panose="02000000000000000000"/>
                <a:cs typeface="Roboto" panose="02000000000000000000"/>
                <a:sym typeface="Roboto" panose="02000000000000000000"/>
              </a:defRPr>
            </a:lvl8pPr>
            <a:lvl9pPr lvl="8" algn="ctr" rtl="0">
              <a:lnSpc>
                <a:spcPct val="100000"/>
              </a:lnSpc>
              <a:spcBef>
                <a:spcPts val="0"/>
              </a:spcBef>
              <a:spcAft>
                <a:spcPts val="0"/>
              </a:spcAft>
              <a:buClr>
                <a:schemeClr val="lt1"/>
              </a:buClr>
              <a:buSzPts val="1600"/>
              <a:buFont typeface="Roboto" panose="02000000000000000000"/>
              <a:buNone/>
              <a:defRPr>
                <a:solidFill>
                  <a:schemeClr val="lt1"/>
                </a:solidFill>
                <a:latin typeface="Roboto" panose="02000000000000000000"/>
                <a:ea typeface="Roboto" panose="02000000000000000000"/>
                <a:cs typeface="Roboto" panose="02000000000000000000"/>
                <a:sym typeface="Roboto" panose="02000000000000000000"/>
              </a:defRPr>
            </a:lvl9pPr>
          </a:lstStyle>
          <a:p>
            <a:endParaRPr/>
          </a:p>
        </p:txBody>
      </p:sp>
      <p:sp>
        <p:nvSpPr>
          <p:cNvPr id="650" name="Google Shape;650;p23"/>
          <p:cNvSpPr txBox="1">
            <a:spLocks noGrp="1"/>
          </p:cNvSpPr>
          <p:nvPr>
            <p:ph type="subTitle" idx="5"/>
          </p:nvPr>
        </p:nvSpPr>
        <p:spPr>
          <a:xfrm>
            <a:off x="5142475" y="2483644"/>
            <a:ext cx="2306700" cy="676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400" b="0">
                <a:solidFill>
                  <a:schemeClr val="lt1"/>
                </a:solidFill>
              </a:defRPr>
            </a:lvl1pPr>
            <a:lvl2pPr lvl="1" algn="ctr" rtl="0">
              <a:lnSpc>
                <a:spcPct val="100000"/>
              </a:lnSpc>
              <a:spcBef>
                <a:spcPts val="1600"/>
              </a:spcBef>
              <a:spcAft>
                <a:spcPts val="0"/>
              </a:spcAft>
              <a:buClr>
                <a:schemeClr val="lt1"/>
              </a:buClr>
              <a:buSzPts val="1600"/>
              <a:buNone/>
              <a:defRPr>
                <a:solidFill>
                  <a:schemeClr val="lt1"/>
                </a:solidFill>
              </a:defRPr>
            </a:lvl2pPr>
            <a:lvl3pPr lvl="2" algn="ctr" rtl="0">
              <a:lnSpc>
                <a:spcPct val="100000"/>
              </a:lnSpc>
              <a:spcBef>
                <a:spcPts val="0"/>
              </a:spcBef>
              <a:spcAft>
                <a:spcPts val="0"/>
              </a:spcAft>
              <a:buClr>
                <a:schemeClr val="lt1"/>
              </a:buClr>
              <a:buSzPts val="1600"/>
              <a:buNone/>
              <a:defRPr>
                <a:solidFill>
                  <a:schemeClr val="lt1"/>
                </a:solidFill>
              </a:defRPr>
            </a:lvl3pPr>
            <a:lvl4pPr lvl="3" algn="ctr" rtl="0">
              <a:lnSpc>
                <a:spcPct val="100000"/>
              </a:lnSpc>
              <a:spcBef>
                <a:spcPts val="0"/>
              </a:spcBef>
              <a:spcAft>
                <a:spcPts val="0"/>
              </a:spcAft>
              <a:buClr>
                <a:schemeClr val="lt1"/>
              </a:buClr>
              <a:buSzPts val="1600"/>
              <a:buFont typeface="Roboto" panose="02000000000000000000"/>
              <a:buNone/>
              <a:defRPr>
                <a:solidFill>
                  <a:schemeClr val="lt1"/>
                </a:solidFill>
                <a:latin typeface="Roboto" panose="02000000000000000000"/>
                <a:ea typeface="Roboto" panose="02000000000000000000"/>
                <a:cs typeface="Roboto" panose="02000000000000000000"/>
                <a:sym typeface="Roboto" panose="02000000000000000000"/>
              </a:defRPr>
            </a:lvl4pPr>
            <a:lvl5pPr lvl="4" algn="ctr" rtl="0">
              <a:lnSpc>
                <a:spcPct val="100000"/>
              </a:lnSpc>
              <a:spcBef>
                <a:spcPts val="0"/>
              </a:spcBef>
              <a:spcAft>
                <a:spcPts val="0"/>
              </a:spcAft>
              <a:buClr>
                <a:schemeClr val="lt1"/>
              </a:buClr>
              <a:buSzPts val="1600"/>
              <a:buFont typeface="Roboto" panose="02000000000000000000"/>
              <a:buNone/>
              <a:defRPr>
                <a:solidFill>
                  <a:schemeClr val="lt1"/>
                </a:solidFill>
                <a:latin typeface="Roboto" panose="02000000000000000000"/>
                <a:ea typeface="Roboto" panose="02000000000000000000"/>
                <a:cs typeface="Roboto" panose="02000000000000000000"/>
                <a:sym typeface="Roboto" panose="02000000000000000000"/>
              </a:defRPr>
            </a:lvl5pPr>
            <a:lvl6pPr lvl="5" algn="ctr" rtl="0">
              <a:lnSpc>
                <a:spcPct val="100000"/>
              </a:lnSpc>
              <a:spcBef>
                <a:spcPts val="0"/>
              </a:spcBef>
              <a:spcAft>
                <a:spcPts val="0"/>
              </a:spcAft>
              <a:buClr>
                <a:schemeClr val="lt1"/>
              </a:buClr>
              <a:buSzPts val="1600"/>
              <a:buFont typeface="Roboto" panose="02000000000000000000"/>
              <a:buNone/>
              <a:defRPr>
                <a:solidFill>
                  <a:schemeClr val="lt1"/>
                </a:solidFill>
                <a:latin typeface="Roboto" panose="02000000000000000000"/>
                <a:ea typeface="Roboto" panose="02000000000000000000"/>
                <a:cs typeface="Roboto" panose="02000000000000000000"/>
                <a:sym typeface="Roboto" panose="02000000000000000000"/>
              </a:defRPr>
            </a:lvl6pPr>
            <a:lvl7pPr lvl="6" algn="ctr" rtl="0">
              <a:lnSpc>
                <a:spcPct val="100000"/>
              </a:lnSpc>
              <a:spcBef>
                <a:spcPts val="0"/>
              </a:spcBef>
              <a:spcAft>
                <a:spcPts val="0"/>
              </a:spcAft>
              <a:buClr>
                <a:schemeClr val="lt1"/>
              </a:buClr>
              <a:buSzPts val="1600"/>
              <a:buFont typeface="Roboto" panose="02000000000000000000"/>
              <a:buNone/>
              <a:defRPr>
                <a:solidFill>
                  <a:schemeClr val="lt1"/>
                </a:solidFill>
                <a:latin typeface="Roboto" panose="02000000000000000000"/>
                <a:ea typeface="Roboto" panose="02000000000000000000"/>
                <a:cs typeface="Roboto" panose="02000000000000000000"/>
                <a:sym typeface="Roboto" panose="02000000000000000000"/>
              </a:defRPr>
            </a:lvl7pPr>
            <a:lvl8pPr lvl="7" algn="ctr" rtl="0">
              <a:lnSpc>
                <a:spcPct val="100000"/>
              </a:lnSpc>
              <a:spcBef>
                <a:spcPts val="0"/>
              </a:spcBef>
              <a:spcAft>
                <a:spcPts val="0"/>
              </a:spcAft>
              <a:buClr>
                <a:schemeClr val="lt1"/>
              </a:buClr>
              <a:buSzPts val="1600"/>
              <a:buFont typeface="Roboto" panose="02000000000000000000"/>
              <a:buNone/>
              <a:defRPr>
                <a:solidFill>
                  <a:schemeClr val="lt1"/>
                </a:solidFill>
                <a:latin typeface="Roboto" panose="02000000000000000000"/>
                <a:ea typeface="Roboto" panose="02000000000000000000"/>
                <a:cs typeface="Roboto" panose="02000000000000000000"/>
                <a:sym typeface="Roboto" panose="02000000000000000000"/>
              </a:defRPr>
            </a:lvl8pPr>
            <a:lvl9pPr lvl="8" algn="ctr" rtl="0">
              <a:lnSpc>
                <a:spcPct val="100000"/>
              </a:lnSpc>
              <a:spcBef>
                <a:spcPts val="0"/>
              </a:spcBef>
              <a:spcAft>
                <a:spcPts val="0"/>
              </a:spcAft>
              <a:buClr>
                <a:schemeClr val="lt1"/>
              </a:buClr>
              <a:buSzPts val="1600"/>
              <a:buFont typeface="Roboto" panose="02000000000000000000"/>
              <a:buNone/>
              <a:defRPr>
                <a:solidFill>
                  <a:schemeClr val="lt1"/>
                </a:solidFill>
                <a:latin typeface="Roboto" panose="02000000000000000000"/>
                <a:ea typeface="Roboto" panose="02000000000000000000"/>
                <a:cs typeface="Roboto" panose="02000000000000000000"/>
                <a:sym typeface="Roboto" panose="02000000000000000000"/>
              </a:defRPr>
            </a:lvl9pPr>
          </a:lstStyle>
          <a:p>
            <a:endParaRPr/>
          </a:p>
        </p:txBody>
      </p:sp>
      <p:sp>
        <p:nvSpPr>
          <p:cNvPr id="651" name="Google Shape;651;p23"/>
          <p:cNvSpPr txBox="1">
            <a:spLocks noGrp="1"/>
          </p:cNvSpPr>
          <p:nvPr>
            <p:ph type="subTitle" idx="6"/>
          </p:nvPr>
        </p:nvSpPr>
        <p:spPr>
          <a:xfrm>
            <a:off x="5142475" y="3613750"/>
            <a:ext cx="2306700" cy="676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400" b="0">
                <a:solidFill>
                  <a:schemeClr val="lt1"/>
                </a:solidFill>
              </a:defRPr>
            </a:lvl1pPr>
            <a:lvl2pPr lvl="1" algn="ctr" rtl="0">
              <a:lnSpc>
                <a:spcPct val="100000"/>
              </a:lnSpc>
              <a:spcBef>
                <a:spcPts val="0"/>
              </a:spcBef>
              <a:spcAft>
                <a:spcPts val="0"/>
              </a:spcAft>
              <a:buClr>
                <a:schemeClr val="lt1"/>
              </a:buClr>
              <a:buSzPts val="1600"/>
              <a:buNone/>
              <a:defRPr>
                <a:solidFill>
                  <a:schemeClr val="lt1"/>
                </a:solidFill>
              </a:defRPr>
            </a:lvl2pPr>
            <a:lvl3pPr lvl="2" algn="ctr" rtl="0">
              <a:lnSpc>
                <a:spcPct val="100000"/>
              </a:lnSpc>
              <a:spcBef>
                <a:spcPts val="0"/>
              </a:spcBef>
              <a:spcAft>
                <a:spcPts val="0"/>
              </a:spcAft>
              <a:buClr>
                <a:schemeClr val="lt1"/>
              </a:buClr>
              <a:buSzPts val="1600"/>
              <a:buNone/>
              <a:defRPr>
                <a:solidFill>
                  <a:schemeClr val="lt1"/>
                </a:solidFill>
              </a:defRPr>
            </a:lvl3pPr>
            <a:lvl4pPr lvl="3" algn="ctr" rtl="0">
              <a:lnSpc>
                <a:spcPct val="100000"/>
              </a:lnSpc>
              <a:spcBef>
                <a:spcPts val="0"/>
              </a:spcBef>
              <a:spcAft>
                <a:spcPts val="0"/>
              </a:spcAft>
              <a:buClr>
                <a:schemeClr val="lt1"/>
              </a:buClr>
              <a:buSzPts val="1600"/>
              <a:buFont typeface="Roboto" panose="02000000000000000000"/>
              <a:buNone/>
              <a:defRPr>
                <a:solidFill>
                  <a:schemeClr val="lt1"/>
                </a:solidFill>
                <a:latin typeface="Roboto" panose="02000000000000000000"/>
                <a:ea typeface="Roboto" panose="02000000000000000000"/>
                <a:cs typeface="Roboto" panose="02000000000000000000"/>
                <a:sym typeface="Roboto" panose="02000000000000000000"/>
              </a:defRPr>
            </a:lvl4pPr>
            <a:lvl5pPr lvl="4" algn="ctr" rtl="0">
              <a:lnSpc>
                <a:spcPct val="100000"/>
              </a:lnSpc>
              <a:spcBef>
                <a:spcPts val="0"/>
              </a:spcBef>
              <a:spcAft>
                <a:spcPts val="0"/>
              </a:spcAft>
              <a:buClr>
                <a:schemeClr val="lt1"/>
              </a:buClr>
              <a:buSzPts val="1600"/>
              <a:buFont typeface="Roboto" panose="02000000000000000000"/>
              <a:buNone/>
              <a:defRPr>
                <a:solidFill>
                  <a:schemeClr val="lt1"/>
                </a:solidFill>
                <a:latin typeface="Roboto" panose="02000000000000000000"/>
                <a:ea typeface="Roboto" panose="02000000000000000000"/>
                <a:cs typeface="Roboto" panose="02000000000000000000"/>
                <a:sym typeface="Roboto" panose="02000000000000000000"/>
              </a:defRPr>
            </a:lvl5pPr>
            <a:lvl6pPr lvl="5" algn="ctr" rtl="0">
              <a:lnSpc>
                <a:spcPct val="100000"/>
              </a:lnSpc>
              <a:spcBef>
                <a:spcPts val="0"/>
              </a:spcBef>
              <a:spcAft>
                <a:spcPts val="0"/>
              </a:spcAft>
              <a:buClr>
                <a:schemeClr val="lt1"/>
              </a:buClr>
              <a:buSzPts val="1600"/>
              <a:buFont typeface="Roboto" panose="02000000000000000000"/>
              <a:buNone/>
              <a:defRPr>
                <a:solidFill>
                  <a:schemeClr val="lt1"/>
                </a:solidFill>
                <a:latin typeface="Roboto" panose="02000000000000000000"/>
                <a:ea typeface="Roboto" panose="02000000000000000000"/>
                <a:cs typeface="Roboto" panose="02000000000000000000"/>
                <a:sym typeface="Roboto" panose="02000000000000000000"/>
              </a:defRPr>
            </a:lvl6pPr>
            <a:lvl7pPr lvl="6" algn="ctr" rtl="0">
              <a:lnSpc>
                <a:spcPct val="100000"/>
              </a:lnSpc>
              <a:spcBef>
                <a:spcPts val="0"/>
              </a:spcBef>
              <a:spcAft>
                <a:spcPts val="0"/>
              </a:spcAft>
              <a:buClr>
                <a:schemeClr val="lt1"/>
              </a:buClr>
              <a:buSzPts val="1600"/>
              <a:buFont typeface="Roboto" panose="02000000000000000000"/>
              <a:buNone/>
              <a:defRPr>
                <a:solidFill>
                  <a:schemeClr val="lt1"/>
                </a:solidFill>
                <a:latin typeface="Roboto" panose="02000000000000000000"/>
                <a:ea typeface="Roboto" panose="02000000000000000000"/>
                <a:cs typeface="Roboto" panose="02000000000000000000"/>
                <a:sym typeface="Roboto" panose="02000000000000000000"/>
              </a:defRPr>
            </a:lvl7pPr>
            <a:lvl8pPr lvl="7" algn="ctr" rtl="0">
              <a:lnSpc>
                <a:spcPct val="100000"/>
              </a:lnSpc>
              <a:spcBef>
                <a:spcPts val="0"/>
              </a:spcBef>
              <a:spcAft>
                <a:spcPts val="0"/>
              </a:spcAft>
              <a:buClr>
                <a:schemeClr val="lt1"/>
              </a:buClr>
              <a:buSzPts val="1600"/>
              <a:buFont typeface="Roboto" panose="02000000000000000000"/>
              <a:buNone/>
              <a:defRPr>
                <a:solidFill>
                  <a:schemeClr val="lt1"/>
                </a:solidFill>
                <a:latin typeface="Roboto" panose="02000000000000000000"/>
                <a:ea typeface="Roboto" panose="02000000000000000000"/>
                <a:cs typeface="Roboto" panose="02000000000000000000"/>
                <a:sym typeface="Roboto" panose="02000000000000000000"/>
              </a:defRPr>
            </a:lvl8pPr>
            <a:lvl9pPr lvl="8" algn="ctr" rtl="0">
              <a:lnSpc>
                <a:spcPct val="100000"/>
              </a:lnSpc>
              <a:spcBef>
                <a:spcPts val="0"/>
              </a:spcBef>
              <a:spcAft>
                <a:spcPts val="0"/>
              </a:spcAft>
              <a:buClr>
                <a:schemeClr val="lt1"/>
              </a:buClr>
              <a:buSzPts val="1600"/>
              <a:buFont typeface="Roboto" panose="02000000000000000000"/>
              <a:buNone/>
              <a:defRPr>
                <a:solidFill>
                  <a:schemeClr val="lt1"/>
                </a:solidFill>
                <a:latin typeface="Roboto" panose="02000000000000000000"/>
                <a:ea typeface="Roboto" panose="02000000000000000000"/>
                <a:cs typeface="Roboto" panose="02000000000000000000"/>
                <a:sym typeface="Roboto" panose="02000000000000000000"/>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Title and six columns">
  <p:cSld name="TITLE_AND_TWO_COLUMNS_1_1_2_1_1">
    <p:spTree>
      <p:nvGrpSpPr>
        <p:cNvPr id="1" name="Shape 652"/>
        <p:cNvGrpSpPr/>
        <p:nvPr/>
      </p:nvGrpSpPr>
      <p:grpSpPr>
        <a:xfrm>
          <a:off x="0" y="0"/>
          <a:ext cx="0" cy="0"/>
          <a:chOff x="0" y="0"/>
          <a:chExt cx="0" cy="0"/>
        </a:xfrm>
      </p:grpSpPr>
      <p:sp>
        <p:nvSpPr>
          <p:cNvPr id="670" name="Google Shape;670;p24"/>
          <p:cNvSpPr txBox="1">
            <a:spLocks noGrp="1"/>
          </p:cNvSpPr>
          <p:nvPr>
            <p:ph type="subTitle" idx="1"/>
          </p:nvPr>
        </p:nvSpPr>
        <p:spPr>
          <a:xfrm>
            <a:off x="1113412" y="3895647"/>
            <a:ext cx="1899000" cy="285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500">
                <a:solidFill>
                  <a:schemeClr val="dk1"/>
                </a:solidFill>
                <a:latin typeface="Press Start 2P" panose="00000500000000000000"/>
                <a:ea typeface="Press Start 2P" panose="00000500000000000000"/>
                <a:cs typeface="Press Start 2P" panose="00000500000000000000"/>
                <a:sym typeface="Press Start 2P" panose="00000500000000000000"/>
              </a:defRPr>
            </a:lvl1pPr>
            <a:lvl2pPr lvl="1" algn="ctr" rtl="0">
              <a:lnSpc>
                <a:spcPct val="100000"/>
              </a:lnSpc>
              <a:spcBef>
                <a:spcPts val="0"/>
              </a:spcBef>
              <a:spcAft>
                <a:spcPts val="0"/>
              </a:spcAft>
              <a:buNone/>
              <a:defRPr sz="1500">
                <a:solidFill>
                  <a:schemeClr val="dk1"/>
                </a:solidFill>
                <a:latin typeface="Press Start 2P" panose="00000500000000000000"/>
                <a:ea typeface="Press Start 2P" panose="00000500000000000000"/>
                <a:cs typeface="Press Start 2P" panose="00000500000000000000"/>
                <a:sym typeface="Press Start 2P" panose="00000500000000000000"/>
              </a:defRPr>
            </a:lvl2pPr>
            <a:lvl3pPr lvl="2" algn="ctr" rtl="0">
              <a:lnSpc>
                <a:spcPct val="100000"/>
              </a:lnSpc>
              <a:spcBef>
                <a:spcPts val="0"/>
              </a:spcBef>
              <a:spcAft>
                <a:spcPts val="0"/>
              </a:spcAft>
              <a:buNone/>
              <a:defRPr sz="1500">
                <a:solidFill>
                  <a:schemeClr val="dk1"/>
                </a:solidFill>
                <a:latin typeface="Press Start 2P" panose="00000500000000000000"/>
                <a:ea typeface="Press Start 2P" panose="00000500000000000000"/>
                <a:cs typeface="Press Start 2P" panose="00000500000000000000"/>
                <a:sym typeface="Press Start 2P" panose="00000500000000000000"/>
              </a:defRPr>
            </a:lvl3pPr>
            <a:lvl4pPr lvl="3" algn="ctr" rtl="0">
              <a:lnSpc>
                <a:spcPct val="100000"/>
              </a:lnSpc>
              <a:spcBef>
                <a:spcPts val="0"/>
              </a:spcBef>
              <a:spcAft>
                <a:spcPts val="0"/>
              </a:spcAft>
              <a:buNone/>
              <a:defRPr sz="1500">
                <a:solidFill>
                  <a:schemeClr val="dk1"/>
                </a:solidFill>
                <a:latin typeface="Press Start 2P" panose="00000500000000000000"/>
                <a:ea typeface="Press Start 2P" panose="00000500000000000000"/>
                <a:cs typeface="Press Start 2P" panose="00000500000000000000"/>
                <a:sym typeface="Press Start 2P" panose="00000500000000000000"/>
              </a:defRPr>
            </a:lvl4pPr>
            <a:lvl5pPr lvl="4" algn="ctr" rtl="0">
              <a:lnSpc>
                <a:spcPct val="100000"/>
              </a:lnSpc>
              <a:spcBef>
                <a:spcPts val="0"/>
              </a:spcBef>
              <a:spcAft>
                <a:spcPts val="0"/>
              </a:spcAft>
              <a:buNone/>
              <a:defRPr sz="1500">
                <a:solidFill>
                  <a:schemeClr val="dk1"/>
                </a:solidFill>
                <a:latin typeface="Press Start 2P" panose="00000500000000000000"/>
                <a:ea typeface="Press Start 2P" panose="00000500000000000000"/>
                <a:cs typeface="Press Start 2P" panose="00000500000000000000"/>
                <a:sym typeface="Press Start 2P" panose="00000500000000000000"/>
              </a:defRPr>
            </a:lvl5pPr>
            <a:lvl6pPr lvl="5" algn="ctr" rtl="0">
              <a:lnSpc>
                <a:spcPct val="100000"/>
              </a:lnSpc>
              <a:spcBef>
                <a:spcPts val="0"/>
              </a:spcBef>
              <a:spcAft>
                <a:spcPts val="0"/>
              </a:spcAft>
              <a:buNone/>
              <a:defRPr sz="1500">
                <a:solidFill>
                  <a:schemeClr val="dk1"/>
                </a:solidFill>
                <a:latin typeface="Press Start 2P" panose="00000500000000000000"/>
                <a:ea typeface="Press Start 2P" panose="00000500000000000000"/>
                <a:cs typeface="Press Start 2P" panose="00000500000000000000"/>
                <a:sym typeface="Press Start 2P" panose="00000500000000000000"/>
              </a:defRPr>
            </a:lvl6pPr>
            <a:lvl7pPr lvl="6" algn="ctr" rtl="0">
              <a:lnSpc>
                <a:spcPct val="100000"/>
              </a:lnSpc>
              <a:spcBef>
                <a:spcPts val="0"/>
              </a:spcBef>
              <a:spcAft>
                <a:spcPts val="0"/>
              </a:spcAft>
              <a:buNone/>
              <a:defRPr sz="1500">
                <a:solidFill>
                  <a:schemeClr val="dk1"/>
                </a:solidFill>
                <a:latin typeface="Press Start 2P" panose="00000500000000000000"/>
                <a:ea typeface="Press Start 2P" panose="00000500000000000000"/>
                <a:cs typeface="Press Start 2P" panose="00000500000000000000"/>
                <a:sym typeface="Press Start 2P" panose="00000500000000000000"/>
              </a:defRPr>
            </a:lvl7pPr>
            <a:lvl8pPr lvl="7" algn="ctr" rtl="0">
              <a:lnSpc>
                <a:spcPct val="100000"/>
              </a:lnSpc>
              <a:spcBef>
                <a:spcPts val="0"/>
              </a:spcBef>
              <a:spcAft>
                <a:spcPts val="0"/>
              </a:spcAft>
              <a:buNone/>
              <a:defRPr sz="1500">
                <a:solidFill>
                  <a:schemeClr val="dk1"/>
                </a:solidFill>
                <a:latin typeface="Press Start 2P" panose="00000500000000000000"/>
                <a:ea typeface="Press Start 2P" panose="00000500000000000000"/>
                <a:cs typeface="Press Start 2P" panose="00000500000000000000"/>
                <a:sym typeface="Press Start 2P" panose="00000500000000000000"/>
              </a:defRPr>
            </a:lvl8pPr>
            <a:lvl9pPr lvl="8" algn="ctr" rtl="0">
              <a:lnSpc>
                <a:spcPct val="100000"/>
              </a:lnSpc>
              <a:spcBef>
                <a:spcPts val="0"/>
              </a:spcBef>
              <a:spcAft>
                <a:spcPts val="0"/>
              </a:spcAft>
              <a:buNone/>
              <a:defRPr sz="1500">
                <a:solidFill>
                  <a:schemeClr val="dk1"/>
                </a:solidFill>
                <a:latin typeface="Press Start 2P" panose="00000500000000000000"/>
                <a:ea typeface="Press Start 2P" panose="00000500000000000000"/>
                <a:cs typeface="Press Start 2P" panose="00000500000000000000"/>
                <a:sym typeface="Press Start 2P" panose="00000500000000000000"/>
              </a:defRPr>
            </a:lvl9pPr>
          </a:lstStyle>
          <a:p>
            <a:endParaRPr/>
          </a:p>
        </p:txBody>
      </p:sp>
      <p:sp>
        <p:nvSpPr>
          <p:cNvPr id="671" name="Google Shape;671;p24"/>
          <p:cNvSpPr txBox="1">
            <a:spLocks noGrp="1"/>
          </p:cNvSpPr>
          <p:nvPr>
            <p:ph type="subTitle" idx="2"/>
          </p:nvPr>
        </p:nvSpPr>
        <p:spPr>
          <a:xfrm>
            <a:off x="3621241" y="3895647"/>
            <a:ext cx="1899000" cy="285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500">
                <a:solidFill>
                  <a:schemeClr val="dk1"/>
                </a:solidFill>
                <a:latin typeface="Press Start 2P" panose="00000500000000000000"/>
                <a:ea typeface="Press Start 2P" panose="00000500000000000000"/>
                <a:cs typeface="Press Start 2P" panose="00000500000000000000"/>
                <a:sym typeface="Press Start 2P" panose="00000500000000000000"/>
              </a:defRPr>
            </a:lvl1pPr>
            <a:lvl2pPr lvl="1" algn="ctr" rtl="0">
              <a:lnSpc>
                <a:spcPct val="100000"/>
              </a:lnSpc>
              <a:spcBef>
                <a:spcPts val="0"/>
              </a:spcBef>
              <a:spcAft>
                <a:spcPts val="0"/>
              </a:spcAft>
              <a:buNone/>
              <a:defRPr sz="1500">
                <a:solidFill>
                  <a:schemeClr val="dk1"/>
                </a:solidFill>
                <a:latin typeface="Press Start 2P" panose="00000500000000000000"/>
                <a:ea typeface="Press Start 2P" panose="00000500000000000000"/>
                <a:cs typeface="Press Start 2P" panose="00000500000000000000"/>
                <a:sym typeface="Press Start 2P" panose="00000500000000000000"/>
              </a:defRPr>
            </a:lvl2pPr>
            <a:lvl3pPr lvl="2" algn="ctr" rtl="0">
              <a:lnSpc>
                <a:spcPct val="100000"/>
              </a:lnSpc>
              <a:spcBef>
                <a:spcPts val="0"/>
              </a:spcBef>
              <a:spcAft>
                <a:spcPts val="0"/>
              </a:spcAft>
              <a:buNone/>
              <a:defRPr sz="1500">
                <a:solidFill>
                  <a:schemeClr val="dk1"/>
                </a:solidFill>
                <a:latin typeface="Press Start 2P" panose="00000500000000000000"/>
                <a:ea typeface="Press Start 2P" panose="00000500000000000000"/>
                <a:cs typeface="Press Start 2P" panose="00000500000000000000"/>
                <a:sym typeface="Press Start 2P" panose="00000500000000000000"/>
              </a:defRPr>
            </a:lvl3pPr>
            <a:lvl4pPr lvl="3" algn="ctr" rtl="0">
              <a:lnSpc>
                <a:spcPct val="100000"/>
              </a:lnSpc>
              <a:spcBef>
                <a:spcPts val="0"/>
              </a:spcBef>
              <a:spcAft>
                <a:spcPts val="0"/>
              </a:spcAft>
              <a:buNone/>
              <a:defRPr sz="1500">
                <a:solidFill>
                  <a:schemeClr val="dk1"/>
                </a:solidFill>
                <a:latin typeface="Press Start 2P" panose="00000500000000000000"/>
                <a:ea typeface="Press Start 2P" panose="00000500000000000000"/>
                <a:cs typeface="Press Start 2P" panose="00000500000000000000"/>
                <a:sym typeface="Press Start 2P" panose="00000500000000000000"/>
              </a:defRPr>
            </a:lvl4pPr>
            <a:lvl5pPr lvl="4" algn="ctr" rtl="0">
              <a:lnSpc>
                <a:spcPct val="100000"/>
              </a:lnSpc>
              <a:spcBef>
                <a:spcPts val="0"/>
              </a:spcBef>
              <a:spcAft>
                <a:spcPts val="0"/>
              </a:spcAft>
              <a:buNone/>
              <a:defRPr sz="1500">
                <a:solidFill>
                  <a:schemeClr val="dk1"/>
                </a:solidFill>
                <a:latin typeface="Press Start 2P" panose="00000500000000000000"/>
                <a:ea typeface="Press Start 2P" panose="00000500000000000000"/>
                <a:cs typeface="Press Start 2P" panose="00000500000000000000"/>
                <a:sym typeface="Press Start 2P" panose="00000500000000000000"/>
              </a:defRPr>
            </a:lvl5pPr>
            <a:lvl6pPr lvl="5" algn="ctr" rtl="0">
              <a:lnSpc>
                <a:spcPct val="100000"/>
              </a:lnSpc>
              <a:spcBef>
                <a:spcPts val="0"/>
              </a:spcBef>
              <a:spcAft>
                <a:spcPts val="0"/>
              </a:spcAft>
              <a:buNone/>
              <a:defRPr sz="1500">
                <a:solidFill>
                  <a:schemeClr val="dk1"/>
                </a:solidFill>
                <a:latin typeface="Press Start 2P" panose="00000500000000000000"/>
                <a:ea typeface="Press Start 2P" panose="00000500000000000000"/>
                <a:cs typeface="Press Start 2P" panose="00000500000000000000"/>
                <a:sym typeface="Press Start 2P" panose="00000500000000000000"/>
              </a:defRPr>
            </a:lvl6pPr>
            <a:lvl7pPr lvl="6" algn="ctr" rtl="0">
              <a:lnSpc>
                <a:spcPct val="100000"/>
              </a:lnSpc>
              <a:spcBef>
                <a:spcPts val="0"/>
              </a:spcBef>
              <a:spcAft>
                <a:spcPts val="0"/>
              </a:spcAft>
              <a:buNone/>
              <a:defRPr sz="1500">
                <a:solidFill>
                  <a:schemeClr val="dk1"/>
                </a:solidFill>
                <a:latin typeface="Press Start 2P" panose="00000500000000000000"/>
                <a:ea typeface="Press Start 2P" panose="00000500000000000000"/>
                <a:cs typeface="Press Start 2P" panose="00000500000000000000"/>
                <a:sym typeface="Press Start 2P" panose="00000500000000000000"/>
              </a:defRPr>
            </a:lvl7pPr>
            <a:lvl8pPr lvl="7" algn="ctr" rtl="0">
              <a:lnSpc>
                <a:spcPct val="100000"/>
              </a:lnSpc>
              <a:spcBef>
                <a:spcPts val="0"/>
              </a:spcBef>
              <a:spcAft>
                <a:spcPts val="0"/>
              </a:spcAft>
              <a:buNone/>
              <a:defRPr sz="1500">
                <a:solidFill>
                  <a:schemeClr val="dk1"/>
                </a:solidFill>
                <a:latin typeface="Press Start 2P" panose="00000500000000000000"/>
                <a:ea typeface="Press Start 2P" panose="00000500000000000000"/>
                <a:cs typeface="Press Start 2P" panose="00000500000000000000"/>
                <a:sym typeface="Press Start 2P" panose="00000500000000000000"/>
              </a:defRPr>
            </a:lvl8pPr>
            <a:lvl9pPr lvl="8" algn="ctr" rtl="0">
              <a:lnSpc>
                <a:spcPct val="100000"/>
              </a:lnSpc>
              <a:spcBef>
                <a:spcPts val="0"/>
              </a:spcBef>
              <a:spcAft>
                <a:spcPts val="0"/>
              </a:spcAft>
              <a:buNone/>
              <a:defRPr sz="1500">
                <a:solidFill>
                  <a:schemeClr val="dk1"/>
                </a:solidFill>
                <a:latin typeface="Press Start 2P" panose="00000500000000000000"/>
                <a:ea typeface="Press Start 2P" panose="00000500000000000000"/>
                <a:cs typeface="Press Start 2P" panose="00000500000000000000"/>
                <a:sym typeface="Press Start 2P" panose="00000500000000000000"/>
              </a:defRPr>
            </a:lvl9pPr>
          </a:lstStyle>
          <a:p>
            <a:endParaRPr/>
          </a:p>
        </p:txBody>
      </p:sp>
      <p:sp>
        <p:nvSpPr>
          <p:cNvPr id="672" name="Google Shape;672;p24"/>
          <p:cNvSpPr txBox="1">
            <a:spLocks noGrp="1"/>
          </p:cNvSpPr>
          <p:nvPr>
            <p:ph type="subTitle" idx="3"/>
          </p:nvPr>
        </p:nvSpPr>
        <p:spPr>
          <a:xfrm>
            <a:off x="6130163" y="3895647"/>
            <a:ext cx="1899000" cy="285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500">
                <a:solidFill>
                  <a:schemeClr val="dk1"/>
                </a:solidFill>
                <a:latin typeface="Press Start 2P" panose="00000500000000000000"/>
                <a:ea typeface="Press Start 2P" panose="00000500000000000000"/>
                <a:cs typeface="Press Start 2P" panose="00000500000000000000"/>
                <a:sym typeface="Press Start 2P" panose="00000500000000000000"/>
              </a:defRPr>
            </a:lvl1pPr>
            <a:lvl2pPr lvl="1" algn="ctr" rtl="0">
              <a:lnSpc>
                <a:spcPct val="100000"/>
              </a:lnSpc>
              <a:spcBef>
                <a:spcPts val="0"/>
              </a:spcBef>
              <a:spcAft>
                <a:spcPts val="0"/>
              </a:spcAft>
              <a:buNone/>
              <a:defRPr sz="1500">
                <a:solidFill>
                  <a:schemeClr val="dk1"/>
                </a:solidFill>
                <a:latin typeface="Press Start 2P" panose="00000500000000000000"/>
                <a:ea typeface="Press Start 2P" panose="00000500000000000000"/>
                <a:cs typeface="Press Start 2P" panose="00000500000000000000"/>
                <a:sym typeface="Press Start 2P" panose="00000500000000000000"/>
              </a:defRPr>
            </a:lvl2pPr>
            <a:lvl3pPr lvl="2" algn="ctr" rtl="0">
              <a:lnSpc>
                <a:spcPct val="100000"/>
              </a:lnSpc>
              <a:spcBef>
                <a:spcPts val="0"/>
              </a:spcBef>
              <a:spcAft>
                <a:spcPts val="0"/>
              </a:spcAft>
              <a:buNone/>
              <a:defRPr sz="1500">
                <a:solidFill>
                  <a:schemeClr val="dk1"/>
                </a:solidFill>
                <a:latin typeface="Press Start 2P" panose="00000500000000000000"/>
                <a:ea typeface="Press Start 2P" panose="00000500000000000000"/>
                <a:cs typeface="Press Start 2P" panose="00000500000000000000"/>
                <a:sym typeface="Press Start 2P" panose="00000500000000000000"/>
              </a:defRPr>
            </a:lvl3pPr>
            <a:lvl4pPr lvl="3" algn="ctr" rtl="0">
              <a:lnSpc>
                <a:spcPct val="100000"/>
              </a:lnSpc>
              <a:spcBef>
                <a:spcPts val="0"/>
              </a:spcBef>
              <a:spcAft>
                <a:spcPts val="0"/>
              </a:spcAft>
              <a:buNone/>
              <a:defRPr sz="1500">
                <a:solidFill>
                  <a:schemeClr val="dk1"/>
                </a:solidFill>
                <a:latin typeface="Press Start 2P" panose="00000500000000000000"/>
                <a:ea typeface="Press Start 2P" panose="00000500000000000000"/>
                <a:cs typeface="Press Start 2P" panose="00000500000000000000"/>
                <a:sym typeface="Press Start 2P" panose="00000500000000000000"/>
              </a:defRPr>
            </a:lvl4pPr>
            <a:lvl5pPr lvl="4" algn="ctr" rtl="0">
              <a:lnSpc>
                <a:spcPct val="100000"/>
              </a:lnSpc>
              <a:spcBef>
                <a:spcPts val="0"/>
              </a:spcBef>
              <a:spcAft>
                <a:spcPts val="0"/>
              </a:spcAft>
              <a:buNone/>
              <a:defRPr sz="1500">
                <a:solidFill>
                  <a:schemeClr val="dk1"/>
                </a:solidFill>
                <a:latin typeface="Press Start 2P" panose="00000500000000000000"/>
                <a:ea typeface="Press Start 2P" panose="00000500000000000000"/>
                <a:cs typeface="Press Start 2P" panose="00000500000000000000"/>
                <a:sym typeface="Press Start 2P" panose="00000500000000000000"/>
              </a:defRPr>
            </a:lvl5pPr>
            <a:lvl6pPr lvl="5" algn="ctr" rtl="0">
              <a:lnSpc>
                <a:spcPct val="100000"/>
              </a:lnSpc>
              <a:spcBef>
                <a:spcPts val="0"/>
              </a:spcBef>
              <a:spcAft>
                <a:spcPts val="0"/>
              </a:spcAft>
              <a:buNone/>
              <a:defRPr sz="1500">
                <a:solidFill>
                  <a:schemeClr val="dk1"/>
                </a:solidFill>
                <a:latin typeface="Press Start 2P" panose="00000500000000000000"/>
                <a:ea typeface="Press Start 2P" panose="00000500000000000000"/>
                <a:cs typeface="Press Start 2P" panose="00000500000000000000"/>
                <a:sym typeface="Press Start 2P" panose="00000500000000000000"/>
              </a:defRPr>
            </a:lvl6pPr>
            <a:lvl7pPr lvl="6" algn="ctr" rtl="0">
              <a:lnSpc>
                <a:spcPct val="100000"/>
              </a:lnSpc>
              <a:spcBef>
                <a:spcPts val="0"/>
              </a:spcBef>
              <a:spcAft>
                <a:spcPts val="0"/>
              </a:spcAft>
              <a:buNone/>
              <a:defRPr sz="1500">
                <a:solidFill>
                  <a:schemeClr val="dk1"/>
                </a:solidFill>
                <a:latin typeface="Press Start 2P" panose="00000500000000000000"/>
                <a:ea typeface="Press Start 2P" panose="00000500000000000000"/>
                <a:cs typeface="Press Start 2P" panose="00000500000000000000"/>
                <a:sym typeface="Press Start 2P" panose="00000500000000000000"/>
              </a:defRPr>
            </a:lvl7pPr>
            <a:lvl8pPr lvl="7" algn="ctr" rtl="0">
              <a:lnSpc>
                <a:spcPct val="100000"/>
              </a:lnSpc>
              <a:spcBef>
                <a:spcPts val="0"/>
              </a:spcBef>
              <a:spcAft>
                <a:spcPts val="0"/>
              </a:spcAft>
              <a:buNone/>
              <a:defRPr sz="1500">
                <a:solidFill>
                  <a:schemeClr val="dk1"/>
                </a:solidFill>
                <a:latin typeface="Press Start 2P" panose="00000500000000000000"/>
                <a:ea typeface="Press Start 2P" panose="00000500000000000000"/>
                <a:cs typeface="Press Start 2P" panose="00000500000000000000"/>
                <a:sym typeface="Press Start 2P" panose="00000500000000000000"/>
              </a:defRPr>
            </a:lvl8pPr>
            <a:lvl9pPr lvl="8" algn="ctr" rtl="0">
              <a:lnSpc>
                <a:spcPct val="100000"/>
              </a:lnSpc>
              <a:spcBef>
                <a:spcPts val="0"/>
              </a:spcBef>
              <a:spcAft>
                <a:spcPts val="0"/>
              </a:spcAft>
              <a:buNone/>
              <a:defRPr sz="1500">
                <a:solidFill>
                  <a:schemeClr val="dk1"/>
                </a:solidFill>
                <a:latin typeface="Press Start 2P" panose="00000500000000000000"/>
                <a:ea typeface="Press Start 2P" panose="00000500000000000000"/>
                <a:cs typeface="Press Start 2P" panose="00000500000000000000"/>
                <a:sym typeface="Press Start 2P" panose="00000500000000000000"/>
              </a:defRPr>
            </a:lvl9pPr>
          </a:lstStyle>
          <a:p>
            <a:endParaRPr/>
          </a:p>
        </p:txBody>
      </p:sp>
      <p:sp>
        <p:nvSpPr>
          <p:cNvPr id="673" name="Google Shape;673;p24"/>
          <p:cNvSpPr txBox="1">
            <a:spLocks noGrp="1"/>
          </p:cNvSpPr>
          <p:nvPr>
            <p:ph type="subTitle" idx="4"/>
          </p:nvPr>
        </p:nvSpPr>
        <p:spPr>
          <a:xfrm>
            <a:off x="1113412" y="2286201"/>
            <a:ext cx="1899000" cy="285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500">
                <a:solidFill>
                  <a:schemeClr val="dk1"/>
                </a:solidFill>
                <a:latin typeface="Press Start 2P" panose="00000500000000000000"/>
                <a:ea typeface="Press Start 2P" panose="00000500000000000000"/>
                <a:cs typeface="Press Start 2P" panose="00000500000000000000"/>
                <a:sym typeface="Press Start 2P" panose="00000500000000000000"/>
              </a:defRPr>
            </a:lvl1pPr>
            <a:lvl2pPr lvl="1" algn="ctr" rtl="0">
              <a:lnSpc>
                <a:spcPct val="100000"/>
              </a:lnSpc>
              <a:spcBef>
                <a:spcPts val="0"/>
              </a:spcBef>
              <a:spcAft>
                <a:spcPts val="0"/>
              </a:spcAft>
              <a:buNone/>
              <a:defRPr sz="1500">
                <a:solidFill>
                  <a:schemeClr val="dk1"/>
                </a:solidFill>
                <a:latin typeface="Press Start 2P" panose="00000500000000000000"/>
                <a:ea typeface="Press Start 2P" panose="00000500000000000000"/>
                <a:cs typeface="Press Start 2P" panose="00000500000000000000"/>
                <a:sym typeface="Press Start 2P" panose="00000500000000000000"/>
              </a:defRPr>
            </a:lvl2pPr>
            <a:lvl3pPr lvl="2" algn="ctr" rtl="0">
              <a:lnSpc>
                <a:spcPct val="100000"/>
              </a:lnSpc>
              <a:spcBef>
                <a:spcPts val="0"/>
              </a:spcBef>
              <a:spcAft>
                <a:spcPts val="0"/>
              </a:spcAft>
              <a:buNone/>
              <a:defRPr sz="1500">
                <a:solidFill>
                  <a:schemeClr val="dk1"/>
                </a:solidFill>
                <a:latin typeface="Press Start 2P" panose="00000500000000000000"/>
                <a:ea typeface="Press Start 2P" panose="00000500000000000000"/>
                <a:cs typeface="Press Start 2P" panose="00000500000000000000"/>
                <a:sym typeface="Press Start 2P" panose="00000500000000000000"/>
              </a:defRPr>
            </a:lvl3pPr>
            <a:lvl4pPr lvl="3" algn="ctr" rtl="0">
              <a:lnSpc>
                <a:spcPct val="100000"/>
              </a:lnSpc>
              <a:spcBef>
                <a:spcPts val="0"/>
              </a:spcBef>
              <a:spcAft>
                <a:spcPts val="0"/>
              </a:spcAft>
              <a:buNone/>
              <a:defRPr sz="1500">
                <a:solidFill>
                  <a:schemeClr val="dk1"/>
                </a:solidFill>
                <a:latin typeface="Press Start 2P" panose="00000500000000000000"/>
                <a:ea typeface="Press Start 2P" panose="00000500000000000000"/>
                <a:cs typeface="Press Start 2P" panose="00000500000000000000"/>
                <a:sym typeface="Press Start 2P" panose="00000500000000000000"/>
              </a:defRPr>
            </a:lvl4pPr>
            <a:lvl5pPr lvl="4" algn="ctr" rtl="0">
              <a:lnSpc>
                <a:spcPct val="100000"/>
              </a:lnSpc>
              <a:spcBef>
                <a:spcPts val="0"/>
              </a:spcBef>
              <a:spcAft>
                <a:spcPts val="0"/>
              </a:spcAft>
              <a:buNone/>
              <a:defRPr sz="1500">
                <a:solidFill>
                  <a:schemeClr val="dk1"/>
                </a:solidFill>
                <a:latin typeface="Press Start 2P" panose="00000500000000000000"/>
                <a:ea typeface="Press Start 2P" panose="00000500000000000000"/>
                <a:cs typeface="Press Start 2P" panose="00000500000000000000"/>
                <a:sym typeface="Press Start 2P" panose="00000500000000000000"/>
              </a:defRPr>
            </a:lvl5pPr>
            <a:lvl6pPr lvl="5" algn="ctr" rtl="0">
              <a:lnSpc>
                <a:spcPct val="100000"/>
              </a:lnSpc>
              <a:spcBef>
                <a:spcPts val="0"/>
              </a:spcBef>
              <a:spcAft>
                <a:spcPts val="0"/>
              </a:spcAft>
              <a:buNone/>
              <a:defRPr sz="1500">
                <a:solidFill>
                  <a:schemeClr val="dk1"/>
                </a:solidFill>
                <a:latin typeface="Press Start 2P" panose="00000500000000000000"/>
                <a:ea typeface="Press Start 2P" panose="00000500000000000000"/>
                <a:cs typeface="Press Start 2P" panose="00000500000000000000"/>
                <a:sym typeface="Press Start 2P" panose="00000500000000000000"/>
              </a:defRPr>
            </a:lvl6pPr>
            <a:lvl7pPr lvl="6" algn="ctr" rtl="0">
              <a:lnSpc>
                <a:spcPct val="100000"/>
              </a:lnSpc>
              <a:spcBef>
                <a:spcPts val="0"/>
              </a:spcBef>
              <a:spcAft>
                <a:spcPts val="0"/>
              </a:spcAft>
              <a:buNone/>
              <a:defRPr sz="1500">
                <a:solidFill>
                  <a:schemeClr val="dk1"/>
                </a:solidFill>
                <a:latin typeface="Press Start 2P" panose="00000500000000000000"/>
                <a:ea typeface="Press Start 2P" panose="00000500000000000000"/>
                <a:cs typeface="Press Start 2P" panose="00000500000000000000"/>
                <a:sym typeface="Press Start 2P" panose="00000500000000000000"/>
              </a:defRPr>
            </a:lvl7pPr>
            <a:lvl8pPr lvl="7" algn="ctr" rtl="0">
              <a:lnSpc>
                <a:spcPct val="100000"/>
              </a:lnSpc>
              <a:spcBef>
                <a:spcPts val="0"/>
              </a:spcBef>
              <a:spcAft>
                <a:spcPts val="0"/>
              </a:spcAft>
              <a:buNone/>
              <a:defRPr sz="1500">
                <a:solidFill>
                  <a:schemeClr val="dk1"/>
                </a:solidFill>
                <a:latin typeface="Press Start 2P" panose="00000500000000000000"/>
                <a:ea typeface="Press Start 2P" panose="00000500000000000000"/>
                <a:cs typeface="Press Start 2P" panose="00000500000000000000"/>
                <a:sym typeface="Press Start 2P" panose="00000500000000000000"/>
              </a:defRPr>
            </a:lvl8pPr>
            <a:lvl9pPr lvl="8" algn="ctr" rtl="0">
              <a:lnSpc>
                <a:spcPct val="100000"/>
              </a:lnSpc>
              <a:spcBef>
                <a:spcPts val="0"/>
              </a:spcBef>
              <a:spcAft>
                <a:spcPts val="0"/>
              </a:spcAft>
              <a:buNone/>
              <a:defRPr sz="1500">
                <a:solidFill>
                  <a:schemeClr val="dk1"/>
                </a:solidFill>
                <a:latin typeface="Press Start 2P" panose="00000500000000000000"/>
                <a:ea typeface="Press Start 2P" panose="00000500000000000000"/>
                <a:cs typeface="Press Start 2P" panose="00000500000000000000"/>
                <a:sym typeface="Press Start 2P" panose="00000500000000000000"/>
              </a:defRPr>
            </a:lvl9pPr>
          </a:lstStyle>
          <a:p>
            <a:endParaRPr/>
          </a:p>
        </p:txBody>
      </p:sp>
      <p:sp>
        <p:nvSpPr>
          <p:cNvPr id="674" name="Google Shape;674;p24"/>
          <p:cNvSpPr txBox="1">
            <a:spLocks noGrp="1"/>
          </p:cNvSpPr>
          <p:nvPr>
            <p:ph type="subTitle" idx="5"/>
          </p:nvPr>
        </p:nvSpPr>
        <p:spPr>
          <a:xfrm>
            <a:off x="3621241" y="2286201"/>
            <a:ext cx="1899000" cy="285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500">
                <a:solidFill>
                  <a:schemeClr val="dk1"/>
                </a:solidFill>
                <a:latin typeface="Press Start 2P" panose="00000500000000000000"/>
                <a:ea typeface="Press Start 2P" panose="00000500000000000000"/>
                <a:cs typeface="Press Start 2P" panose="00000500000000000000"/>
                <a:sym typeface="Press Start 2P" panose="00000500000000000000"/>
              </a:defRPr>
            </a:lvl1pPr>
            <a:lvl2pPr lvl="1" algn="ctr" rtl="0">
              <a:lnSpc>
                <a:spcPct val="100000"/>
              </a:lnSpc>
              <a:spcBef>
                <a:spcPts val="0"/>
              </a:spcBef>
              <a:spcAft>
                <a:spcPts val="0"/>
              </a:spcAft>
              <a:buNone/>
              <a:defRPr sz="1500">
                <a:solidFill>
                  <a:schemeClr val="dk1"/>
                </a:solidFill>
                <a:latin typeface="Press Start 2P" panose="00000500000000000000"/>
                <a:ea typeface="Press Start 2P" panose="00000500000000000000"/>
                <a:cs typeface="Press Start 2P" panose="00000500000000000000"/>
                <a:sym typeface="Press Start 2P" panose="00000500000000000000"/>
              </a:defRPr>
            </a:lvl2pPr>
            <a:lvl3pPr lvl="2" algn="ctr" rtl="0">
              <a:lnSpc>
                <a:spcPct val="100000"/>
              </a:lnSpc>
              <a:spcBef>
                <a:spcPts val="0"/>
              </a:spcBef>
              <a:spcAft>
                <a:spcPts val="0"/>
              </a:spcAft>
              <a:buNone/>
              <a:defRPr sz="1500">
                <a:solidFill>
                  <a:schemeClr val="dk1"/>
                </a:solidFill>
                <a:latin typeface="Press Start 2P" panose="00000500000000000000"/>
                <a:ea typeface="Press Start 2P" panose="00000500000000000000"/>
                <a:cs typeface="Press Start 2P" panose="00000500000000000000"/>
                <a:sym typeface="Press Start 2P" panose="00000500000000000000"/>
              </a:defRPr>
            </a:lvl3pPr>
            <a:lvl4pPr lvl="3" algn="ctr" rtl="0">
              <a:lnSpc>
                <a:spcPct val="100000"/>
              </a:lnSpc>
              <a:spcBef>
                <a:spcPts val="0"/>
              </a:spcBef>
              <a:spcAft>
                <a:spcPts val="0"/>
              </a:spcAft>
              <a:buNone/>
              <a:defRPr sz="1500">
                <a:solidFill>
                  <a:schemeClr val="dk1"/>
                </a:solidFill>
                <a:latin typeface="Press Start 2P" panose="00000500000000000000"/>
                <a:ea typeface="Press Start 2P" panose="00000500000000000000"/>
                <a:cs typeface="Press Start 2P" panose="00000500000000000000"/>
                <a:sym typeface="Press Start 2P" panose="00000500000000000000"/>
              </a:defRPr>
            </a:lvl4pPr>
            <a:lvl5pPr lvl="4" algn="ctr" rtl="0">
              <a:lnSpc>
                <a:spcPct val="100000"/>
              </a:lnSpc>
              <a:spcBef>
                <a:spcPts val="0"/>
              </a:spcBef>
              <a:spcAft>
                <a:spcPts val="0"/>
              </a:spcAft>
              <a:buNone/>
              <a:defRPr sz="1500">
                <a:solidFill>
                  <a:schemeClr val="dk1"/>
                </a:solidFill>
                <a:latin typeface="Press Start 2P" panose="00000500000000000000"/>
                <a:ea typeface="Press Start 2P" panose="00000500000000000000"/>
                <a:cs typeface="Press Start 2P" panose="00000500000000000000"/>
                <a:sym typeface="Press Start 2P" panose="00000500000000000000"/>
              </a:defRPr>
            </a:lvl5pPr>
            <a:lvl6pPr lvl="5" algn="ctr" rtl="0">
              <a:lnSpc>
                <a:spcPct val="100000"/>
              </a:lnSpc>
              <a:spcBef>
                <a:spcPts val="0"/>
              </a:spcBef>
              <a:spcAft>
                <a:spcPts val="0"/>
              </a:spcAft>
              <a:buNone/>
              <a:defRPr sz="1500">
                <a:solidFill>
                  <a:schemeClr val="dk1"/>
                </a:solidFill>
                <a:latin typeface="Press Start 2P" panose="00000500000000000000"/>
                <a:ea typeface="Press Start 2P" panose="00000500000000000000"/>
                <a:cs typeface="Press Start 2P" panose="00000500000000000000"/>
                <a:sym typeface="Press Start 2P" panose="00000500000000000000"/>
              </a:defRPr>
            </a:lvl6pPr>
            <a:lvl7pPr lvl="6" algn="ctr" rtl="0">
              <a:lnSpc>
                <a:spcPct val="100000"/>
              </a:lnSpc>
              <a:spcBef>
                <a:spcPts val="0"/>
              </a:spcBef>
              <a:spcAft>
                <a:spcPts val="0"/>
              </a:spcAft>
              <a:buNone/>
              <a:defRPr sz="1500">
                <a:solidFill>
                  <a:schemeClr val="dk1"/>
                </a:solidFill>
                <a:latin typeface="Press Start 2P" panose="00000500000000000000"/>
                <a:ea typeface="Press Start 2P" panose="00000500000000000000"/>
                <a:cs typeface="Press Start 2P" panose="00000500000000000000"/>
                <a:sym typeface="Press Start 2P" panose="00000500000000000000"/>
              </a:defRPr>
            </a:lvl7pPr>
            <a:lvl8pPr lvl="7" algn="ctr" rtl="0">
              <a:lnSpc>
                <a:spcPct val="100000"/>
              </a:lnSpc>
              <a:spcBef>
                <a:spcPts val="0"/>
              </a:spcBef>
              <a:spcAft>
                <a:spcPts val="0"/>
              </a:spcAft>
              <a:buNone/>
              <a:defRPr sz="1500">
                <a:solidFill>
                  <a:schemeClr val="dk1"/>
                </a:solidFill>
                <a:latin typeface="Press Start 2P" panose="00000500000000000000"/>
                <a:ea typeface="Press Start 2P" panose="00000500000000000000"/>
                <a:cs typeface="Press Start 2P" panose="00000500000000000000"/>
                <a:sym typeface="Press Start 2P" panose="00000500000000000000"/>
              </a:defRPr>
            </a:lvl8pPr>
            <a:lvl9pPr lvl="8" algn="ctr" rtl="0">
              <a:lnSpc>
                <a:spcPct val="100000"/>
              </a:lnSpc>
              <a:spcBef>
                <a:spcPts val="0"/>
              </a:spcBef>
              <a:spcAft>
                <a:spcPts val="0"/>
              </a:spcAft>
              <a:buNone/>
              <a:defRPr sz="1500">
                <a:solidFill>
                  <a:schemeClr val="dk1"/>
                </a:solidFill>
                <a:latin typeface="Press Start 2P" panose="00000500000000000000"/>
                <a:ea typeface="Press Start 2P" panose="00000500000000000000"/>
                <a:cs typeface="Press Start 2P" panose="00000500000000000000"/>
                <a:sym typeface="Press Start 2P" panose="00000500000000000000"/>
              </a:defRPr>
            </a:lvl9pPr>
          </a:lstStyle>
          <a:p>
            <a:endParaRPr/>
          </a:p>
        </p:txBody>
      </p:sp>
      <p:sp>
        <p:nvSpPr>
          <p:cNvPr id="675" name="Google Shape;675;p24"/>
          <p:cNvSpPr txBox="1">
            <a:spLocks noGrp="1"/>
          </p:cNvSpPr>
          <p:nvPr>
            <p:ph type="subTitle" idx="6"/>
          </p:nvPr>
        </p:nvSpPr>
        <p:spPr>
          <a:xfrm>
            <a:off x="6130163" y="2286201"/>
            <a:ext cx="1899000" cy="285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500">
                <a:solidFill>
                  <a:schemeClr val="dk1"/>
                </a:solidFill>
                <a:latin typeface="Press Start 2P" panose="00000500000000000000"/>
                <a:ea typeface="Press Start 2P" panose="00000500000000000000"/>
                <a:cs typeface="Press Start 2P" panose="00000500000000000000"/>
                <a:sym typeface="Press Start 2P" panose="00000500000000000000"/>
              </a:defRPr>
            </a:lvl1pPr>
            <a:lvl2pPr lvl="1" algn="ctr" rtl="0">
              <a:lnSpc>
                <a:spcPct val="100000"/>
              </a:lnSpc>
              <a:spcBef>
                <a:spcPts val="0"/>
              </a:spcBef>
              <a:spcAft>
                <a:spcPts val="0"/>
              </a:spcAft>
              <a:buNone/>
              <a:defRPr sz="1500">
                <a:solidFill>
                  <a:schemeClr val="dk1"/>
                </a:solidFill>
                <a:latin typeface="Press Start 2P" panose="00000500000000000000"/>
                <a:ea typeface="Press Start 2P" panose="00000500000000000000"/>
                <a:cs typeface="Press Start 2P" panose="00000500000000000000"/>
                <a:sym typeface="Press Start 2P" panose="00000500000000000000"/>
              </a:defRPr>
            </a:lvl2pPr>
            <a:lvl3pPr lvl="2" algn="ctr" rtl="0">
              <a:lnSpc>
                <a:spcPct val="100000"/>
              </a:lnSpc>
              <a:spcBef>
                <a:spcPts val="0"/>
              </a:spcBef>
              <a:spcAft>
                <a:spcPts val="0"/>
              </a:spcAft>
              <a:buNone/>
              <a:defRPr sz="1500">
                <a:solidFill>
                  <a:schemeClr val="dk1"/>
                </a:solidFill>
                <a:latin typeface="Press Start 2P" panose="00000500000000000000"/>
                <a:ea typeface="Press Start 2P" panose="00000500000000000000"/>
                <a:cs typeface="Press Start 2P" panose="00000500000000000000"/>
                <a:sym typeface="Press Start 2P" panose="00000500000000000000"/>
              </a:defRPr>
            </a:lvl3pPr>
            <a:lvl4pPr lvl="3" algn="ctr" rtl="0">
              <a:lnSpc>
                <a:spcPct val="100000"/>
              </a:lnSpc>
              <a:spcBef>
                <a:spcPts val="0"/>
              </a:spcBef>
              <a:spcAft>
                <a:spcPts val="0"/>
              </a:spcAft>
              <a:buNone/>
              <a:defRPr sz="1500">
                <a:solidFill>
                  <a:schemeClr val="dk1"/>
                </a:solidFill>
                <a:latin typeface="Press Start 2P" panose="00000500000000000000"/>
                <a:ea typeface="Press Start 2P" panose="00000500000000000000"/>
                <a:cs typeface="Press Start 2P" panose="00000500000000000000"/>
                <a:sym typeface="Press Start 2P" panose="00000500000000000000"/>
              </a:defRPr>
            </a:lvl4pPr>
            <a:lvl5pPr lvl="4" algn="ctr" rtl="0">
              <a:lnSpc>
                <a:spcPct val="100000"/>
              </a:lnSpc>
              <a:spcBef>
                <a:spcPts val="0"/>
              </a:spcBef>
              <a:spcAft>
                <a:spcPts val="0"/>
              </a:spcAft>
              <a:buNone/>
              <a:defRPr sz="1500">
                <a:solidFill>
                  <a:schemeClr val="dk1"/>
                </a:solidFill>
                <a:latin typeface="Press Start 2P" panose="00000500000000000000"/>
                <a:ea typeface="Press Start 2P" panose="00000500000000000000"/>
                <a:cs typeface="Press Start 2P" panose="00000500000000000000"/>
                <a:sym typeface="Press Start 2P" panose="00000500000000000000"/>
              </a:defRPr>
            </a:lvl5pPr>
            <a:lvl6pPr lvl="5" algn="ctr" rtl="0">
              <a:lnSpc>
                <a:spcPct val="100000"/>
              </a:lnSpc>
              <a:spcBef>
                <a:spcPts val="0"/>
              </a:spcBef>
              <a:spcAft>
                <a:spcPts val="0"/>
              </a:spcAft>
              <a:buNone/>
              <a:defRPr sz="1500">
                <a:solidFill>
                  <a:schemeClr val="dk1"/>
                </a:solidFill>
                <a:latin typeface="Press Start 2P" panose="00000500000000000000"/>
                <a:ea typeface="Press Start 2P" panose="00000500000000000000"/>
                <a:cs typeface="Press Start 2P" panose="00000500000000000000"/>
                <a:sym typeface="Press Start 2P" panose="00000500000000000000"/>
              </a:defRPr>
            </a:lvl6pPr>
            <a:lvl7pPr lvl="6" algn="ctr" rtl="0">
              <a:lnSpc>
                <a:spcPct val="100000"/>
              </a:lnSpc>
              <a:spcBef>
                <a:spcPts val="0"/>
              </a:spcBef>
              <a:spcAft>
                <a:spcPts val="0"/>
              </a:spcAft>
              <a:buNone/>
              <a:defRPr sz="1500">
                <a:solidFill>
                  <a:schemeClr val="dk1"/>
                </a:solidFill>
                <a:latin typeface="Press Start 2P" panose="00000500000000000000"/>
                <a:ea typeface="Press Start 2P" panose="00000500000000000000"/>
                <a:cs typeface="Press Start 2P" panose="00000500000000000000"/>
                <a:sym typeface="Press Start 2P" panose="00000500000000000000"/>
              </a:defRPr>
            </a:lvl7pPr>
            <a:lvl8pPr lvl="7" algn="ctr" rtl="0">
              <a:lnSpc>
                <a:spcPct val="100000"/>
              </a:lnSpc>
              <a:spcBef>
                <a:spcPts val="0"/>
              </a:spcBef>
              <a:spcAft>
                <a:spcPts val="0"/>
              </a:spcAft>
              <a:buNone/>
              <a:defRPr sz="1500">
                <a:solidFill>
                  <a:schemeClr val="dk1"/>
                </a:solidFill>
                <a:latin typeface="Press Start 2P" panose="00000500000000000000"/>
                <a:ea typeface="Press Start 2P" panose="00000500000000000000"/>
                <a:cs typeface="Press Start 2P" panose="00000500000000000000"/>
                <a:sym typeface="Press Start 2P" panose="00000500000000000000"/>
              </a:defRPr>
            </a:lvl8pPr>
            <a:lvl9pPr lvl="8" algn="ctr" rtl="0">
              <a:lnSpc>
                <a:spcPct val="100000"/>
              </a:lnSpc>
              <a:spcBef>
                <a:spcPts val="0"/>
              </a:spcBef>
              <a:spcAft>
                <a:spcPts val="0"/>
              </a:spcAft>
              <a:buNone/>
              <a:defRPr sz="1500">
                <a:solidFill>
                  <a:schemeClr val="dk1"/>
                </a:solidFill>
                <a:latin typeface="Press Start 2P" panose="00000500000000000000"/>
                <a:ea typeface="Press Start 2P" panose="00000500000000000000"/>
                <a:cs typeface="Press Start 2P" panose="00000500000000000000"/>
                <a:sym typeface="Press Start 2P" panose="00000500000000000000"/>
              </a:defRPr>
            </a:lvl9pPr>
          </a:lstStyle>
          <a:p>
            <a:endParaRPr/>
          </a:p>
        </p:txBody>
      </p:sp>
      <p:sp>
        <p:nvSpPr>
          <p:cNvPr id="676" name="Google Shape;676;p24"/>
          <p:cNvSpPr txBox="1">
            <a:spLocks noGrp="1"/>
          </p:cNvSpPr>
          <p:nvPr>
            <p:ph type="subTitle" idx="7"/>
          </p:nvPr>
        </p:nvSpPr>
        <p:spPr>
          <a:xfrm>
            <a:off x="1113412" y="2571800"/>
            <a:ext cx="1899000" cy="418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b="0"/>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Font typeface="Roboto" panose="02000000000000000000"/>
              <a:buNone/>
              <a:defRPr>
                <a:latin typeface="Roboto" panose="02000000000000000000"/>
                <a:ea typeface="Roboto" panose="02000000000000000000"/>
                <a:cs typeface="Roboto" panose="02000000000000000000"/>
                <a:sym typeface="Roboto" panose="02000000000000000000"/>
              </a:defRPr>
            </a:lvl4pPr>
            <a:lvl5pPr lvl="4" algn="ctr" rtl="0">
              <a:lnSpc>
                <a:spcPct val="100000"/>
              </a:lnSpc>
              <a:spcBef>
                <a:spcPts val="0"/>
              </a:spcBef>
              <a:spcAft>
                <a:spcPts val="0"/>
              </a:spcAft>
              <a:buSzPts val="1600"/>
              <a:buFont typeface="Roboto" panose="02000000000000000000"/>
              <a:buNone/>
              <a:defRPr>
                <a:latin typeface="Roboto" panose="02000000000000000000"/>
                <a:ea typeface="Roboto" panose="02000000000000000000"/>
                <a:cs typeface="Roboto" panose="02000000000000000000"/>
                <a:sym typeface="Roboto" panose="02000000000000000000"/>
              </a:defRPr>
            </a:lvl5pPr>
            <a:lvl6pPr lvl="5" algn="ctr" rtl="0">
              <a:lnSpc>
                <a:spcPct val="100000"/>
              </a:lnSpc>
              <a:spcBef>
                <a:spcPts val="0"/>
              </a:spcBef>
              <a:spcAft>
                <a:spcPts val="0"/>
              </a:spcAft>
              <a:buSzPts val="1600"/>
              <a:buFont typeface="Roboto" panose="02000000000000000000"/>
              <a:buNone/>
              <a:defRPr>
                <a:latin typeface="Roboto" panose="02000000000000000000"/>
                <a:ea typeface="Roboto" panose="02000000000000000000"/>
                <a:cs typeface="Roboto" panose="02000000000000000000"/>
                <a:sym typeface="Roboto" panose="02000000000000000000"/>
              </a:defRPr>
            </a:lvl6pPr>
            <a:lvl7pPr lvl="6" algn="ctr" rtl="0">
              <a:lnSpc>
                <a:spcPct val="100000"/>
              </a:lnSpc>
              <a:spcBef>
                <a:spcPts val="0"/>
              </a:spcBef>
              <a:spcAft>
                <a:spcPts val="0"/>
              </a:spcAft>
              <a:buSzPts val="1600"/>
              <a:buFont typeface="Roboto" panose="02000000000000000000"/>
              <a:buNone/>
              <a:defRPr>
                <a:latin typeface="Roboto" panose="02000000000000000000"/>
                <a:ea typeface="Roboto" panose="02000000000000000000"/>
                <a:cs typeface="Roboto" panose="02000000000000000000"/>
                <a:sym typeface="Roboto" panose="02000000000000000000"/>
              </a:defRPr>
            </a:lvl7pPr>
            <a:lvl8pPr lvl="7" algn="ctr" rtl="0">
              <a:lnSpc>
                <a:spcPct val="100000"/>
              </a:lnSpc>
              <a:spcBef>
                <a:spcPts val="0"/>
              </a:spcBef>
              <a:spcAft>
                <a:spcPts val="0"/>
              </a:spcAft>
              <a:buSzPts val="1600"/>
              <a:buFont typeface="Roboto" panose="02000000000000000000"/>
              <a:buNone/>
              <a:defRPr>
                <a:latin typeface="Roboto" panose="02000000000000000000"/>
                <a:ea typeface="Roboto" panose="02000000000000000000"/>
                <a:cs typeface="Roboto" panose="02000000000000000000"/>
                <a:sym typeface="Roboto" panose="02000000000000000000"/>
              </a:defRPr>
            </a:lvl8pPr>
            <a:lvl9pPr lvl="8" algn="ctr" rtl="0">
              <a:lnSpc>
                <a:spcPct val="100000"/>
              </a:lnSpc>
              <a:spcBef>
                <a:spcPts val="0"/>
              </a:spcBef>
              <a:spcAft>
                <a:spcPts val="0"/>
              </a:spcAft>
              <a:buSzPts val="1600"/>
              <a:buFont typeface="Roboto" panose="02000000000000000000"/>
              <a:buNone/>
              <a:defRPr>
                <a:latin typeface="Roboto" panose="02000000000000000000"/>
                <a:ea typeface="Roboto" panose="02000000000000000000"/>
                <a:cs typeface="Roboto" panose="02000000000000000000"/>
                <a:sym typeface="Roboto" panose="02000000000000000000"/>
              </a:defRPr>
            </a:lvl9pPr>
          </a:lstStyle>
          <a:p>
            <a:endParaRPr/>
          </a:p>
        </p:txBody>
      </p:sp>
      <p:sp>
        <p:nvSpPr>
          <p:cNvPr id="677" name="Google Shape;677;p24"/>
          <p:cNvSpPr txBox="1">
            <a:spLocks noGrp="1"/>
          </p:cNvSpPr>
          <p:nvPr>
            <p:ph type="subTitle" idx="8"/>
          </p:nvPr>
        </p:nvSpPr>
        <p:spPr>
          <a:xfrm>
            <a:off x="3621240" y="2571800"/>
            <a:ext cx="1899000" cy="418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b="0"/>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Font typeface="Roboto" panose="02000000000000000000"/>
              <a:buNone/>
              <a:defRPr>
                <a:latin typeface="Roboto" panose="02000000000000000000"/>
                <a:ea typeface="Roboto" panose="02000000000000000000"/>
                <a:cs typeface="Roboto" panose="02000000000000000000"/>
                <a:sym typeface="Roboto" panose="02000000000000000000"/>
              </a:defRPr>
            </a:lvl4pPr>
            <a:lvl5pPr lvl="4" algn="ctr" rtl="0">
              <a:lnSpc>
                <a:spcPct val="100000"/>
              </a:lnSpc>
              <a:spcBef>
                <a:spcPts val="0"/>
              </a:spcBef>
              <a:spcAft>
                <a:spcPts val="0"/>
              </a:spcAft>
              <a:buSzPts val="1600"/>
              <a:buFont typeface="Roboto" panose="02000000000000000000"/>
              <a:buNone/>
              <a:defRPr>
                <a:latin typeface="Roboto" panose="02000000000000000000"/>
                <a:ea typeface="Roboto" panose="02000000000000000000"/>
                <a:cs typeface="Roboto" panose="02000000000000000000"/>
                <a:sym typeface="Roboto" panose="02000000000000000000"/>
              </a:defRPr>
            </a:lvl5pPr>
            <a:lvl6pPr lvl="5" algn="ctr" rtl="0">
              <a:lnSpc>
                <a:spcPct val="100000"/>
              </a:lnSpc>
              <a:spcBef>
                <a:spcPts val="0"/>
              </a:spcBef>
              <a:spcAft>
                <a:spcPts val="0"/>
              </a:spcAft>
              <a:buSzPts val="1600"/>
              <a:buFont typeface="Roboto" panose="02000000000000000000"/>
              <a:buNone/>
              <a:defRPr>
                <a:latin typeface="Roboto" panose="02000000000000000000"/>
                <a:ea typeface="Roboto" panose="02000000000000000000"/>
                <a:cs typeface="Roboto" panose="02000000000000000000"/>
                <a:sym typeface="Roboto" panose="02000000000000000000"/>
              </a:defRPr>
            </a:lvl6pPr>
            <a:lvl7pPr lvl="6" algn="ctr" rtl="0">
              <a:lnSpc>
                <a:spcPct val="100000"/>
              </a:lnSpc>
              <a:spcBef>
                <a:spcPts val="0"/>
              </a:spcBef>
              <a:spcAft>
                <a:spcPts val="0"/>
              </a:spcAft>
              <a:buSzPts val="1600"/>
              <a:buFont typeface="Roboto" panose="02000000000000000000"/>
              <a:buNone/>
              <a:defRPr>
                <a:latin typeface="Roboto" panose="02000000000000000000"/>
                <a:ea typeface="Roboto" panose="02000000000000000000"/>
                <a:cs typeface="Roboto" panose="02000000000000000000"/>
                <a:sym typeface="Roboto" panose="02000000000000000000"/>
              </a:defRPr>
            </a:lvl7pPr>
            <a:lvl8pPr lvl="7" algn="ctr" rtl="0">
              <a:lnSpc>
                <a:spcPct val="100000"/>
              </a:lnSpc>
              <a:spcBef>
                <a:spcPts val="0"/>
              </a:spcBef>
              <a:spcAft>
                <a:spcPts val="0"/>
              </a:spcAft>
              <a:buSzPts val="1600"/>
              <a:buFont typeface="Roboto" panose="02000000000000000000"/>
              <a:buNone/>
              <a:defRPr>
                <a:latin typeface="Roboto" panose="02000000000000000000"/>
                <a:ea typeface="Roboto" panose="02000000000000000000"/>
                <a:cs typeface="Roboto" panose="02000000000000000000"/>
                <a:sym typeface="Roboto" panose="02000000000000000000"/>
              </a:defRPr>
            </a:lvl8pPr>
            <a:lvl9pPr lvl="8" algn="ctr" rtl="0">
              <a:lnSpc>
                <a:spcPct val="100000"/>
              </a:lnSpc>
              <a:spcBef>
                <a:spcPts val="0"/>
              </a:spcBef>
              <a:spcAft>
                <a:spcPts val="0"/>
              </a:spcAft>
              <a:buSzPts val="1600"/>
              <a:buFont typeface="Roboto" panose="02000000000000000000"/>
              <a:buNone/>
              <a:defRPr>
                <a:latin typeface="Roboto" panose="02000000000000000000"/>
                <a:ea typeface="Roboto" panose="02000000000000000000"/>
                <a:cs typeface="Roboto" panose="02000000000000000000"/>
                <a:sym typeface="Roboto" panose="02000000000000000000"/>
              </a:defRPr>
            </a:lvl9pPr>
          </a:lstStyle>
          <a:p>
            <a:endParaRPr/>
          </a:p>
        </p:txBody>
      </p:sp>
      <p:sp>
        <p:nvSpPr>
          <p:cNvPr id="678" name="Google Shape;678;p24"/>
          <p:cNvSpPr txBox="1">
            <a:spLocks noGrp="1"/>
          </p:cNvSpPr>
          <p:nvPr>
            <p:ph type="subTitle" idx="9"/>
          </p:nvPr>
        </p:nvSpPr>
        <p:spPr>
          <a:xfrm>
            <a:off x="6130162" y="2571800"/>
            <a:ext cx="1899000" cy="418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b="0"/>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Font typeface="Roboto" panose="02000000000000000000"/>
              <a:buNone/>
              <a:defRPr>
                <a:latin typeface="Roboto" panose="02000000000000000000"/>
                <a:ea typeface="Roboto" panose="02000000000000000000"/>
                <a:cs typeface="Roboto" panose="02000000000000000000"/>
                <a:sym typeface="Roboto" panose="02000000000000000000"/>
              </a:defRPr>
            </a:lvl4pPr>
            <a:lvl5pPr lvl="4" algn="ctr" rtl="0">
              <a:lnSpc>
                <a:spcPct val="100000"/>
              </a:lnSpc>
              <a:spcBef>
                <a:spcPts val="0"/>
              </a:spcBef>
              <a:spcAft>
                <a:spcPts val="0"/>
              </a:spcAft>
              <a:buSzPts val="1600"/>
              <a:buFont typeface="Roboto" panose="02000000000000000000"/>
              <a:buNone/>
              <a:defRPr>
                <a:latin typeface="Roboto" panose="02000000000000000000"/>
                <a:ea typeface="Roboto" panose="02000000000000000000"/>
                <a:cs typeface="Roboto" panose="02000000000000000000"/>
                <a:sym typeface="Roboto" panose="02000000000000000000"/>
              </a:defRPr>
            </a:lvl5pPr>
            <a:lvl6pPr lvl="5" algn="ctr" rtl="0">
              <a:lnSpc>
                <a:spcPct val="100000"/>
              </a:lnSpc>
              <a:spcBef>
                <a:spcPts val="0"/>
              </a:spcBef>
              <a:spcAft>
                <a:spcPts val="0"/>
              </a:spcAft>
              <a:buSzPts val="1600"/>
              <a:buFont typeface="Roboto" panose="02000000000000000000"/>
              <a:buNone/>
              <a:defRPr>
                <a:latin typeface="Roboto" panose="02000000000000000000"/>
                <a:ea typeface="Roboto" panose="02000000000000000000"/>
                <a:cs typeface="Roboto" panose="02000000000000000000"/>
                <a:sym typeface="Roboto" panose="02000000000000000000"/>
              </a:defRPr>
            </a:lvl6pPr>
            <a:lvl7pPr lvl="6" algn="ctr" rtl="0">
              <a:lnSpc>
                <a:spcPct val="100000"/>
              </a:lnSpc>
              <a:spcBef>
                <a:spcPts val="0"/>
              </a:spcBef>
              <a:spcAft>
                <a:spcPts val="0"/>
              </a:spcAft>
              <a:buSzPts val="1600"/>
              <a:buFont typeface="Roboto" panose="02000000000000000000"/>
              <a:buNone/>
              <a:defRPr>
                <a:latin typeface="Roboto" panose="02000000000000000000"/>
                <a:ea typeface="Roboto" panose="02000000000000000000"/>
                <a:cs typeface="Roboto" panose="02000000000000000000"/>
                <a:sym typeface="Roboto" panose="02000000000000000000"/>
              </a:defRPr>
            </a:lvl7pPr>
            <a:lvl8pPr lvl="7" algn="ctr" rtl="0">
              <a:lnSpc>
                <a:spcPct val="100000"/>
              </a:lnSpc>
              <a:spcBef>
                <a:spcPts val="0"/>
              </a:spcBef>
              <a:spcAft>
                <a:spcPts val="0"/>
              </a:spcAft>
              <a:buSzPts val="1600"/>
              <a:buFont typeface="Roboto" panose="02000000000000000000"/>
              <a:buNone/>
              <a:defRPr>
                <a:latin typeface="Roboto" panose="02000000000000000000"/>
                <a:ea typeface="Roboto" panose="02000000000000000000"/>
                <a:cs typeface="Roboto" panose="02000000000000000000"/>
                <a:sym typeface="Roboto" panose="02000000000000000000"/>
              </a:defRPr>
            </a:lvl8pPr>
            <a:lvl9pPr lvl="8" algn="ctr" rtl="0">
              <a:lnSpc>
                <a:spcPct val="100000"/>
              </a:lnSpc>
              <a:spcBef>
                <a:spcPts val="0"/>
              </a:spcBef>
              <a:spcAft>
                <a:spcPts val="0"/>
              </a:spcAft>
              <a:buSzPts val="1600"/>
              <a:buFont typeface="Roboto" panose="02000000000000000000"/>
              <a:buNone/>
              <a:defRPr>
                <a:latin typeface="Roboto" panose="02000000000000000000"/>
                <a:ea typeface="Roboto" panose="02000000000000000000"/>
                <a:cs typeface="Roboto" panose="02000000000000000000"/>
                <a:sym typeface="Roboto" panose="02000000000000000000"/>
              </a:defRPr>
            </a:lvl9pPr>
          </a:lstStyle>
          <a:p>
            <a:endParaRPr/>
          </a:p>
        </p:txBody>
      </p:sp>
      <p:sp>
        <p:nvSpPr>
          <p:cNvPr id="679" name="Google Shape;679;p24"/>
          <p:cNvSpPr txBox="1">
            <a:spLocks noGrp="1"/>
          </p:cNvSpPr>
          <p:nvPr>
            <p:ph type="subTitle" idx="13"/>
          </p:nvPr>
        </p:nvSpPr>
        <p:spPr>
          <a:xfrm>
            <a:off x="1114837" y="4181250"/>
            <a:ext cx="1899000" cy="418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b="0"/>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Font typeface="Roboto" panose="02000000000000000000"/>
              <a:buNone/>
              <a:defRPr>
                <a:latin typeface="Roboto" panose="02000000000000000000"/>
                <a:ea typeface="Roboto" panose="02000000000000000000"/>
                <a:cs typeface="Roboto" panose="02000000000000000000"/>
                <a:sym typeface="Roboto" panose="02000000000000000000"/>
              </a:defRPr>
            </a:lvl4pPr>
            <a:lvl5pPr lvl="4" algn="ctr" rtl="0">
              <a:lnSpc>
                <a:spcPct val="100000"/>
              </a:lnSpc>
              <a:spcBef>
                <a:spcPts val="0"/>
              </a:spcBef>
              <a:spcAft>
                <a:spcPts val="0"/>
              </a:spcAft>
              <a:buSzPts val="1600"/>
              <a:buFont typeface="Roboto" panose="02000000000000000000"/>
              <a:buNone/>
              <a:defRPr>
                <a:latin typeface="Roboto" panose="02000000000000000000"/>
                <a:ea typeface="Roboto" panose="02000000000000000000"/>
                <a:cs typeface="Roboto" panose="02000000000000000000"/>
                <a:sym typeface="Roboto" panose="02000000000000000000"/>
              </a:defRPr>
            </a:lvl5pPr>
            <a:lvl6pPr lvl="5" algn="ctr" rtl="0">
              <a:lnSpc>
                <a:spcPct val="100000"/>
              </a:lnSpc>
              <a:spcBef>
                <a:spcPts val="0"/>
              </a:spcBef>
              <a:spcAft>
                <a:spcPts val="0"/>
              </a:spcAft>
              <a:buSzPts val="1600"/>
              <a:buFont typeface="Roboto" panose="02000000000000000000"/>
              <a:buNone/>
              <a:defRPr>
                <a:latin typeface="Roboto" panose="02000000000000000000"/>
                <a:ea typeface="Roboto" panose="02000000000000000000"/>
                <a:cs typeface="Roboto" panose="02000000000000000000"/>
                <a:sym typeface="Roboto" panose="02000000000000000000"/>
              </a:defRPr>
            </a:lvl6pPr>
            <a:lvl7pPr lvl="6" algn="ctr" rtl="0">
              <a:lnSpc>
                <a:spcPct val="100000"/>
              </a:lnSpc>
              <a:spcBef>
                <a:spcPts val="0"/>
              </a:spcBef>
              <a:spcAft>
                <a:spcPts val="0"/>
              </a:spcAft>
              <a:buSzPts val="1600"/>
              <a:buFont typeface="Roboto" panose="02000000000000000000"/>
              <a:buNone/>
              <a:defRPr>
                <a:latin typeface="Roboto" panose="02000000000000000000"/>
                <a:ea typeface="Roboto" panose="02000000000000000000"/>
                <a:cs typeface="Roboto" panose="02000000000000000000"/>
                <a:sym typeface="Roboto" panose="02000000000000000000"/>
              </a:defRPr>
            </a:lvl7pPr>
            <a:lvl8pPr lvl="7" algn="ctr" rtl="0">
              <a:lnSpc>
                <a:spcPct val="100000"/>
              </a:lnSpc>
              <a:spcBef>
                <a:spcPts val="0"/>
              </a:spcBef>
              <a:spcAft>
                <a:spcPts val="0"/>
              </a:spcAft>
              <a:buSzPts val="1600"/>
              <a:buFont typeface="Roboto" panose="02000000000000000000"/>
              <a:buNone/>
              <a:defRPr>
                <a:latin typeface="Roboto" panose="02000000000000000000"/>
                <a:ea typeface="Roboto" panose="02000000000000000000"/>
                <a:cs typeface="Roboto" panose="02000000000000000000"/>
                <a:sym typeface="Roboto" panose="02000000000000000000"/>
              </a:defRPr>
            </a:lvl8pPr>
            <a:lvl9pPr lvl="8" algn="ctr" rtl="0">
              <a:lnSpc>
                <a:spcPct val="100000"/>
              </a:lnSpc>
              <a:spcBef>
                <a:spcPts val="0"/>
              </a:spcBef>
              <a:spcAft>
                <a:spcPts val="0"/>
              </a:spcAft>
              <a:buSzPts val="1600"/>
              <a:buFont typeface="Roboto" panose="02000000000000000000"/>
              <a:buNone/>
              <a:defRPr>
                <a:latin typeface="Roboto" panose="02000000000000000000"/>
                <a:ea typeface="Roboto" panose="02000000000000000000"/>
                <a:cs typeface="Roboto" panose="02000000000000000000"/>
                <a:sym typeface="Roboto" panose="02000000000000000000"/>
              </a:defRPr>
            </a:lvl9pPr>
          </a:lstStyle>
          <a:p>
            <a:endParaRPr/>
          </a:p>
        </p:txBody>
      </p:sp>
      <p:sp>
        <p:nvSpPr>
          <p:cNvPr id="680" name="Google Shape;680;p24"/>
          <p:cNvSpPr txBox="1">
            <a:spLocks noGrp="1"/>
          </p:cNvSpPr>
          <p:nvPr>
            <p:ph type="subTitle" idx="14"/>
          </p:nvPr>
        </p:nvSpPr>
        <p:spPr>
          <a:xfrm>
            <a:off x="3622666" y="4181249"/>
            <a:ext cx="1899000" cy="418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b="0"/>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Font typeface="Roboto" panose="02000000000000000000"/>
              <a:buNone/>
              <a:defRPr>
                <a:latin typeface="Roboto" panose="02000000000000000000"/>
                <a:ea typeface="Roboto" panose="02000000000000000000"/>
                <a:cs typeface="Roboto" panose="02000000000000000000"/>
                <a:sym typeface="Roboto" panose="02000000000000000000"/>
              </a:defRPr>
            </a:lvl4pPr>
            <a:lvl5pPr lvl="4" algn="ctr" rtl="0">
              <a:lnSpc>
                <a:spcPct val="100000"/>
              </a:lnSpc>
              <a:spcBef>
                <a:spcPts val="0"/>
              </a:spcBef>
              <a:spcAft>
                <a:spcPts val="0"/>
              </a:spcAft>
              <a:buSzPts val="1600"/>
              <a:buFont typeface="Roboto" panose="02000000000000000000"/>
              <a:buNone/>
              <a:defRPr>
                <a:latin typeface="Roboto" panose="02000000000000000000"/>
                <a:ea typeface="Roboto" panose="02000000000000000000"/>
                <a:cs typeface="Roboto" panose="02000000000000000000"/>
                <a:sym typeface="Roboto" panose="02000000000000000000"/>
              </a:defRPr>
            </a:lvl5pPr>
            <a:lvl6pPr lvl="5" algn="ctr" rtl="0">
              <a:lnSpc>
                <a:spcPct val="100000"/>
              </a:lnSpc>
              <a:spcBef>
                <a:spcPts val="0"/>
              </a:spcBef>
              <a:spcAft>
                <a:spcPts val="0"/>
              </a:spcAft>
              <a:buSzPts val="1600"/>
              <a:buFont typeface="Roboto" panose="02000000000000000000"/>
              <a:buNone/>
              <a:defRPr>
                <a:latin typeface="Roboto" panose="02000000000000000000"/>
                <a:ea typeface="Roboto" panose="02000000000000000000"/>
                <a:cs typeface="Roboto" panose="02000000000000000000"/>
                <a:sym typeface="Roboto" panose="02000000000000000000"/>
              </a:defRPr>
            </a:lvl6pPr>
            <a:lvl7pPr lvl="6" algn="ctr" rtl="0">
              <a:lnSpc>
                <a:spcPct val="100000"/>
              </a:lnSpc>
              <a:spcBef>
                <a:spcPts val="0"/>
              </a:spcBef>
              <a:spcAft>
                <a:spcPts val="0"/>
              </a:spcAft>
              <a:buSzPts val="1600"/>
              <a:buFont typeface="Roboto" panose="02000000000000000000"/>
              <a:buNone/>
              <a:defRPr>
                <a:latin typeface="Roboto" panose="02000000000000000000"/>
                <a:ea typeface="Roboto" panose="02000000000000000000"/>
                <a:cs typeface="Roboto" panose="02000000000000000000"/>
                <a:sym typeface="Roboto" panose="02000000000000000000"/>
              </a:defRPr>
            </a:lvl7pPr>
            <a:lvl8pPr lvl="7" algn="ctr" rtl="0">
              <a:lnSpc>
                <a:spcPct val="100000"/>
              </a:lnSpc>
              <a:spcBef>
                <a:spcPts val="0"/>
              </a:spcBef>
              <a:spcAft>
                <a:spcPts val="0"/>
              </a:spcAft>
              <a:buSzPts val="1600"/>
              <a:buFont typeface="Roboto" panose="02000000000000000000"/>
              <a:buNone/>
              <a:defRPr>
                <a:latin typeface="Roboto" panose="02000000000000000000"/>
                <a:ea typeface="Roboto" panose="02000000000000000000"/>
                <a:cs typeface="Roboto" panose="02000000000000000000"/>
                <a:sym typeface="Roboto" panose="02000000000000000000"/>
              </a:defRPr>
            </a:lvl8pPr>
            <a:lvl9pPr lvl="8" algn="ctr" rtl="0">
              <a:lnSpc>
                <a:spcPct val="100000"/>
              </a:lnSpc>
              <a:spcBef>
                <a:spcPts val="0"/>
              </a:spcBef>
              <a:spcAft>
                <a:spcPts val="0"/>
              </a:spcAft>
              <a:buSzPts val="1600"/>
              <a:buFont typeface="Roboto" panose="02000000000000000000"/>
              <a:buNone/>
              <a:defRPr>
                <a:latin typeface="Roboto" panose="02000000000000000000"/>
                <a:ea typeface="Roboto" panose="02000000000000000000"/>
                <a:cs typeface="Roboto" panose="02000000000000000000"/>
                <a:sym typeface="Roboto" panose="02000000000000000000"/>
              </a:defRPr>
            </a:lvl9pPr>
          </a:lstStyle>
          <a:p>
            <a:endParaRPr/>
          </a:p>
        </p:txBody>
      </p:sp>
      <p:sp>
        <p:nvSpPr>
          <p:cNvPr id="681" name="Google Shape;681;p24"/>
          <p:cNvSpPr txBox="1">
            <a:spLocks noGrp="1"/>
          </p:cNvSpPr>
          <p:nvPr>
            <p:ph type="subTitle" idx="15"/>
          </p:nvPr>
        </p:nvSpPr>
        <p:spPr>
          <a:xfrm>
            <a:off x="6131588" y="4181249"/>
            <a:ext cx="1899000" cy="418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b="0"/>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Font typeface="Roboto" panose="02000000000000000000"/>
              <a:buNone/>
              <a:defRPr>
                <a:latin typeface="Roboto" panose="02000000000000000000"/>
                <a:ea typeface="Roboto" panose="02000000000000000000"/>
                <a:cs typeface="Roboto" panose="02000000000000000000"/>
                <a:sym typeface="Roboto" panose="02000000000000000000"/>
              </a:defRPr>
            </a:lvl4pPr>
            <a:lvl5pPr lvl="4" algn="ctr" rtl="0">
              <a:lnSpc>
                <a:spcPct val="100000"/>
              </a:lnSpc>
              <a:spcBef>
                <a:spcPts val="0"/>
              </a:spcBef>
              <a:spcAft>
                <a:spcPts val="0"/>
              </a:spcAft>
              <a:buSzPts val="1600"/>
              <a:buFont typeface="Roboto" panose="02000000000000000000"/>
              <a:buNone/>
              <a:defRPr>
                <a:latin typeface="Roboto" panose="02000000000000000000"/>
                <a:ea typeface="Roboto" panose="02000000000000000000"/>
                <a:cs typeface="Roboto" panose="02000000000000000000"/>
                <a:sym typeface="Roboto" panose="02000000000000000000"/>
              </a:defRPr>
            </a:lvl5pPr>
            <a:lvl6pPr lvl="5" algn="ctr" rtl="0">
              <a:lnSpc>
                <a:spcPct val="100000"/>
              </a:lnSpc>
              <a:spcBef>
                <a:spcPts val="0"/>
              </a:spcBef>
              <a:spcAft>
                <a:spcPts val="0"/>
              </a:spcAft>
              <a:buSzPts val="1600"/>
              <a:buFont typeface="Roboto" panose="02000000000000000000"/>
              <a:buNone/>
              <a:defRPr>
                <a:latin typeface="Roboto" panose="02000000000000000000"/>
                <a:ea typeface="Roboto" panose="02000000000000000000"/>
                <a:cs typeface="Roboto" panose="02000000000000000000"/>
                <a:sym typeface="Roboto" panose="02000000000000000000"/>
              </a:defRPr>
            </a:lvl6pPr>
            <a:lvl7pPr lvl="6" algn="ctr" rtl="0">
              <a:lnSpc>
                <a:spcPct val="100000"/>
              </a:lnSpc>
              <a:spcBef>
                <a:spcPts val="0"/>
              </a:spcBef>
              <a:spcAft>
                <a:spcPts val="0"/>
              </a:spcAft>
              <a:buSzPts val="1600"/>
              <a:buFont typeface="Roboto" panose="02000000000000000000"/>
              <a:buNone/>
              <a:defRPr>
                <a:latin typeface="Roboto" panose="02000000000000000000"/>
                <a:ea typeface="Roboto" panose="02000000000000000000"/>
                <a:cs typeface="Roboto" panose="02000000000000000000"/>
                <a:sym typeface="Roboto" panose="02000000000000000000"/>
              </a:defRPr>
            </a:lvl7pPr>
            <a:lvl8pPr lvl="7" algn="ctr" rtl="0">
              <a:lnSpc>
                <a:spcPct val="100000"/>
              </a:lnSpc>
              <a:spcBef>
                <a:spcPts val="0"/>
              </a:spcBef>
              <a:spcAft>
                <a:spcPts val="0"/>
              </a:spcAft>
              <a:buSzPts val="1600"/>
              <a:buFont typeface="Roboto" panose="02000000000000000000"/>
              <a:buNone/>
              <a:defRPr>
                <a:latin typeface="Roboto" panose="02000000000000000000"/>
                <a:ea typeface="Roboto" panose="02000000000000000000"/>
                <a:cs typeface="Roboto" panose="02000000000000000000"/>
                <a:sym typeface="Roboto" panose="02000000000000000000"/>
              </a:defRPr>
            </a:lvl8pPr>
            <a:lvl9pPr lvl="8" algn="ctr" rtl="0">
              <a:lnSpc>
                <a:spcPct val="100000"/>
              </a:lnSpc>
              <a:spcBef>
                <a:spcPts val="0"/>
              </a:spcBef>
              <a:spcAft>
                <a:spcPts val="0"/>
              </a:spcAft>
              <a:buSzPts val="1600"/>
              <a:buFont typeface="Roboto" panose="02000000000000000000"/>
              <a:buNone/>
              <a:defRPr>
                <a:latin typeface="Roboto" panose="02000000000000000000"/>
                <a:ea typeface="Roboto" panose="02000000000000000000"/>
                <a:cs typeface="Roboto" panose="02000000000000000000"/>
                <a:sym typeface="Roboto" panose="02000000000000000000"/>
              </a:defRPr>
            </a:lvl9pPr>
          </a:lstStyle>
          <a:p>
            <a:endParaRPr/>
          </a:p>
        </p:txBody>
      </p:sp>
      <p:sp>
        <p:nvSpPr>
          <p:cNvPr id="682" name="Google Shape;682;p24"/>
          <p:cNvSpPr txBox="1">
            <a:spLocks noGrp="1"/>
          </p:cNvSpPr>
          <p:nvPr>
            <p:ph type="title"/>
          </p:nvPr>
        </p:nvSpPr>
        <p:spPr>
          <a:xfrm>
            <a:off x="717425" y="539925"/>
            <a:ext cx="7709100" cy="333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3000"/>
              <a:buNone/>
              <a:defRPr sz="2000">
                <a:solidFill>
                  <a:schemeClr val="dk1"/>
                </a:solidFill>
              </a:defRPr>
            </a:lvl1pPr>
            <a:lvl2pPr lvl="1" rtl="0">
              <a:spcBef>
                <a:spcPts val="0"/>
              </a:spcBef>
              <a:spcAft>
                <a:spcPts val="0"/>
              </a:spcAft>
              <a:buClr>
                <a:schemeClr val="dk1"/>
              </a:buClr>
              <a:buSzPts val="2800"/>
              <a:buNone/>
              <a:defRPr>
                <a:solidFill>
                  <a:schemeClr val="dk1"/>
                </a:solidFill>
              </a:defRPr>
            </a:lvl2pPr>
            <a:lvl3pPr lvl="2" rtl="0">
              <a:spcBef>
                <a:spcPts val="0"/>
              </a:spcBef>
              <a:spcAft>
                <a:spcPts val="0"/>
              </a:spcAft>
              <a:buClr>
                <a:schemeClr val="dk1"/>
              </a:buClr>
              <a:buSzPts val="2800"/>
              <a:buNone/>
              <a:defRPr>
                <a:solidFill>
                  <a:schemeClr val="dk1"/>
                </a:solidFill>
              </a:defRPr>
            </a:lvl3pPr>
            <a:lvl4pPr lvl="3" rtl="0">
              <a:spcBef>
                <a:spcPts val="0"/>
              </a:spcBef>
              <a:spcAft>
                <a:spcPts val="0"/>
              </a:spcAft>
              <a:buClr>
                <a:schemeClr val="dk1"/>
              </a:buClr>
              <a:buSzPts val="2800"/>
              <a:buNone/>
              <a:defRPr>
                <a:solidFill>
                  <a:schemeClr val="dk1"/>
                </a:solidFill>
              </a:defRPr>
            </a:lvl4pPr>
            <a:lvl5pPr lvl="4" rtl="0">
              <a:spcBef>
                <a:spcPts val="0"/>
              </a:spcBef>
              <a:spcAft>
                <a:spcPts val="0"/>
              </a:spcAft>
              <a:buClr>
                <a:schemeClr val="dk1"/>
              </a:buClr>
              <a:buSzPts val="2800"/>
              <a:buNone/>
              <a:defRPr>
                <a:solidFill>
                  <a:schemeClr val="dk1"/>
                </a:solidFill>
              </a:defRPr>
            </a:lvl5pPr>
            <a:lvl6pPr lvl="5" rtl="0">
              <a:spcBef>
                <a:spcPts val="0"/>
              </a:spcBef>
              <a:spcAft>
                <a:spcPts val="0"/>
              </a:spcAft>
              <a:buClr>
                <a:schemeClr val="dk1"/>
              </a:buClr>
              <a:buSzPts val="2800"/>
              <a:buNone/>
              <a:defRPr>
                <a:solidFill>
                  <a:schemeClr val="dk1"/>
                </a:solidFill>
              </a:defRPr>
            </a:lvl6pPr>
            <a:lvl7pPr lvl="6" rtl="0">
              <a:spcBef>
                <a:spcPts val="0"/>
              </a:spcBef>
              <a:spcAft>
                <a:spcPts val="0"/>
              </a:spcAft>
              <a:buClr>
                <a:schemeClr val="dk1"/>
              </a:buClr>
              <a:buSzPts val="2800"/>
              <a:buNone/>
              <a:defRPr>
                <a:solidFill>
                  <a:schemeClr val="dk1"/>
                </a:solidFill>
              </a:defRPr>
            </a:lvl7pPr>
            <a:lvl8pPr lvl="7" rtl="0">
              <a:spcBef>
                <a:spcPts val="0"/>
              </a:spcBef>
              <a:spcAft>
                <a:spcPts val="0"/>
              </a:spcAft>
              <a:buClr>
                <a:schemeClr val="dk1"/>
              </a:buClr>
              <a:buSzPts val="2800"/>
              <a:buNone/>
              <a:defRPr>
                <a:solidFill>
                  <a:schemeClr val="dk1"/>
                </a:solidFill>
              </a:defRPr>
            </a:lvl8pPr>
            <a:lvl9pPr lvl="8" rtl="0">
              <a:spcBef>
                <a:spcPts val="0"/>
              </a:spcBef>
              <a:spcAft>
                <a:spcPts val="0"/>
              </a:spcAft>
              <a:buClr>
                <a:schemeClr val="dk1"/>
              </a:buClr>
              <a:buSzPts val="2800"/>
              <a:buNone/>
              <a:defRPr>
                <a:solidFill>
                  <a:schemeClr val="dk1"/>
                </a:solidFill>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Section Header 2">
  <p:cSld name="CUSTOM_1_1">
    <p:spTree>
      <p:nvGrpSpPr>
        <p:cNvPr id="1" name="Shape 683"/>
        <p:cNvGrpSpPr/>
        <p:nvPr/>
      </p:nvGrpSpPr>
      <p:grpSpPr>
        <a:xfrm>
          <a:off x="0" y="0"/>
          <a:ext cx="0" cy="0"/>
          <a:chOff x="0" y="0"/>
          <a:chExt cx="0" cy="0"/>
        </a:xfrm>
      </p:grpSpPr>
      <p:sp>
        <p:nvSpPr>
          <p:cNvPr id="744" name="Google Shape;744;p25"/>
          <p:cNvSpPr txBox="1">
            <a:spLocks noGrp="1"/>
          </p:cNvSpPr>
          <p:nvPr>
            <p:ph type="title"/>
          </p:nvPr>
        </p:nvSpPr>
        <p:spPr>
          <a:xfrm>
            <a:off x="5022775" y="2487975"/>
            <a:ext cx="3403800" cy="9870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lt1"/>
              </a:buClr>
              <a:buSzPts val="3000"/>
              <a:buNone/>
              <a:defRPr sz="2800">
                <a:solidFill>
                  <a:schemeClr val="dk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endParaRPr/>
          </a:p>
        </p:txBody>
      </p:sp>
      <p:sp>
        <p:nvSpPr>
          <p:cNvPr id="745" name="Google Shape;745;p25"/>
          <p:cNvSpPr txBox="1">
            <a:spLocks noGrp="1"/>
          </p:cNvSpPr>
          <p:nvPr>
            <p:ph type="title" idx="2" hasCustomPrompt="1"/>
          </p:nvPr>
        </p:nvSpPr>
        <p:spPr>
          <a:xfrm>
            <a:off x="5671075" y="1501025"/>
            <a:ext cx="2755500" cy="9870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lt1"/>
              </a:buClr>
              <a:buSzPts val="4400"/>
              <a:buNone/>
              <a:defRPr sz="7300">
                <a:solidFill>
                  <a:schemeClr val="dk1"/>
                </a:solidFill>
              </a:defRPr>
            </a:lvl1pPr>
            <a:lvl2pPr lvl="1" algn="ctr" rtl="0">
              <a:spcBef>
                <a:spcPts val="0"/>
              </a:spcBef>
              <a:spcAft>
                <a:spcPts val="0"/>
              </a:spcAft>
              <a:buClr>
                <a:schemeClr val="lt1"/>
              </a:buClr>
              <a:buSzPts val="12000"/>
              <a:buNone/>
              <a:defRPr sz="12000">
                <a:solidFill>
                  <a:schemeClr val="lt1"/>
                </a:solidFill>
              </a:defRPr>
            </a:lvl2pPr>
            <a:lvl3pPr lvl="2" algn="ctr" rtl="0">
              <a:spcBef>
                <a:spcPts val="0"/>
              </a:spcBef>
              <a:spcAft>
                <a:spcPts val="0"/>
              </a:spcAft>
              <a:buClr>
                <a:schemeClr val="lt1"/>
              </a:buClr>
              <a:buSzPts val="12000"/>
              <a:buNone/>
              <a:defRPr sz="12000">
                <a:solidFill>
                  <a:schemeClr val="lt1"/>
                </a:solidFill>
              </a:defRPr>
            </a:lvl3pPr>
            <a:lvl4pPr lvl="3" algn="ctr" rtl="0">
              <a:spcBef>
                <a:spcPts val="0"/>
              </a:spcBef>
              <a:spcAft>
                <a:spcPts val="0"/>
              </a:spcAft>
              <a:buClr>
                <a:schemeClr val="lt1"/>
              </a:buClr>
              <a:buSzPts val="12000"/>
              <a:buNone/>
              <a:defRPr sz="12000">
                <a:solidFill>
                  <a:schemeClr val="lt1"/>
                </a:solidFill>
              </a:defRPr>
            </a:lvl4pPr>
            <a:lvl5pPr lvl="4" algn="ctr" rtl="0">
              <a:spcBef>
                <a:spcPts val="0"/>
              </a:spcBef>
              <a:spcAft>
                <a:spcPts val="0"/>
              </a:spcAft>
              <a:buClr>
                <a:schemeClr val="lt1"/>
              </a:buClr>
              <a:buSzPts val="12000"/>
              <a:buNone/>
              <a:defRPr sz="12000">
                <a:solidFill>
                  <a:schemeClr val="lt1"/>
                </a:solidFill>
              </a:defRPr>
            </a:lvl5pPr>
            <a:lvl6pPr lvl="5" algn="ctr" rtl="0">
              <a:spcBef>
                <a:spcPts val="0"/>
              </a:spcBef>
              <a:spcAft>
                <a:spcPts val="0"/>
              </a:spcAft>
              <a:buClr>
                <a:schemeClr val="lt1"/>
              </a:buClr>
              <a:buSzPts val="12000"/>
              <a:buNone/>
              <a:defRPr sz="12000">
                <a:solidFill>
                  <a:schemeClr val="lt1"/>
                </a:solidFill>
              </a:defRPr>
            </a:lvl6pPr>
            <a:lvl7pPr lvl="6" algn="ctr" rtl="0">
              <a:spcBef>
                <a:spcPts val="0"/>
              </a:spcBef>
              <a:spcAft>
                <a:spcPts val="0"/>
              </a:spcAft>
              <a:buClr>
                <a:schemeClr val="lt1"/>
              </a:buClr>
              <a:buSzPts val="12000"/>
              <a:buNone/>
              <a:defRPr sz="12000">
                <a:solidFill>
                  <a:schemeClr val="lt1"/>
                </a:solidFill>
              </a:defRPr>
            </a:lvl7pPr>
            <a:lvl8pPr lvl="7" algn="ctr" rtl="0">
              <a:spcBef>
                <a:spcPts val="0"/>
              </a:spcBef>
              <a:spcAft>
                <a:spcPts val="0"/>
              </a:spcAft>
              <a:buClr>
                <a:schemeClr val="lt1"/>
              </a:buClr>
              <a:buSzPts val="12000"/>
              <a:buNone/>
              <a:defRPr sz="12000">
                <a:solidFill>
                  <a:schemeClr val="lt1"/>
                </a:solidFill>
              </a:defRPr>
            </a:lvl8pPr>
            <a:lvl9pPr lvl="8" algn="ctr" rtl="0">
              <a:spcBef>
                <a:spcPts val="0"/>
              </a:spcBef>
              <a:spcAft>
                <a:spcPts val="0"/>
              </a:spcAft>
              <a:buClr>
                <a:schemeClr val="lt1"/>
              </a:buClr>
              <a:buSzPts val="12000"/>
              <a:buNone/>
              <a:defRPr sz="12000">
                <a:solidFill>
                  <a:schemeClr val="lt1"/>
                </a:solidFill>
              </a:defRPr>
            </a:lvl9pPr>
          </a:lstStyle>
          <a:p>
            <a:r>
              <a:t>xx%</a:t>
            </a:r>
          </a:p>
        </p:txBody>
      </p:sp>
      <p:sp>
        <p:nvSpPr>
          <p:cNvPr id="746" name="Google Shape;746;p25"/>
          <p:cNvSpPr txBox="1">
            <a:spLocks noGrp="1"/>
          </p:cNvSpPr>
          <p:nvPr>
            <p:ph type="subTitle" idx="1"/>
          </p:nvPr>
        </p:nvSpPr>
        <p:spPr>
          <a:xfrm>
            <a:off x="5718775" y="3474975"/>
            <a:ext cx="2707800" cy="7053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600"/>
              <a:buNone/>
              <a:defRPr>
                <a:latin typeface="Lato" panose="020F0502020204030203"/>
                <a:ea typeface="Lato" panose="020F0502020204030203"/>
                <a:cs typeface="Lato" panose="020F0502020204030203"/>
                <a:sym typeface="Lato" panose="020F0502020204030203"/>
              </a:defRPr>
            </a:lvl1pPr>
            <a:lvl2pPr lvl="1" rtl="0">
              <a:spcBef>
                <a:spcPts val="0"/>
              </a:spcBef>
              <a:spcAft>
                <a:spcPts val="0"/>
              </a:spcAft>
              <a:buSzPts val="1600"/>
              <a:buNone/>
              <a:defRPr/>
            </a:lvl2pPr>
            <a:lvl3pPr lvl="2" rtl="0">
              <a:spcBef>
                <a:spcPts val="1600"/>
              </a:spcBef>
              <a:spcAft>
                <a:spcPts val="0"/>
              </a:spcAft>
              <a:buSzPts val="1600"/>
              <a:buNone/>
              <a:defRPr/>
            </a:lvl3pPr>
            <a:lvl4pPr lvl="3" rtl="0">
              <a:spcBef>
                <a:spcPts val="1600"/>
              </a:spcBef>
              <a:spcAft>
                <a:spcPts val="0"/>
              </a:spcAft>
              <a:buSzPts val="1600"/>
              <a:buNone/>
              <a:defRPr/>
            </a:lvl4pPr>
            <a:lvl5pPr lvl="4" rtl="0">
              <a:spcBef>
                <a:spcPts val="1600"/>
              </a:spcBef>
              <a:spcAft>
                <a:spcPts val="0"/>
              </a:spcAft>
              <a:buSzPts val="1600"/>
              <a:buNone/>
              <a:defRPr/>
            </a:lvl5pPr>
            <a:lvl6pPr lvl="5" rtl="0">
              <a:spcBef>
                <a:spcPts val="1600"/>
              </a:spcBef>
              <a:spcAft>
                <a:spcPts val="0"/>
              </a:spcAft>
              <a:buSzPts val="1600"/>
              <a:buNone/>
              <a:defRPr/>
            </a:lvl6pPr>
            <a:lvl7pPr lvl="6" rtl="0">
              <a:spcBef>
                <a:spcPts val="1600"/>
              </a:spcBef>
              <a:spcAft>
                <a:spcPts val="0"/>
              </a:spcAft>
              <a:buSzPts val="1600"/>
              <a:buNone/>
              <a:defRPr/>
            </a:lvl7pPr>
            <a:lvl8pPr lvl="7" rtl="0">
              <a:spcBef>
                <a:spcPts val="1600"/>
              </a:spcBef>
              <a:spcAft>
                <a:spcPts val="0"/>
              </a:spcAft>
              <a:buSzPts val="1600"/>
              <a:buNone/>
              <a:defRPr/>
            </a:lvl8pPr>
            <a:lvl9pPr lvl="8" rtl="0">
              <a:spcBef>
                <a:spcPts val="1600"/>
              </a:spcBef>
              <a:spcAft>
                <a:spcPts val="1600"/>
              </a:spcAft>
              <a:buSzPts val="1600"/>
              <a:buNone/>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Section Header 1">
  <p:cSld name="CUSTOM_1_2">
    <p:spTree>
      <p:nvGrpSpPr>
        <p:cNvPr id="1" name="Shape 747"/>
        <p:cNvGrpSpPr/>
        <p:nvPr/>
      </p:nvGrpSpPr>
      <p:grpSpPr>
        <a:xfrm>
          <a:off x="0" y="0"/>
          <a:ext cx="0" cy="0"/>
          <a:chOff x="0" y="0"/>
          <a:chExt cx="0" cy="0"/>
        </a:xfrm>
      </p:grpSpPr>
      <p:sp>
        <p:nvSpPr>
          <p:cNvPr id="811" name="Google Shape;811;p26"/>
          <p:cNvSpPr txBox="1">
            <a:spLocks noGrp="1"/>
          </p:cNvSpPr>
          <p:nvPr>
            <p:ph type="title"/>
          </p:nvPr>
        </p:nvSpPr>
        <p:spPr>
          <a:xfrm>
            <a:off x="706225" y="2501750"/>
            <a:ext cx="4168200" cy="9870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3000"/>
              <a:buNone/>
              <a:defRPr sz="2800">
                <a:solidFill>
                  <a:schemeClr val="dk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endParaRPr/>
          </a:p>
        </p:txBody>
      </p:sp>
      <p:sp>
        <p:nvSpPr>
          <p:cNvPr id="812" name="Google Shape;812;p26"/>
          <p:cNvSpPr txBox="1">
            <a:spLocks noGrp="1"/>
          </p:cNvSpPr>
          <p:nvPr>
            <p:ph type="title" idx="2" hasCustomPrompt="1"/>
          </p:nvPr>
        </p:nvSpPr>
        <p:spPr>
          <a:xfrm>
            <a:off x="706225" y="1514800"/>
            <a:ext cx="2755500" cy="987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4400"/>
              <a:buNone/>
              <a:defRPr sz="7300">
                <a:solidFill>
                  <a:schemeClr val="dk1"/>
                </a:solidFill>
              </a:defRPr>
            </a:lvl1pPr>
            <a:lvl2pPr lvl="1" algn="ctr" rtl="0">
              <a:spcBef>
                <a:spcPts val="0"/>
              </a:spcBef>
              <a:spcAft>
                <a:spcPts val="0"/>
              </a:spcAft>
              <a:buClr>
                <a:schemeClr val="lt1"/>
              </a:buClr>
              <a:buSzPts val="12000"/>
              <a:buNone/>
              <a:defRPr sz="12000">
                <a:solidFill>
                  <a:schemeClr val="lt1"/>
                </a:solidFill>
              </a:defRPr>
            </a:lvl2pPr>
            <a:lvl3pPr lvl="2" algn="ctr" rtl="0">
              <a:spcBef>
                <a:spcPts val="0"/>
              </a:spcBef>
              <a:spcAft>
                <a:spcPts val="0"/>
              </a:spcAft>
              <a:buClr>
                <a:schemeClr val="lt1"/>
              </a:buClr>
              <a:buSzPts val="12000"/>
              <a:buNone/>
              <a:defRPr sz="12000">
                <a:solidFill>
                  <a:schemeClr val="lt1"/>
                </a:solidFill>
              </a:defRPr>
            </a:lvl3pPr>
            <a:lvl4pPr lvl="3" algn="ctr" rtl="0">
              <a:spcBef>
                <a:spcPts val="0"/>
              </a:spcBef>
              <a:spcAft>
                <a:spcPts val="0"/>
              </a:spcAft>
              <a:buClr>
                <a:schemeClr val="lt1"/>
              </a:buClr>
              <a:buSzPts val="12000"/>
              <a:buNone/>
              <a:defRPr sz="12000">
                <a:solidFill>
                  <a:schemeClr val="lt1"/>
                </a:solidFill>
              </a:defRPr>
            </a:lvl4pPr>
            <a:lvl5pPr lvl="4" algn="ctr" rtl="0">
              <a:spcBef>
                <a:spcPts val="0"/>
              </a:spcBef>
              <a:spcAft>
                <a:spcPts val="0"/>
              </a:spcAft>
              <a:buClr>
                <a:schemeClr val="lt1"/>
              </a:buClr>
              <a:buSzPts val="12000"/>
              <a:buNone/>
              <a:defRPr sz="12000">
                <a:solidFill>
                  <a:schemeClr val="lt1"/>
                </a:solidFill>
              </a:defRPr>
            </a:lvl5pPr>
            <a:lvl6pPr lvl="5" algn="ctr" rtl="0">
              <a:spcBef>
                <a:spcPts val="0"/>
              </a:spcBef>
              <a:spcAft>
                <a:spcPts val="0"/>
              </a:spcAft>
              <a:buClr>
                <a:schemeClr val="lt1"/>
              </a:buClr>
              <a:buSzPts val="12000"/>
              <a:buNone/>
              <a:defRPr sz="12000">
                <a:solidFill>
                  <a:schemeClr val="lt1"/>
                </a:solidFill>
              </a:defRPr>
            </a:lvl6pPr>
            <a:lvl7pPr lvl="6" algn="ctr" rtl="0">
              <a:spcBef>
                <a:spcPts val="0"/>
              </a:spcBef>
              <a:spcAft>
                <a:spcPts val="0"/>
              </a:spcAft>
              <a:buClr>
                <a:schemeClr val="lt1"/>
              </a:buClr>
              <a:buSzPts val="12000"/>
              <a:buNone/>
              <a:defRPr sz="12000">
                <a:solidFill>
                  <a:schemeClr val="lt1"/>
                </a:solidFill>
              </a:defRPr>
            </a:lvl7pPr>
            <a:lvl8pPr lvl="7" algn="ctr" rtl="0">
              <a:spcBef>
                <a:spcPts val="0"/>
              </a:spcBef>
              <a:spcAft>
                <a:spcPts val="0"/>
              </a:spcAft>
              <a:buClr>
                <a:schemeClr val="lt1"/>
              </a:buClr>
              <a:buSzPts val="12000"/>
              <a:buNone/>
              <a:defRPr sz="12000">
                <a:solidFill>
                  <a:schemeClr val="lt1"/>
                </a:solidFill>
              </a:defRPr>
            </a:lvl8pPr>
            <a:lvl9pPr lvl="8" algn="ctr" rtl="0">
              <a:spcBef>
                <a:spcPts val="0"/>
              </a:spcBef>
              <a:spcAft>
                <a:spcPts val="0"/>
              </a:spcAft>
              <a:buClr>
                <a:schemeClr val="lt1"/>
              </a:buClr>
              <a:buSzPts val="12000"/>
              <a:buNone/>
              <a:defRPr sz="12000">
                <a:solidFill>
                  <a:schemeClr val="lt1"/>
                </a:solidFill>
              </a:defRPr>
            </a:lvl9pPr>
          </a:lstStyle>
          <a:p>
            <a:r>
              <a:t>xx%</a:t>
            </a:r>
          </a:p>
        </p:txBody>
      </p:sp>
      <p:sp>
        <p:nvSpPr>
          <p:cNvPr id="813" name="Google Shape;813;p26"/>
          <p:cNvSpPr txBox="1">
            <a:spLocks noGrp="1"/>
          </p:cNvSpPr>
          <p:nvPr>
            <p:ph type="subTitle" idx="1"/>
          </p:nvPr>
        </p:nvSpPr>
        <p:spPr>
          <a:xfrm>
            <a:off x="717500" y="3488750"/>
            <a:ext cx="2707800" cy="705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a:latin typeface="Lato" panose="020F0502020204030203"/>
                <a:ea typeface="Lato" panose="020F0502020204030203"/>
                <a:cs typeface="Lato" panose="020F0502020204030203"/>
                <a:sym typeface="Lato" panose="020F0502020204030203"/>
              </a:defRPr>
            </a:lvl1pPr>
            <a:lvl2pPr lvl="1" rtl="0">
              <a:spcBef>
                <a:spcPts val="0"/>
              </a:spcBef>
              <a:spcAft>
                <a:spcPts val="0"/>
              </a:spcAft>
              <a:buSzPts val="1600"/>
              <a:buNone/>
              <a:defRPr/>
            </a:lvl2pPr>
            <a:lvl3pPr lvl="2" rtl="0">
              <a:spcBef>
                <a:spcPts val="1600"/>
              </a:spcBef>
              <a:spcAft>
                <a:spcPts val="0"/>
              </a:spcAft>
              <a:buSzPts val="1600"/>
              <a:buNone/>
              <a:defRPr/>
            </a:lvl3pPr>
            <a:lvl4pPr lvl="3" rtl="0">
              <a:spcBef>
                <a:spcPts val="1600"/>
              </a:spcBef>
              <a:spcAft>
                <a:spcPts val="0"/>
              </a:spcAft>
              <a:buSzPts val="1600"/>
              <a:buNone/>
              <a:defRPr/>
            </a:lvl4pPr>
            <a:lvl5pPr lvl="4" rtl="0">
              <a:spcBef>
                <a:spcPts val="1600"/>
              </a:spcBef>
              <a:spcAft>
                <a:spcPts val="0"/>
              </a:spcAft>
              <a:buSzPts val="1600"/>
              <a:buNone/>
              <a:defRPr/>
            </a:lvl5pPr>
            <a:lvl6pPr lvl="5" rtl="0">
              <a:spcBef>
                <a:spcPts val="1600"/>
              </a:spcBef>
              <a:spcAft>
                <a:spcPts val="0"/>
              </a:spcAft>
              <a:buSzPts val="1600"/>
              <a:buNone/>
              <a:defRPr/>
            </a:lvl6pPr>
            <a:lvl7pPr lvl="6" rtl="0">
              <a:spcBef>
                <a:spcPts val="1600"/>
              </a:spcBef>
              <a:spcAft>
                <a:spcPts val="0"/>
              </a:spcAft>
              <a:buSzPts val="1600"/>
              <a:buNone/>
              <a:defRPr/>
            </a:lvl7pPr>
            <a:lvl8pPr lvl="7" rtl="0">
              <a:spcBef>
                <a:spcPts val="1600"/>
              </a:spcBef>
              <a:spcAft>
                <a:spcPts val="0"/>
              </a:spcAft>
              <a:buSzPts val="1600"/>
              <a:buNone/>
              <a:defRPr/>
            </a:lvl8pPr>
            <a:lvl9pPr lvl="8" rtl="0">
              <a:spcBef>
                <a:spcPts val="1600"/>
              </a:spcBef>
              <a:spcAft>
                <a:spcPts val="1600"/>
              </a:spcAft>
              <a:buSzPts val="1600"/>
              <a:buNone/>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matchingName="Quote">
  <p:cSld name="CAPTION_ONLY_1_1">
    <p:spTree>
      <p:nvGrpSpPr>
        <p:cNvPr id="1" name="Shape 814"/>
        <p:cNvGrpSpPr/>
        <p:nvPr/>
      </p:nvGrpSpPr>
      <p:grpSpPr>
        <a:xfrm>
          <a:off x="0" y="0"/>
          <a:ext cx="0" cy="0"/>
          <a:chOff x="0" y="0"/>
          <a:chExt cx="0" cy="0"/>
        </a:xfrm>
      </p:grpSpPr>
      <p:sp>
        <p:nvSpPr>
          <p:cNvPr id="843" name="Google Shape;843;p27"/>
          <p:cNvSpPr txBox="1">
            <a:spLocks noGrp="1"/>
          </p:cNvSpPr>
          <p:nvPr>
            <p:ph type="subTitle" idx="1"/>
          </p:nvPr>
        </p:nvSpPr>
        <p:spPr>
          <a:xfrm>
            <a:off x="1059150" y="1276625"/>
            <a:ext cx="7025700" cy="1460700"/>
          </a:xfrm>
          <a:prstGeom prst="rect">
            <a:avLst/>
          </a:prstGeom>
        </p:spPr>
        <p:txBody>
          <a:bodyPr spcFirstLastPara="1" wrap="square" lIns="91425" tIns="91425" rIns="91425" bIns="91425" anchor="t" anchorCtr="0">
            <a:noAutofit/>
          </a:bodyPr>
          <a:lstStyle>
            <a:lvl1pPr lvl="0" algn="r">
              <a:lnSpc>
                <a:spcPct val="100000"/>
              </a:lnSpc>
              <a:spcBef>
                <a:spcPts val="0"/>
              </a:spcBef>
              <a:spcAft>
                <a:spcPts val="0"/>
              </a:spcAft>
              <a:buSzPts val="1600"/>
              <a:buNone/>
              <a:defRPr sz="3100"/>
            </a:lvl1pPr>
            <a:lvl2pPr lvl="1">
              <a:spcBef>
                <a:spcPts val="0"/>
              </a:spcBef>
              <a:spcAft>
                <a:spcPts val="0"/>
              </a:spcAft>
              <a:buSzPts val="1600"/>
              <a:buNone/>
              <a:defRPr/>
            </a:lvl2pPr>
            <a:lvl3pPr lvl="2">
              <a:spcBef>
                <a:spcPts val="1600"/>
              </a:spcBef>
              <a:spcAft>
                <a:spcPts val="0"/>
              </a:spcAft>
              <a:buSzPts val="1600"/>
              <a:buNone/>
              <a:defRPr/>
            </a:lvl3pPr>
            <a:lvl4pPr lvl="3">
              <a:spcBef>
                <a:spcPts val="1600"/>
              </a:spcBef>
              <a:spcAft>
                <a:spcPts val="0"/>
              </a:spcAft>
              <a:buSzPts val="1600"/>
              <a:buNone/>
              <a:defRPr/>
            </a:lvl4pPr>
            <a:lvl5pPr lvl="4">
              <a:spcBef>
                <a:spcPts val="1600"/>
              </a:spcBef>
              <a:spcAft>
                <a:spcPts val="0"/>
              </a:spcAft>
              <a:buSzPts val="1600"/>
              <a:buNone/>
              <a:defRPr/>
            </a:lvl5pPr>
            <a:lvl6pPr lvl="5">
              <a:spcBef>
                <a:spcPts val="1600"/>
              </a:spcBef>
              <a:spcAft>
                <a:spcPts val="0"/>
              </a:spcAft>
              <a:buSzPts val="1600"/>
              <a:buNone/>
              <a:defRPr/>
            </a:lvl6pPr>
            <a:lvl7pPr lvl="6">
              <a:spcBef>
                <a:spcPts val="1600"/>
              </a:spcBef>
              <a:spcAft>
                <a:spcPts val="0"/>
              </a:spcAft>
              <a:buSzPts val="1600"/>
              <a:buNone/>
              <a:defRPr/>
            </a:lvl7pPr>
            <a:lvl8pPr lvl="7">
              <a:spcBef>
                <a:spcPts val="1600"/>
              </a:spcBef>
              <a:spcAft>
                <a:spcPts val="0"/>
              </a:spcAft>
              <a:buSzPts val="1600"/>
              <a:buNone/>
              <a:defRPr/>
            </a:lvl8pPr>
            <a:lvl9pPr lvl="8">
              <a:spcBef>
                <a:spcPts val="1600"/>
              </a:spcBef>
              <a:spcAft>
                <a:spcPts val="1600"/>
              </a:spcAft>
              <a:buSzPts val="1600"/>
              <a:buNone/>
              <a:defRPr/>
            </a:lvl9pPr>
          </a:lstStyle>
          <a:p>
            <a:endParaRPr/>
          </a:p>
        </p:txBody>
      </p:sp>
      <p:sp>
        <p:nvSpPr>
          <p:cNvPr id="844" name="Google Shape;844;p27"/>
          <p:cNvSpPr txBox="1">
            <a:spLocks noGrp="1"/>
          </p:cNvSpPr>
          <p:nvPr>
            <p:ph type="title"/>
          </p:nvPr>
        </p:nvSpPr>
        <p:spPr>
          <a:xfrm>
            <a:off x="2332425" y="3034500"/>
            <a:ext cx="5697600" cy="449100"/>
          </a:xfrm>
          <a:prstGeom prst="rect">
            <a:avLst/>
          </a:prstGeom>
        </p:spPr>
        <p:txBody>
          <a:bodyPr spcFirstLastPara="1" wrap="square" lIns="91425" tIns="91425" rIns="91425" bIns="91425" anchor="t" anchorCtr="0">
            <a:noAutofit/>
          </a:bodyPr>
          <a:lstStyle>
            <a:lvl1pPr lvl="0" algn="r">
              <a:spcBef>
                <a:spcPts val="0"/>
              </a:spcBef>
              <a:spcAft>
                <a:spcPts val="0"/>
              </a:spcAft>
              <a:buSzPts val="3000"/>
              <a:buChar char="-"/>
              <a:defRPr sz="1800"/>
            </a:lvl1pPr>
            <a:lvl2pPr lvl="1">
              <a:spcBef>
                <a:spcPts val="0"/>
              </a:spcBef>
              <a:spcAft>
                <a:spcPts val="0"/>
              </a:spcAft>
              <a:buSzPts val="2800"/>
              <a:buChar char="-"/>
              <a:defRPr>
                <a:latin typeface="Maven Pro"/>
                <a:ea typeface="Maven Pro"/>
                <a:cs typeface="Maven Pro"/>
                <a:sym typeface="Maven Pro"/>
              </a:defRPr>
            </a:lvl2pPr>
            <a:lvl3pPr lvl="2">
              <a:spcBef>
                <a:spcPts val="0"/>
              </a:spcBef>
              <a:spcAft>
                <a:spcPts val="0"/>
              </a:spcAft>
              <a:buSzPts val="2800"/>
              <a:buChar char="-"/>
              <a:defRPr>
                <a:latin typeface="Maven Pro"/>
                <a:ea typeface="Maven Pro"/>
                <a:cs typeface="Maven Pro"/>
                <a:sym typeface="Maven Pro"/>
              </a:defRPr>
            </a:lvl3pPr>
            <a:lvl4pPr lvl="3">
              <a:spcBef>
                <a:spcPts val="0"/>
              </a:spcBef>
              <a:spcAft>
                <a:spcPts val="0"/>
              </a:spcAft>
              <a:buSzPts val="2800"/>
              <a:buChar char="-"/>
              <a:defRPr>
                <a:latin typeface="Maven Pro"/>
                <a:ea typeface="Maven Pro"/>
                <a:cs typeface="Maven Pro"/>
                <a:sym typeface="Maven Pro"/>
              </a:defRPr>
            </a:lvl4pPr>
            <a:lvl5pPr lvl="4">
              <a:spcBef>
                <a:spcPts val="0"/>
              </a:spcBef>
              <a:spcAft>
                <a:spcPts val="0"/>
              </a:spcAft>
              <a:buSzPts val="2800"/>
              <a:buChar char="-"/>
              <a:defRPr>
                <a:latin typeface="Maven Pro"/>
                <a:ea typeface="Maven Pro"/>
                <a:cs typeface="Maven Pro"/>
                <a:sym typeface="Maven Pro"/>
              </a:defRPr>
            </a:lvl5pPr>
            <a:lvl6pPr lvl="5">
              <a:spcBef>
                <a:spcPts val="0"/>
              </a:spcBef>
              <a:spcAft>
                <a:spcPts val="0"/>
              </a:spcAft>
              <a:buSzPts val="2800"/>
              <a:buChar char="-"/>
              <a:defRPr>
                <a:latin typeface="Maven Pro"/>
                <a:ea typeface="Maven Pro"/>
                <a:cs typeface="Maven Pro"/>
                <a:sym typeface="Maven Pro"/>
              </a:defRPr>
            </a:lvl6pPr>
            <a:lvl7pPr lvl="6">
              <a:spcBef>
                <a:spcPts val="0"/>
              </a:spcBef>
              <a:spcAft>
                <a:spcPts val="0"/>
              </a:spcAft>
              <a:buSzPts val="2800"/>
              <a:buChar char="-"/>
              <a:defRPr>
                <a:latin typeface="Maven Pro"/>
                <a:ea typeface="Maven Pro"/>
                <a:cs typeface="Maven Pro"/>
                <a:sym typeface="Maven Pro"/>
              </a:defRPr>
            </a:lvl7pPr>
            <a:lvl8pPr lvl="7">
              <a:spcBef>
                <a:spcPts val="0"/>
              </a:spcBef>
              <a:spcAft>
                <a:spcPts val="0"/>
              </a:spcAft>
              <a:buSzPts val="2800"/>
              <a:buChar char="-"/>
              <a:defRPr>
                <a:latin typeface="Maven Pro"/>
                <a:ea typeface="Maven Pro"/>
                <a:cs typeface="Maven Pro"/>
                <a:sym typeface="Maven Pro"/>
              </a:defRPr>
            </a:lvl8pPr>
            <a:lvl9pPr lvl="8">
              <a:spcBef>
                <a:spcPts val="0"/>
              </a:spcBef>
              <a:spcAft>
                <a:spcPts val="0"/>
              </a:spcAft>
              <a:buSzPts val="2800"/>
              <a:buChar char="-"/>
              <a:defRPr>
                <a:latin typeface="Maven Pro"/>
                <a:ea typeface="Maven Pro"/>
                <a:cs typeface="Maven Pro"/>
                <a:sym typeface="Maven Pro"/>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matchingName="Section Title and Description 1">
  <p:cSld name="SECTION_TITLE_AND_DESCRIPTION_2">
    <p:spTree>
      <p:nvGrpSpPr>
        <p:cNvPr id="1" name="Shape 845"/>
        <p:cNvGrpSpPr/>
        <p:nvPr/>
      </p:nvGrpSpPr>
      <p:grpSpPr>
        <a:xfrm>
          <a:off x="0" y="0"/>
          <a:ext cx="0" cy="0"/>
          <a:chOff x="0" y="0"/>
          <a:chExt cx="0" cy="0"/>
        </a:xfrm>
      </p:grpSpPr>
      <p:sp>
        <p:nvSpPr>
          <p:cNvPr id="846" name="Google Shape;846;p28"/>
          <p:cNvSpPr txBox="1">
            <a:spLocks noGrp="1"/>
          </p:cNvSpPr>
          <p:nvPr>
            <p:ph type="title"/>
          </p:nvPr>
        </p:nvSpPr>
        <p:spPr>
          <a:xfrm>
            <a:off x="889950" y="1407400"/>
            <a:ext cx="4484700" cy="805200"/>
          </a:xfrm>
          <a:prstGeom prst="rect">
            <a:avLst/>
          </a:prstGeom>
        </p:spPr>
        <p:txBody>
          <a:bodyPr spcFirstLastPara="1" wrap="square" lIns="91425" tIns="91425" rIns="91425" bIns="91425" anchor="ctr" anchorCtr="0">
            <a:noAutofit/>
          </a:bodyPr>
          <a:lstStyle>
            <a:lvl1pPr lvl="0" rtl="0">
              <a:spcBef>
                <a:spcPts val="0"/>
              </a:spcBef>
              <a:spcAft>
                <a:spcPts val="0"/>
              </a:spcAft>
              <a:buSzPts val="4200"/>
              <a:buNone/>
              <a:defRPr sz="20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847" name="Google Shape;847;p28"/>
          <p:cNvSpPr txBox="1">
            <a:spLocks noGrp="1"/>
          </p:cNvSpPr>
          <p:nvPr>
            <p:ph type="subTitle" idx="1"/>
          </p:nvPr>
        </p:nvSpPr>
        <p:spPr>
          <a:xfrm>
            <a:off x="889950" y="2270875"/>
            <a:ext cx="4045200" cy="223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1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848" name="Google Shape;848;p28"/>
          <p:cNvSpPr txBox="1">
            <a:spLocks noGrp="1"/>
          </p:cNvSpPr>
          <p:nvPr>
            <p:ph type="body" idx="2"/>
          </p:nvPr>
        </p:nvSpPr>
        <p:spPr>
          <a:xfrm>
            <a:off x="889950" y="2867650"/>
            <a:ext cx="4360200" cy="1054200"/>
          </a:xfrm>
          <a:prstGeom prst="rect">
            <a:avLst/>
          </a:prstGeom>
        </p:spPr>
        <p:txBody>
          <a:bodyPr spcFirstLastPara="1" wrap="square" lIns="91425" tIns="91425" rIns="91425" bIns="91425" anchor="ctr" anchorCtr="0">
            <a:noAutofit/>
          </a:bodyPr>
          <a:lstStyle>
            <a:lvl1pPr marL="457200" lvl="0" indent="-330200" rtl="0">
              <a:spcBef>
                <a:spcPts val="0"/>
              </a:spcBef>
              <a:spcAft>
                <a:spcPts val="0"/>
              </a:spcAft>
              <a:buSzPts val="1600"/>
              <a:buChar char="●"/>
              <a:defRPr sz="1400"/>
            </a:lvl1pPr>
            <a:lvl2pPr marL="914400" lvl="1" indent="-330200" rtl="0">
              <a:spcBef>
                <a:spcPts val="1600"/>
              </a:spcBef>
              <a:spcAft>
                <a:spcPts val="0"/>
              </a:spcAft>
              <a:buSzPts val="1600"/>
              <a:buChar char="○"/>
              <a:defRPr/>
            </a:lvl2pPr>
            <a:lvl3pPr marL="1371600" lvl="2" indent="-330200" rtl="0">
              <a:spcBef>
                <a:spcPts val="1600"/>
              </a:spcBef>
              <a:spcAft>
                <a:spcPts val="0"/>
              </a:spcAft>
              <a:buSzPts val="1600"/>
              <a:buChar char="■"/>
              <a:defRPr/>
            </a:lvl3pPr>
            <a:lvl4pPr marL="1828800" lvl="3" indent="-330200" rtl="0">
              <a:spcBef>
                <a:spcPts val="1600"/>
              </a:spcBef>
              <a:spcAft>
                <a:spcPts val="0"/>
              </a:spcAft>
              <a:buSzPts val="1600"/>
              <a:buChar char="●"/>
              <a:defRPr/>
            </a:lvl4pPr>
            <a:lvl5pPr marL="2286000" lvl="4" indent="-330200" rtl="0">
              <a:spcBef>
                <a:spcPts val="1600"/>
              </a:spcBef>
              <a:spcAft>
                <a:spcPts val="0"/>
              </a:spcAft>
              <a:buSzPts val="1600"/>
              <a:buChar char="○"/>
              <a:defRPr/>
            </a:lvl5pPr>
            <a:lvl6pPr marL="2743200" lvl="5" indent="-330200" rtl="0">
              <a:spcBef>
                <a:spcPts val="1600"/>
              </a:spcBef>
              <a:spcAft>
                <a:spcPts val="0"/>
              </a:spcAft>
              <a:buSzPts val="1600"/>
              <a:buChar char="■"/>
              <a:defRPr/>
            </a:lvl6pPr>
            <a:lvl7pPr marL="3200400" lvl="6" indent="-330200" rtl="0">
              <a:spcBef>
                <a:spcPts val="1600"/>
              </a:spcBef>
              <a:spcAft>
                <a:spcPts val="0"/>
              </a:spcAft>
              <a:buSzPts val="1600"/>
              <a:buChar char="●"/>
              <a:defRPr/>
            </a:lvl7pPr>
            <a:lvl8pPr marL="3657600" lvl="7" indent="-330200" rtl="0">
              <a:spcBef>
                <a:spcPts val="1600"/>
              </a:spcBef>
              <a:spcAft>
                <a:spcPts val="0"/>
              </a:spcAft>
              <a:buSzPts val="1600"/>
              <a:buChar char="○"/>
              <a:defRPr/>
            </a:lvl8pPr>
            <a:lvl9pPr marL="4114800" lvl="8" indent="-330200" rtl="0">
              <a:spcBef>
                <a:spcPts val="1600"/>
              </a:spcBef>
              <a:spcAft>
                <a:spcPts val="1600"/>
              </a:spcAft>
              <a:buSzPts val="1600"/>
              <a:buChar char="■"/>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matchingName="One column text 03">
  <p:cSld name="ONE_COLUMN_TEXT_3_1">
    <p:spTree>
      <p:nvGrpSpPr>
        <p:cNvPr id="1" name="Shape 879"/>
        <p:cNvGrpSpPr/>
        <p:nvPr/>
      </p:nvGrpSpPr>
      <p:grpSpPr>
        <a:xfrm>
          <a:off x="0" y="0"/>
          <a:ext cx="0" cy="0"/>
          <a:chOff x="0" y="0"/>
          <a:chExt cx="0" cy="0"/>
        </a:xfrm>
      </p:grpSpPr>
      <p:sp>
        <p:nvSpPr>
          <p:cNvPr id="880" name="Google Shape;880;p29"/>
          <p:cNvSpPr txBox="1">
            <a:spLocks noGrp="1"/>
          </p:cNvSpPr>
          <p:nvPr>
            <p:ph type="title"/>
          </p:nvPr>
        </p:nvSpPr>
        <p:spPr>
          <a:xfrm>
            <a:off x="3661425" y="1814600"/>
            <a:ext cx="4837800" cy="12795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000"/>
              <a:buNone/>
              <a:defRPr sz="2200"/>
            </a:lvl1pPr>
            <a:lvl2pPr lvl="1" algn="r" rtl="0">
              <a:lnSpc>
                <a:spcPct val="100000"/>
              </a:lnSpc>
              <a:spcBef>
                <a:spcPts val="0"/>
              </a:spcBef>
              <a:spcAft>
                <a:spcPts val="0"/>
              </a:spcAft>
              <a:buSzPts val="2400"/>
              <a:buNone/>
              <a:defRPr sz="2400"/>
            </a:lvl2pPr>
            <a:lvl3pPr lvl="2" algn="r" rtl="0">
              <a:lnSpc>
                <a:spcPct val="100000"/>
              </a:lnSpc>
              <a:spcBef>
                <a:spcPts val="0"/>
              </a:spcBef>
              <a:spcAft>
                <a:spcPts val="0"/>
              </a:spcAft>
              <a:buSzPts val="2400"/>
              <a:buNone/>
              <a:defRPr sz="2400"/>
            </a:lvl3pPr>
            <a:lvl4pPr lvl="3" algn="r" rtl="0">
              <a:lnSpc>
                <a:spcPct val="100000"/>
              </a:lnSpc>
              <a:spcBef>
                <a:spcPts val="0"/>
              </a:spcBef>
              <a:spcAft>
                <a:spcPts val="0"/>
              </a:spcAft>
              <a:buSzPts val="2400"/>
              <a:buNone/>
              <a:defRPr sz="2400"/>
            </a:lvl4pPr>
            <a:lvl5pPr lvl="4" algn="r" rtl="0">
              <a:lnSpc>
                <a:spcPct val="100000"/>
              </a:lnSpc>
              <a:spcBef>
                <a:spcPts val="0"/>
              </a:spcBef>
              <a:spcAft>
                <a:spcPts val="0"/>
              </a:spcAft>
              <a:buSzPts val="2400"/>
              <a:buNone/>
              <a:defRPr sz="2400"/>
            </a:lvl5pPr>
            <a:lvl6pPr lvl="5" algn="r" rtl="0">
              <a:lnSpc>
                <a:spcPct val="100000"/>
              </a:lnSpc>
              <a:spcBef>
                <a:spcPts val="0"/>
              </a:spcBef>
              <a:spcAft>
                <a:spcPts val="0"/>
              </a:spcAft>
              <a:buSzPts val="2400"/>
              <a:buNone/>
              <a:defRPr sz="2400"/>
            </a:lvl6pPr>
            <a:lvl7pPr lvl="6" algn="r" rtl="0">
              <a:lnSpc>
                <a:spcPct val="100000"/>
              </a:lnSpc>
              <a:spcBef>
                <a:spcPts val="0"/>
              </a:spcBef>
              <a:spcAft>
                <a:spcPts val="0"/>
              </a:spcAft>
              <a:buSzPts val="2400"/>
              <a:buNone/>
              <a:defRPr sz="2400"/>
            </a:lvl7pPr>
            <a:lvl8pPr lvl="7" algn="r" rtl="0">
              <a:lnSpc>
                <a:spcPct val="100000"/>
              </a:lnSpc>
              <a:spcBef>
                <a:spcPts val="0"/>
              </a:spcBef>
              <a:spcAft>
                <a:spcPts val="0"/>
              </a:spcAft>
              <a:buSzPts val="2400"/>
              <a:buNone/>
              <a:defRPr sz="2400"/>
            </a:lvl8pPr>
            <a:lvl9pPr lvl="8" algn="r" rtl="0">
              <a:lnSpc>
                <a:spcPct val="100000"/>
              </a:lnSpc>
              <a:spcBef>
                <a:spcPts val="0"/>
              </a:spcBef>
              <a:spcAft>
                <a:spcPts val="0"/>
              </a:spcAft>
              <a:buSzPts val="2400"/>
              <a:buNone/>
              <a:defRPr sz="2400"/>
            </a:lvl9pPr>
          </a:lstStyle>
          <a:p>
            <a:endParaRPr/>
          </a:p>
        </p:txBody>
      </p:sp>
      <p:sp>
        <p:nvSpPr>
          <p:cNvPr id="881" name="Google Shape;881;p29"/>
          <p:cNvSpPr txBox="1">
            <a:spLocks noGrp="1"/>
          </p:cNvSpPr>
          <p:nvPr>
            <p:ph type="subTitle" idx="1"/>
          </p:nvPr>
        </p:nvSpPr>
        <p:spPr>
          <a:xfrm>
            <a:off x="3744175" y="3094250"/>
            <a:ext cx="4755000" cy="4026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600"/>
              <a:buNone/>
              <a:defRPr sz="1700"/>
            </a:lvl1pPr>
            <a:lvl2pPr lvl="1" rtl="0">
              <a:spcBef>
                <a:spcPts val="0"/>
              </a:spcBef>
              <a:spcAft>
                <a:spcPts val="0"/>
              </a:spcAft>
              <a:buSzPts val="1600"/>
              <a:buNone/>
              <a:defRPr/>
            </a:lvl2pPr>
            <a:lvl3pPr lvl="2" rtl="0">
              <a:spcBef>
                <a:spcPts val="1600"/>
              </a:spcBef>
              <a:spcAft>
                <a:spcPts val="0"/>
              </a:spcAft>
              <a:buSzPts val="1600"/>
              <a:buNone/>
              <a:defRPr/>
            </a:lvl3pPr>
            <a:lvl4pPr lvl="3" rtl="0">
              <a:spcBef>
                <a:spcPts val="1600"/>
              </a:spcBef>
              <a:spcAft>
                <a:spcPts val="0"/>
              </a:spcAft>
              <a:buSzPts val="1600"/>
              <a:buNone/>
              <a:defRPr/>
            </a:lvl4pPr>
            <a:lvl5pPr lvl="4" rtl="0">
              <a:spcBef>
                <a:spcPts val="1600"/>
              </a:spcBef>
              <a:spcAft>
                <a:spcPts val="0"/>
              </a:spcAft>
              <a:buSzPts val="1600"/>
              <a:buNone/>
              <a:defRPr/>
            </a:lvl5pPr>
            <a:lvl6pPr lvl="5" rtl="0">
              <a:spcBef>
                <a:spcPts val="1600"/>
              </a:spcBef>
              <a:spcAft>
                <a:spcPts val="0"/>
              </a:spcAft>
              <a:buSzPts val="1600"/>
              <a:buNone/>
              <a:defRPr/>
            </a:lvl6pPr>
            <a:lvl7pPr lvl="6" rtl="0">
              <a:spcBef>
                <a:spcPts val="1600"/>
              </a:spcBef>
              <a:spcAft>
                <a:spcPts val="0"/>
              </a:spcAft>
              <a:buSzPts val="1600"/>
              <a:buNone/>
              <a:defRPr/>
            </a:lvl7pPr>
            <a:lvl8pPr lvl="7" rtl="0">
              <a:spcBef>
                <a:spcPts val="1600"/>
              </a:spcBef>
              <a:spcAft>
                <a:spcPts val="0"/>
              </a:spcAft>
              <a:buSzPts val="1600"/>
              <a:buNone/>
              <a:defRPr/>
            </a:lvl8pPr>
            <a:lvl9pPr lvl="8" rtl="0">
              <a:spcBef>
                <a:spcPts val="1600"/>
              </a:spcBef>
              <a:spcAft>
                <a:spcPts val="1600"/>
              </a:spcAft>
              <a:buSzPts val="1600"/>
              <a:buNone/>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matchingName="Thanks">
  <p:cSld name="SECTION_TITLE_AND_DESCRIPTION_1_1">
    <p:spTree>
      <p:nvGrpSpPr>
        <p:cNvPr id="1" name="Shape 901"/>
        <p:cNvGrpSpPr/>
        <p:nvPr/>
      </p:nvGrpSpPr>
      <p:grpSpPr>
        <a:xfrm>
          <a:off x="0" y="0"/>
          <a:ext cx="0" cy="0"/>
          <a:chOff x="0" y="0"/>
          <a:chExt cx="0" cy="0"/>
        </a:xfrm>
      </p:grpSpPr>
      <p:sp>
        <p:nvSpPr>
          <p:cNvPr id="902" name="Google Shape;902;p30"/>
          <p:cNvSpPr txBox="1"/>
          <p:nvPr/>
        </p:nvSpPr>
        <p:spPr>
          <a:xfrm>
            <a:off x="2105700" y="3384500"/>
            <a:ext cx="4690800" cy="636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solidFill>
                  <a:schemeClr val="lt1"/>
                </a:solidFill>
                <a:latin typeface="Maven Pro"/>
                <a:ea typeface="Maven Pro"/>
                <a:cs typeface="Maven Pro"/>
                <a:sym typeface="Maven Pro"/>
              </a:rPr>
              <a:t>CREDITS</a:t>
            </a:r>
            <a:r>
              <a:rPr lang="en-GB">
                <a:solidFill>
                  <a:schemeClr val="lt1"/>
                </a:solidFill>
                <a:latin typeface="Maven Pro"/>
                <a:ea typeface="Maven Pro"/>
                <a:cs typeface="Maven Pro"/>
                <a:sym typeface="Maven Pro"/>
              </a:rPr>
              <a:t>: This presentation template was created by </a:t>
            </a:r>
            <a:r>
              <a:rPr lang="en-GB" b="1">
                <a:solidFill>
                  <a:schemeClr val="lt1"/>
                </a:solidFill>
                <a:latin typeface="Maven Pro"/>
                <a:ea typeface="Maven Pro"/>
                <a:cs typeface="Maven Pro"/>
                <a:sym typeface="Maven Pro"/>
              </a:rPr>
              <a:t>Slidesgo</a:t>
            </a:r>
            <a:r>
              <a:rPr lang="en-GB">
                <a:solidFill>
                  <a:schemeClr val="lt1"/>
                </a:solidFill>
                <a:latin typeface="Maven Pro"/>
                <a:ea typeface="Maven Pro"/>
                <a:cs typeface="Maven Pro"/>
                <a:sym typeface="Maven Pro"/>
              </a:rPr>
              <a:t>, including icons by </a:t>
            </a:r>
            <a:r>
              <a:rPr lang="en-GB" b="1">
                <a:solidFill>
                  <a:schemeClr val="lt1"/>
                </a:solidFill>
                <a:latin typeface="Maven Pro"/>
                <a:ea typeface="Maven Pro"/>
                <a:cs typeface="Maven Pro"/>
                <a:sym typeface="Maven Pro"/>
              </a:rPr>
              <a:t>Flaticon</a:t>
            </a:r>
            <a:r>
              <a:rPr lang="en-GB">
                <a:solidFill>
                  <a:schemeClr val="lt1"/>
                </a:solidFill>
                <a:latin typeface="Maven Pro"/>
                <a:ea typeface="Maven Pro"/>
                <a:cs typeface="Maven Pro"/>
                <a:sym typeface="Maven Pro"/>
              </a:rPr>
              <a:t>, and infographics &amp; images by </a:t>
            </a:r>
            <a:r>
              <a:rPr lang="en-GB" b="1">
                <a:solidFill>
                  <a:schemeClr val="lt1"/>
                </a:solidFill>
                <a:latin typeface="Maven Pro"/>
                <a:ea typeface="Maven Pro"/>
                <a:cs typeface="Maven Pro"/>
                <a:sym typeface="Maven Pro"/>
              </a:rPr>
              <a:t>Freepik</a:t>
            </a:r>
            <a:r>
              <a:rPr lang="en-GB">
                <a:solidFill>
                  <a:schemeClr val="lt1"/>
                </a:solidFill>
                <a:latin typeface="Maven Pro"/>
                <a:ea typeface="Maven Pro"/>
                <a:cs typeface="Maven Pro"/>
                <a:sym typeface="Maven Pro"/>
              </a:rPr>
              <a:t> and illustrations by </a:t>
            </a:r>
            <a:r>
              <a:rPr lang="en-GB" b="1">
                <a:solidFill>
                  <a:schemeClr val="lt1"/>
                </a:solidFill>
                <a:latin typeface="Maven Pro"/>
                <a:ea typeface="Maven Pro"/>
                <a:cs typeface="Maven Pro"/>
                <a:sym typeface="Maven Pro"/>
              </a:rPr>
              <a:t>Stories</a:t>
            </a:r>
            <a:endParaRPr b="1">
              <a:solidFill>
                <a:schemeClr val="lt1"/>
              </a:solidFill>
              <a:latin typeface="Maven Pro"/>
              <a:ea typeface="Maven Pro"/>
              <a:cs typeface="Maven Pro"/>
              <a:sym typeface="Maven Pro"/>
            </a:endParaRPr>
          </a:p>
        </p:txBody>
      </p:sp>
      <p:sp>
        <p:nvSpPr>
          <p:cNvPr id="903" name="Google Shape;903;p30"/>
          <p:cNvSpPr txBox="1">
            <a:spLocks noGrp="1"/>
          </p:cNvSpPr>
          <p:nvPr>
            <p:ph type="title"/>
          </p:nvPr>
        </p:nvSpPr>
        <p:spPr>
          <a:xfrm>
            <a:off x="2522400" y="796850"/>
            <a:ext cx="4099200" cy="593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4200"/>
              <a:buNone/>
              <a:defRPr sz="4200">
                <a:solidFill>
                  <a:schemeClr val="dk1"/>
                </a:solidFill>
              </a:defRPr>
            </a:lvl1pPr>
            <a:lvl2pPr lvl="1" algn="ctr" rtl="0">
              <a:spcBef>
                <a:spcPts val="0"/>
              </a:spcBef>
              <a:spcAft>
                <a:spcPts val="0"/>
              </a:spcAft>
              <a:buClr>
                <a:srgbClr val="FFFFFF"/>
              </a:buClr>
              <a:buSzPts val="4200"/>
              <a:buNone/>
              <a:defRPr sz="4200">
                <a:solidFill>
                  <a:srgbClr val="FFFFFF"/>
                </a:solidFill>
              </a:defRPr>
            </a:lvl2pPr>
            <a:lvl3pPr lvl="2" algn="ctr" rtl="0">
              <a:spcBef>
                <a:spcPts val="0"/>
              </a:spcBef>
              <a:spcAft>
                <a:spcPts val="0"/>
              </a:spcAft>
              <a:buClr>
                <a:srgbClr val="FFFFFF"/>
              </a:buClr>
              <a:buSzPts val="4200"/>
              <a:buNone/>
              <a:defRPr sz="4200">
                <a:solidFill>
                  <a:srgbClr val="FFFFFF"/>
                </a:solidFill>
              </a:defRPr>
            </a:lvl3pPr>
            <a:lvl4pPr lvl="3" algn="ctr" rtl="0">
              <a:spcBef>
                <a:spcPts val="0"/>
              </a:spcBef>
              <a:spcAft>
                <a:spcPts val="0"/>
              </a:spcAft>
              <a:buClr>
                <a:srgbClr val="FFFFFF"/>
              </a:buClr>
              <a:buSzPts val="4200"/>
              <a:buNone/>
              <a:defRPr sz="4200">
                <a:solidFill>
                  <a:srgbClr val="FFFFFF"/>
                </a:solidFill>
              </a:defRPr>
            </a:lvl4pPr>
            <a:lvl5pPr lvl="4" algn="ctr" rtl="0">
              <a:spcBef>
                <a:spcPts val="0"/>
              </a:spcBef>
              <a:spcAft>
                <a:spcPts val="0"/>
              </a:spcAft>
              <a:buClr>
                <a:srgbClr val="FFFFFF"/>
              </a:buClr>
              <a:buSzPts val="4200"/>
              <a:buNone/>
              <a:defRPr sz="4200">
                <a:solidFill>
                  <a:srgbClr val="FFFFFF"/>
                </a:solidFill>
              </a:defRPr>
            </a:lvl5pPr>
            <a:lvl6pPr lvl="5" algn="ctr" rtl="0">
              <a:spcBef>
                <a:spcPts val="0"/>
              </a:spcBef>
              <a:spcAft>
                <a:spcPts val="0"/>
              </a:spcAft>
              <a:buClr>
                <a:srgbClr val="FFFFFF"/>
              </a:buClr>
              <a:buSzPts val="4200"/>
              <a:buNone/>
              <a:defRPr sz="4200">
                <a:solidFill>
                  <a:srgbClr val="FFFFFF"/>
                </a:solidFill>
              </a:defRPr>
            </a:lvl6pPr>
            <a:lvl7pPr lvl="6" algn="ctr" rtl="0">
              <a:spcBef>
                <a:spcPts val="0"/>
              </a:spcBef>
              <a:spcAft>
                <a:spcPts val="0"/>
              </a:spcAft>
              <a:buClr>
                <a:srgbClr val="FFFFFF"/>
              </a:buClr>
              <a:buSzPts val="4200"/>
              <a:buNone/>
              <a:defRPr sz="4200">
                <a:solidFill>
                  <a:srgbClr val="FFFFFF"/>
                </a:solidFill>
              </a:defRPr>
            </a:lvl7pPr>
            <a:lvl8pPr lvl="7" algn="ctr" rtl="0">
              <a:spcBef>
                <a:spcPts val="0"/>
              </a:spcBef>
              <a:spcAft>
                <a:spcPts val="0"/>
              </a:spcAft>
              <a:buClr>
                <a:srgbClr val="FFFFFF"/>
              </a:buClr>
              <a:buSzPts val="4200"/>
              <a:buNone/>
              <a:defRPr sz="4200">
                <a:solidFill>
                  <a:srgbClr val="FFFFFF"/>
                </a:solidFill>
              </a:defRPr>
            </a:lvl8pPr>
            <a:lvl9pPr lvl="8" algn="ctr" rtl="0">
              <a:spcBef>
                <a:spcPts val="0"/>
              </a:spcBef>
              <a:spcAft>
                <a:spcPts val="0"/>
              </a:spcAft>
              <a:buClr>
                <a:srgbClr val="FFFFFF"/>
              </a:buClr>
              <a:buSzPts val="4200"/>
              <a:buNone/>
              <a:defRPr sz="4200">
                <a:solidFill>
                  <a:srgbClr val="FFFFFF"/>
                </a:solidFill>
              </a:defRPr>
            </a:lvl9pPr>
          </a:lstStyle>
          <a:p>
            <a:endParaRPr/>
          </a:p>
        </p:txBody>
      </p:sp>
      <p:sp>
        <p:nvSpPr>
          <p:cNvPr id="904" name="Google Shape;904;p30"/>
          <p:cNvSpPr txBox="1">
            <a:spLocks noGrp="1"/>
          </p:cNvSpPr>
          <p:nvPr>
            <p:ph type="subTitle" idx="1"/>
          </p:nvPr>
        </p:nvSpPr>
        <p:spPr>
          <a:xfrm>
            <a:off x="2291400" y="4173650"/>
            <a:ext cx="4561200" cy="311400"/>
          </a:xfrm>
          <a:prstGeom prst="rect">
            <a:avLst/>
          </a:prstGeom>
        </p:spPr>
        <p:txBody>
          <a:bodyPr spcFirstLastPara="1" wrap="square" lIns="91425" tIns="91425" rIns="91425" bIns="91425" anchor="t" anchorCtr="0">
            <a:noAutofit/>
          </a:bodyPr>
          <a:lstStyle>
            <a:lvl1pPr lvl="0" algn="ctr" rtl="0">
              <a:lnSpc>
                <a:spcPct val="100000"/>
              </a:lnSpc>
              <a:spcBef>
                <a:spcPts val="300"/>
              </a:spcBef>
              <a:spcAft>
                <a:spcPts val="0"/>
              </a:spcAft>
              <a:buNone/>
              <a:defRPr sz="1500">
                <a:solidFill>
                  <a:schemeClr val="lt1"/>
                </a:solidFill>
              </a:defRPr>
            </a:lvl1pPr>
            <a:lvl2pPr lvl="1" algn="ctr" rtl="0">
              <a:lnSpc>
                <a:spcPct val="100000"/>
              </a:lnSpc>
              <a:spcBef>
                <a:spcPts val="300"/>
              </a:spcBef>
              <a:spcAft>
                <a:spcPts val="0"/>
              </a:spcAft>
              <a:buNone/>
              <a:defRPr sz="1500">
                <a:solidFill>
                  <a:schemeClr val="lt1"/>
                </a:solidFill>
              </a:defRPr>
            </a:lvl2pPr>
            <a:lvl3pPr lvl="2" algn="ctr" rtl="0">
              <a:lnSpc>
                <a:spcPct val="100000"/>
              </a:lnSpc>
              <a:spcBef>
                <a:spcPts val="300"/>
              </a:spcBef>
              <a:spcAft>
                <a:spcPts val="0"/>
              </a:spcAft>
              <a:buNone/>
              <a:defRPr sz="1500">
                <a:solidFill>
                  <a:schemeClr val="lt1"/>
                </a:solidFill>
              </a:defRPr>
            </a:lvl3pPr>
            <a:lvl4pPr lvl="3" algn="ctr" rtl="0">
              <a:lnSpc>
                <a:spcPct val="100000"/>
              </a:lnSpc>
              <a:spcBef>
                <a:spcPts val="300"/>
              </a:spcBef>
              <a:spcAft>
                <a:spcPts val="0"/>
              </a:spcAft>
              <a:buNone/>
              <a:defRPr sz="1500">
                <a:solidFill>
                  <a:schemeClr val="lt1"/>
                </a:solidFill>
              </a:defRPr>
            </a:lvl4pPr>
            <a:lvl5pPr lvl="4" algn="ctr" rtl="0">
              <a:lnSpc>
                <a:spcPct val="100000"/>
              </a:lnSpc>
              <a:spcBef>
                <a:spcPts val="300"/>
              </a:spcBef>
              <a:spcAft>
                <a:spcPts val="0"/>
              </a:spcAft>
              <a:buNone/>
              <a:defRPr sz="1500">
                <a:solidFill>
                  <a:schemeClr val="lt1"/>
                </a:solidFill>
              </a:defRPr>
            </a:lvl5pPr>
            <a:lvl6pPr lvl="5" algn="ctr" rtl="0">
              <a:lnSpc>
                <a:spcPct val="100000"/>
              </a:lnSpc>
              <a:spcBef>
                <a:spcPts val="300"/>
              </a:spcBef>
              <a:spcAft>
                <a:spcPts val="0"/>
              </a:spcAft>
              <a:buNone/>
              <a:defRPr sz="1500">
                <a:solidFill>
                  <a:schemeClr val="lt1"/>
                </a:solidFill>
              </a:defRPr>
            </a:lvl6pPr>
            <a:lvl7pPr lvl="6" algn="ctr" rtl="0">
              <a:lnSpc>
                <a:spcPct val="100000"/>
              </a:lnSpc>
              <a:spcBef>
                <a:spcPts val="300"/>
              </a:spcBef>
              <a:spcAft>
                <a:spcPts val="0"/>
              </a:spcAft>
              <a:buNone/>
              <a:defRPr sz="1500">
                <a:solidFill>
                  <a:schemeClr val="lt1"/>
                </a:solidFill>
              </a:defRPr>
            </a:lvl7pPr>
            <a:lvl8pPr lvl="7" algn="ctr" rtl="0">
              <a:lnSpc>
                <a:spcPct val="100000"/>
              </a:lnSpc>
              <a:spcBef>
                <a:spcPts val="300"/>
              </a:spcBef>
              <a:spcAft>
                <a:spcPts val="0"/>
              </a:spcAft>
              <a:buNone/>
              <a:defRPr sz="1500">
                <a:solidFill>
                  <a:schemeClr val="lt1"/>
                </a:solidFill>
              </a:defRPr>
            </a:lvl8pPr>
            <a:lvl9pPr lvl="8" algn="ctr" rtl="0">
              <a:lnSpc>
                <a:spcPct val="100000"/>
              </a:lnSpc>
              <a:spcBef>
                <a:spcPts val="300"/>
              </a:spcBef>
              <a:spcAft>
                <a:spcPts val="0"/>
              </a:spcAft>
              <a:buNone/>
              <a:defRPr sz="1500">
                <a:solidFill>
                  <a:schemeClr val="lt1"/>
                </a:solidFill>
              </a:defRPr>
            </a:lvl9pPr>
          </a:lstStyle>
          <a:p>
            <a:endParaRPr/>
          </a:p>
        </p:txBody>
      </p:sp>
      <p:sp>
        <p:nvSpPr>
          <p:cNvPr id="905" name="Google Shape;905;p30"/>
          <p:cNvSpPr txBox="1">
            <a:spLocks noGrp="1"/>
          </p:cNvSpPr>
          <p:nvPr>
            <p:ph type="subTitle" idx="2"/>
          </p:nvPr>
        </p:nvSpPr>
        <p:spPr>
          <a:xfrm>
            <a:off x="2537400" y="1390163"/>
            <a:ext cx="4069200" cy="109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400" b="0">
                <a:solidFill>
                  <a:schemeClr val="lt1"/>
                </a:solidFill>
              </a:defRPr>
            </a:lvl1pPr>
            <a:lvl2pPr lvl="1" algn="ctr" rtl="0">
              <a:lnSpc>
                <a:spcPct val="100000"/>
              </a:lnSpc>
              <a:spcBef>
                <a:spcPts val="1600"/>
              </a:spcBef>
              <a:spcAft>
                <a:spcPts val="0"/>
              </a:spcAft>
              <a:buNone/>
              <a:defRPr sz="1400">
                <a:solidFill>
                  <a:schemeClr val="lt1"/>
                </a:solidFill>
              </a:defRPr>
            </a:lvl2pPr>
            <a:lvl3pPr lvl="2" algn="ctr" rtl="0">
              <a:lnSpc>
                <a:spcPct val="100000"/>
              </a:lnSpc>
              <a:spcBef>
                <a:spcPts val="1600"/>
              </a:spcBef>
              <a:spcAft>
                <a:spcPts val="0"/>
              </a:spcAft>
              <a:buNone/>
              <a:defRPr sz="1400">
                <a:solidFill>
                  <a:schemeClr val="lt1"/>
                </a:solidFill>
              </a:defRPr>
            </a:lvl3pPr>
            <a:lvl4pPr lvl="3" algn="ctr" rtl="0">
              <a:lnSpc>
                <a:spcPct val="100000"/>
              </a:lnSpc>
              <a:spcBef>
                <a:spcPts val="1600"/>
              </a:spcBef>
              <a:spcAft>
                <a:spcPts val="0"/>
              </a:spcAft>
              <a:buNone/>
              <a:defRPr sz="1400">
                <a:solidFill>
                  <a:schemeClr val="lt1"/>
                </a:solidFill>
              </a:defRPr>
            </a:lvl4pPr>
            <a:lvl5pPr lvl="4" algn="ctr" rtl="0">
              <a:lnSpc>
                <a:spcPct val="100000"/>
              </a:lnSpc>
              <a:spcBef>
                <a:spcPts val="1600"/>
              </a:spcBef>
              <a:spcAft>
                <a:spcPts val="0"/>
              </a:spcAft>
              <a:buNone/>
              <a:defRPr sz="1400">
                <a:solidFill>
                  <a:schemeClr val="lt1"/>
                </a:solidFill>
              </a:defRPr>
            </a:lvl5pPr>
            <a:lvl6pPr lvl="5" algn="ctr" rtl="0">
              <a:lnSpc>
                <a:spcPct val="100000"/>
              </a:lnSpc>
              <a:spcBef>
                <a:spcPts val="1600"/>
              </a:spcBef>
              <a:spcAft>
                <a:spcPts val="0"/>
              </a:spcAft>
              <a:buNone/>
              <a:defRPr sz="1400">
                <a:solidFill>
                  <a:schemeClr val="lt1"/>
                </a:solidFill>
              </a:defRPr>
            </a:lvl6pPr>
            <a:lvl7pPr lvl="6" algn="ctr" rtl="0">
              <a:lnSpc>
                <a:spcPct val="100000"/>
              </a:lnSpc>
              <a:spcBef>
                <a:spcPts val="1600"/>
              </a:spcBef>
              <a:spcAft>
                <a:spcPts val="0"/>
              </a:spcAft>
              <a:buNone/>
              <a:defRPr sz="1400">
                <a:solidFill>
                  <a:schemeClr val="lt1"/>
                </a:solidFill>
              </a:defRPr>
            </a:lvl7pPr>
            <a:lvl8pPr lvl="7" algn="ctr" rtl="0">
              <a:lnSpc>
                <a:spcPct val="100000"/>
              </a:lnSpc>
              <a:spcBef>
                <a:spcPts val="1600"/>
              </a:spcBef>
              <a:spcAft>
                <a:spcPts val="0"/>
              </a:spcAft>
              <a:buNone/>
              <a:defRPr sz="1400">
                <a:solidFill>
                  <a:schemeClr val="lt1"/>
                </a:solidFill>
              </a:defRPr>
            </a:lvl8pPr>
            <a:lvl9pPr lvl="8" algn="ctr" rtl="0">
              <a:lnSpc>
                <a:spcPct val="100000"/>
              </a:lnSpc>
              <a:spcBef>
                <a:spcPts val="1600"/>
              </a:spcBef>
              <a:spcAft>
                <a:spcPts val="1600"/>
              </a:spcAft>
              <a:buNone/>
              <a:defRPr sz="1400">
                <a:solidFill>
                  <a:schemeClr val="lt1"/>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Title and body" type="tx">
  <p:cSld name="TITLE_AND_BODY">
    <p:spTree>
      <p:nvGrpSpPr>
        <p:cNvPr id="1" name="Shape 79"/>
        <p:cNvGrpSpPr/>
        <p:nvPr/>
      </p:nvGrpSpPr>
      <p:grpSpPr>
        <a:xfrm>
          <a:off x="0" y="0"/>
          <a:ext cx="0" cy="0"/>
          <a:chOff x="0" y="0"/>
          <a:chExt cx="0" cy="0"/>
        </a:xfrm>
      </p:grpSpPr>
      <p:sp>
        <p:nvSpPr>
          <p:cNvPr id="80" name="Google Shape;80;p4"/>
          <p:cNvSpPr/>
          <p:nvPr/>
        </p:nvSpPr>
        <p:spPr>
          <a:xfrm>
            <a:off x="9" y="4239249"/>
            <a:ext cx="295338" cy="301975"/>
          </a:xfrm>
          <a:custGeom>
            <a:avLst/>
            <a:gdLst/>
            <a:ahLst/>
            <a:cxnLst/>
            <a:rect l="l" t="t" r="r" b="b"/>
            <a:pathLst>
              <a:path w="9514" h="10578" extrusionOk="0">
                <a:moveTo>
                  <a:pt x="0" y="0"/>
                </a:moveTo>
                <a:lnTo>
                  <a:pt x="0" y="10578"/>
                </a:lnTo>
                <a:lnTo>
                  <a:pt x="9514" y="10578"/>
                </a:lnTo>
                <a:lnTo>
                  <a:pt x="9514" y="0"/>
                </a:lnTo>
                <a:close/>
              </a:path>
            </a:pathLst>
          </a:custGeom>
          <a:solidFill>
            <a:srgbClr val="296D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4"/>
          <p:cNvSpPr/>
          <p:nvPr/>
        </p:nvSpPr>
        <p:spPr>
          <a:xfrm>
            <a:off x="589725" y="4239249"/>
            <a:ext cx="295369" cy="301975"/>
          </a:xfrm>
          <a:custGeom>
            <a:avLst/>
            <a:gdLst/>
            <a:ahLst/>
            <a:cxnLst/>
            <a:rect l="l" t="t" r="r" b="b"/>
            <a:pathLst>
              <a:path w="9515" h="10578" extrusionOk="0">
                <a:moveTo>
                  <a:pt x="0" y="0"/>
                </a:moveTo>
                <a:lnTo>
                  <a:pt x="0" y="10578"/>
                </a:lnTo>
                <a:lnTo>
                  <a:pt x="9514" y="10578"/>
                </a:lnTo>
                <a:lnTo>
                  <a:pt x="9514" y="0"/>
                </a:lnTo>
                <a:close/>
              </a:path>
            </a:pathLst>
          </a:custGeom>
          <a:solidFill>
            <a:srgbClr val="45B6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4"/>
          <p:cNvSpPr/>
          <p:nvPr/>
        </p:nvSpPr>
        <p:spPr>
          <a:xfrm>
            <a:off x="9" y="3637064"/>
            <a:ext cx="295338" cy="301119"/>
          </a:xfrm>
          <a:custGeom>
            <a:avLst/>
            <a:gdLst/>
            <a:ahLst/>
            <a:cxnLst/>
            <a:rect l="l" t="t" r="r" b="b"/>
            <a:pathLst>
              <a:path w="9514" h="10548" extrusionOk="0">
                <a:moveTo>
                  <a:pt x="0" y="1"/>
                </a:moveTo>
                <a:lnTo>
                  <a:pt x="0" y="10548"/>
                </a:lnTo>
                <a:lnTo>
                  <a:pt x="9514" y="10548"/>
                </a:lnTo>
                <a:lnTo>
                  <a:pt x="9514" y="1"/>
                </a:lnTo>
                <a:close/>
              </a:path>
            </a:pathLst>
          </a:custGeom>
          <a:solidFill>
            <a:srgbClr val="45B6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4"/>
          <p:cNvSpPr/>
          <p:nvPr/>
        </p:nvSpPr>
        <p:spPr>
          <a:xfrm>
            <a:off x="9" y="3034023"/>
            <a:ext cx="295338" cy="302004"/>
          </a:xfrm>
          <a:custGeom>
            <a:avLst/>
            <a:gdLst/>
            <a:ahLst/>
            <a:cxnLst/>
            <a:rect l="l" t="t" r="r" b="b"/>
            <a:pathLst>
              <a:path w="9514" h="10579" extrusionOk="0">
                <a:moveTo>
                  <a:pt x="0" y="1"/>
                </a:moveTo>
                <a:lnTo>
                  <a:pt x="0" y="10578"/>
                </a:lnTo>
                <a:lnTo>
                  <a:pt x="9514" y="10578"/>
                </a:lnTo>
                <a:lnTo>
                  <a:pt x="9514" y="1"/>
                </a:lnTo>
                <a:close/>
              </a:path>
            </a:pathLst>
          </a:custGeom>
          <a:solidFill>
            <a:srgbClr val="45B6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4"/>
          <p:cNvSpPr/>
          <p:nvPr/>
        </p:nvSpPr>
        <p:spPr>
          <a:xfrm>
            <a:off x="9" y="2431866"/>
            <a:ext cx="295338" cy="301119"/>
          </a:xfrm>
          <a:custGeom>
            <a:avLst/>
            <a:gdLst/>
            <a:ahLst/>
            <a:cxnLst/>
            <a:rect l="l" t="t" r="r" b="b"/>
            <a:pathLst>
              <a:path w="9514" h="10548" extrusionOk="0">
                <a:moveTo>
                  <a:pt x="0" y="0"/>
                </a:moveTo>
                <a:lnTo>
                  <a:pt x="0" y="10547"/>
                </a:lnTo>
                <a:lnTo>
                  <a:pt x="9514" y="10547"/>
                </a:lnTo>
                <a:lnTo>
                  <a:pt x="9514" y="0"/>
                </a:lnTo>
                <a:close/>
              </a:path>
            </a:pathLst>
          </a:custGeom>
          <a:solidFill>
            <a:srgbClr val="45B6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4"/>
          <p:cNvSpPr/>
          <p:nvPr/>
        </p:nvSpPr>
        <p:spPr>
          <a:xfrm>
            <a:off x="590637" y="3637051"/>
            <a:ext cx="294407" cy="301148"/>
          </a:xfrm>
          <a:custGeom>
            <a:avLst/>
            <a:gdLst/>
            <a:ahLst/>
            <a:cxnLst/>
            <a:rect l="l" t="t" r="r" b="b"/>
            <a:pathLst>
              <a:path w="9484" h="10549" extrusionOk="0">
                <a:moveTo>
                  <a:pt x="0" y="1"/>
                </a:moveTo>
                <a:lnTo>
                  <a:pt x="0" y="10548"/>
                </a:lnTo>
                <a:lnTo>
                  <a:pt x="9484" y="10548"/>
                </a:lnTo>
                <a:lnTo>
                  <a:pt x="9484" y="1"/>
                </a:lnTo>
                <a:close/>
              </a:path>
            </a:pathLst>
          </a:custGeom>
          <a:solidFill>
            <a:srgbClr val="45B6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4"/>
          <p:cNvSpPr/>
          <p:nvPr/>
        </p:nvSpPr>
        <p:spPr>
          <a:xfrm>
            <a:off x="-50" y="4842282"/>
            <a:ext cx="295369" cy="301975"/>
          </a:xfrm>
          <a:custGeom>
            <a:avLst/>
            <a:gdLst/>
            <a:ahLst/>
            <a:cxnLst/>
            <a:rect l="l" t="t" r="r" b="b"/>
            <a:pathLst>
              <a:path w="9515" h="10578" extrusionOk="0">
                <a:moveTo>
                  <a:pt x="0" y="0"/>
                </a:moveTo>
                <a:lnTo>
                  <a:pt x="0" y="10578"/>
                </a:lnTo>
                <a:lnTo>
                  <a:pt x="9514" y="10578"/>
                </a:lnTo>
                <a:lnTo>
                  <a:pt x="9514" y="0"/>
                </a:lnTo>
                <a:close/>
              </a:path>
            </a:pathLst>
          </a:custGeom>
          <a:solidFill>
            <a:srgbClr val="1C4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4"/>
          <p:cNvSpPr/>
          <p:nvPr/>
        </p:nvSpPr>
        <p:spPr>
          <a:xfrm>
            <a:off x="590169" y="4842251"/>
            <a:ext cx="294407" cy="301148"/>
          </a:xfrm>
          <a:custGeom>
            <a:avLst/>
            <a:gdLst/>
            <a:ahLst/>
            <a:cxnLst/>
            <a:rect l="l" t="t" r="r" b="b"/>
            <a:pathLst>
              <a:path w="9484" h="10549" extrusionOk="0">
                <a:moveTo>
                  <a:pt x="0" y="1"/>
                </a:moveTo>
                <a:lnTo>
                  <a:pt x="0" y="10548"/>
                </a:lnTo>
                <a:lnTo>
                  <a:pt x="9484" y="10548"/>
                </a:lnTo>
                <a:lnTo>
                  <a:pt x="9484" y="1"/>
                </a:lnTo>
                <a:close/>
              </a:path>
            </a:pathLst>
          </a:custGeom>
          <a:solidFill>
            <a:srgbClr val="1C4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4"/>
          <p:cNvSpPr/>
          <p:nvPr/>
        </p:nvSpPr>
        <p:spPr>
          <a:xfrm rot="10800000" flipH="1">
            <a:off x="8257867" y="14"/>
            <a:ext cx="295369" cy="301119"/>
          </a:xfrm>
          <a:custGeom>
            <a:avLst/>
            <a:gdLst/>
            <a:ahLst/>
            <a:cxnLst/>
            <a:rect l="l" t="t" r="r" b="b"/>
            <a:pathLst>
              <a:path w="9515" h="10548" extrusionOk="0">
                <a:moveTo>
                  <a:pt x="0" y="1"/>
                </a:moveTo>
                <a:lnTo>
                  <a:pt x="0" y="10548"/>
                </a:lnTo>
                <a:lnTo>
                  <a:pt x="9514" y="10548"/>
                </a:lnTo>
                <a:lnTo>
                  <a:pt x="9514" y="1"/>
                </a:lnTo>
                <a:close/>
              </a:path>
            </a:pathLst>
          </a:custGeom>
          <a:solidFill>
            <a:srgbClr val="45B6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4"/>
          <p:cNvSpPr/>
          <p:nvPr/>
        </p:nvSpPr>
        <p:spPr>
          <a:xfrm rot="10800000" flipH="1">
            <a:off x="8847624" y="602608"/>
            <a:ext cx="295369" cy="301119"/>
          </a:xfrm>
          <a:custGeom>
            <a:avLst/>
            <a:gdLst/>
            <a:ahLst/>
            <a:cxnLst/>
            <a:rect l="l" t="t" r="r" b="b"/>
            <a:pathLst>
              <a:path w="9515" h="10548" extrusionOk="0">
                <a:moveTo>
                  <a:pt x="1" y="0"/>
                </a:moveTo>
                <a:lnTo>
                  <a:pt x="1" y="10548"/>
                </a:lnTo>
                <a:lnTo>
                  <a:pt x="9515" y="10548"/>
                </a:lnTo>
                <a:lnTo>
                  <a:pt x="9515" y="0"/>
                </a:lnTo>
                <a:close/>
              </a:path>
            </a:pathLst>
          </a:custGeom>
          <a:solidFill>
            <a:srgbClr val="296D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4"/>
          <p:cNvSpPr/>
          <p:nvPr/>
        </p:nvSpPr>
        <p:spPr>
          <a:xfrm rot="10800000" flipH="1">
            <a:off x="8848630" y="-2"/>
            <a:ext cx="295369" cy="301119"/>
          </a:xfrm>
          <a:custGeom>
            <a:avLst/>
            <a:gdLst/>
            <a:ahLst/>
            <a:cxnLst/>
            <a:rect l="l" t="t" r="r" b="b"/>
            <a:pathLst>
              <a:path w="9515" h="10548" extrusionOk="0">
                <a:moveTo>
                  <a:pt x="1" y="0"/>
                </a:moveTo>
                <a:lnTo>
                  <a:pt x="1" y="10548"/>
                </a:lnTo>
                <a:lnTo>
                  <a:pt x="9515" y="10548"/>
                </a:lnTo>
                <a:lnTo>
                  <a:pt x="9515" y="0"/>
                </a:lnTo>
                <a:close/>
              </a:path>
            </a:pathLst>
          </a:custGeom>
          <a:solidFill>
            <a:srgbClr val="296D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4"/>
          <p:cNvSpPr/>
          <p:nvPr/>
        </p:nvSpPr>
        <p:spPr>
          <a:xfrm rot="10800000" flipH="1">
            <a:off x="8847702" y="1205203"/>
            <a:ext cx="295369" cy="301119"/>
          </a:xfrm>
          <a:custGeom>
            <a:avLst/>
            <a:gdLst/>
            <a:ahLst/>
            <a:cxnLst/>
            <a:rect l="l" t="t" r="r" b="b"/>
            <a:pathLst>
              <a:path w="9515" h="10548" extrusionOk="0">
                <a:moveTo>
                  <a:pt x="1" y="0"/>
                </a:moveTo>
                <a:lnTo>
                  <a:pt x="1" y="10547"/>
                </a:lnTo>
                <a:lnTo>
                  <a:pt x="9515" y="10547"/>
                </a:lnTo>
                <a:lnTo>
                  <a:pt x="9515" y="0"/>
                </a:lnTo>
                <a:close/>
              </a:path>
            </a:pathLst>
          </a:custGeom>
          <a:solidFill>
            <a:srgbClr val="296D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4"/>
          <p:cNvSpPr/>
          <p:nvPr/>
        </p:nvSpPr>
        <p:spPr>
          <a:xfrm rot="10800000" flipH="1">
            <a:off x="8847687" y="1807156"/>
            <a:ext cx="294407" cy="302004"/>
          </a:xfrm>
          <a:custGeom>
            <a:avLst/>
            <a:gdLst/>
            <a:ahLst/>
            <a:cxnLst/>
            <a:rect l="l" t="t" r="r" b="b"/>
            <a:pathLst>
              <a:path w="9484" h="10579" extrusionOk="0">
                <a:moveTo>
                  <a:pt x="0" y="1"/>
                </a:moveTo>
                <a:lnTo>
                  <a:pt x="0" y="10579"/>
                </a:lnTo>
                <a:lnTo>
                  <a:pt x="9484" y="10579"/>
                </a:lnTo>
                <a:lnTo>
                  <a:pt x="9484" y="1"/>
                </a:lnTo>
                <a:close/>
              </a:path>
            </a:pathLst>
          </a:custGeom>
          <a:solidFill>
            <a:srgbClr val="45B6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4"/>
          <p:cNvSpPr/>
          <p:nvPr/>
        </p:nvSpPr>
        <p:spPr>
          <a:xfrm rot="10800000" flipH="1">
            <a:off x="8259817" y="602189"/>
            <a:ext cx="295369" cy="301119"/>
          </a:xfrm>
          <a:custGeom>
            <a:avLst/>
            <a:gdLst/>
            <a:ahLst/>
            <a:cxnLst/>
            <a:rect l="l" t="t" r="r" b="b"/>
            <a:pathLst>
              <a:path w="9515" h="10548" extrusionOk="0">
                <a:moveTo>
                  <a:pt x="0" y="1"/>
                </a:moveTo>
                <a:lnTo>
                  <a:pt x="0" y="10548"/>
                </a:lnTo>
                <a:lnTo>
                  <a:pt x="9514" y="10548"/>
                </a:lnTo>
                <a:lnTo>
                  <a:pt x="9514" y="1"/>
                </a:lnTo>
                <a:close/>
              </a:path>
            </a:pathLst>
          </a:custGeom>
          <a:solidFill>
            <a:srgbClr val="45B6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4"/>
          <p:cNvSpPr txBox="1">
            <a:spLocks noGrp="1"/>
          </p:cNvSpPr>
          <p:nvPr>
            <p:ph type="title"/>
          </p:nvPr>
        </p:nvSpPr>
        <p:spPr>
          <a:xfrm>
            <a:off x="717425" y="539925"/>
            <a:ext cx="7709100" cy="3333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dk1"/>
              </a:buClr>
              <a:buSzPts val="3000"/>
              <a:buNone/>
              <a:defRPr sz="2000">
                <a:solidFill>
                  <a:schemeClr val="dk1"/>
                </a:solidFill>
              </a:defRPr>
            </a:lvl1pPr>
            <a:lvl2pPr lvl="1">
              <a:spcBef>
                <a:spcPts val="0"/>
              </a:spcBef>
              <a:spcAft>
                <a:spcPts val="0"/>
              </a:spcAft>
              <a:buClr>
                <a:schemeClr val="dk1"/>
              </a:buClr>
              <a:buSzPts val="2800"/>
              <a:buNone/>
              <a:defRPr>
                <a:solidFill>
                  <a:schemeClr val="dk1"/>
                </a:solidFill>
              </a:defRPr>
            </a:lvl2pPr>
            <a:lvl3pPr lvl="2">
              <a:spcBef>
                <a:spcPts val="0"/>
              </a:spcBef>
              <a:spcAft>
                <a:spcPts val="0"/>
              </a:spcAft>
              <a:buClr>
                <a:schemeClr val="dk1"/>
              </a:buClr>
              <a:buSzPts val="2800"/>
              <a:buNone/>
              <a:defRPr>
                <a:solidFill>
                  <a:schemeClr val="dk1"/>
                </a:solidFill>
              </a:defRPr>
            </a:lvl3pPr>
            <a:lvl4pPr lvl="3">
              <a:spcBef>
                <a:spcPts val="0"/>
              </a:spcBef>
              <a:spcAft>
                <a:spcPts val="0"/>
              </a:spcAft>
              <a:buClr>
                <a:schemeClr val="dk1"/>
              </a:buClr>
              <a:buSzPts val="2800"/>
              <a:buNone/>
              <a:defRPr>
                <a:solidFill>
                  <a:schemeClr val="dk1"/>
                </a:solidFill>
              </a:defRPr>
            </a:lvl4pPr>
            <a:lvl5pPr lvl="4">
              <a:spcBef>
                <a:spcPts val="0"/>
              </a:spcBef>
              <a:spcAft>
                <a:spcPts val="0"/>
              </a:spcAft>
              <a:buClr>
                <a:schemeClr val="dk1"/>
              </a:buClr>
              <a:buSzPts val="2800"/>
              <a:buNone/>
              <a:defRPr>
                <a:solidFill>
                  <a:schemeClr val="dk1"/>
                </a:solidFill>
              </a:defRPr>
            </a:lvl5pPr>
            <a:lvl6pPr lvl="5">
              <a:spcBef>
                <a:spcPts val="0"/>
              </a:spcBef>
              <a:spcAft>
                <a:spcPts val="0"/>
              </a:spcAft>
              <a:buClr>
                <a:schemeClr val="dk1"/>
              </a:buClr>
              <a:buSzPts val="2800"/>
              <a:buNone/>
              <a:defRPr>
                <a:solidFill>
                  <a:schemeClr val="dk1"/>
                </a:solidFill>
              </a:defRPr>
            </a:lvl6pPr>
            <a:lvl7pPr lvl="6">
              <a:spcBef>
                <a:spcPts val="0"/>
              </a:spcBef>
              <a:spcAft>
                <a:spcPts val="0"/>
              </a:spcAft>
              <a:buClr>
                <a:schemeClr val="dk1"/>
              </a:buClr>
              <a:buSzPts val="2800"/>
              <a:buNone/>
              <a:defRPr>
                <a:solidFill>
                  <a:schemeClr val="dk1"/>
                </a:solidFill>
              </a:defRPr>
            </a:lvl7pPr>
            <a:lvl8pPr lvl="7">
              <a:spcBef>
                <a:spcPts val="0"/>
              </a:spcBef>
              <a:spcAft>
                <a:spcPts val="0"/>
              </a:spcAft>
              <a:buClr>
                <a:schemeClr val="dk1"/>
              </a:buClr>
              <a:buSzPts val="2800"/>
              <a:buNone/>
              <a:defRPr>
                <a:solidFill>
                  <a:schemeClr val="dk1"/>
                </a:solidFill>
              </a:defRPr>
            </a:lvl8pPr>
            <a:lvl9pPr lvl="8">
              <a:spcBef>
                <a:spcPts val="0"/>
              </a:spcBef>
              <a:spcAft>
                <a:spcPts val="0"/>
              </a:spcAft>
              <a:buClr>
                <a:schemeClr val="dk1"/>
              </a:buClr>
              <a:buSzPts val="2800"/>
              <a:buNone/>
              <a:defRPr>
                <a:solidFill>
                  <a:schemeClr val="dk1"/>
                </a:solidFill>
              </a:defRPr>
            </a:lvl9pPr>
          </a:lstStyle>
          <a:p>
            <a:endParaRPr/>
          </a:p>
        </p:txBody>
      </p:sp>
      <p:sp>
        <p:nvSpPr>
          <p:cNvPr id="95" name="Google Shape;95;p4"/>
          <p:cNvSpPr txBox="1">
            <a:spLocks noGrp="1"/>
          </p:cNvSpPr>
          <p:nvPr>
            <p:ph type="body" idx="1"/>
          </p:nvPr>
        </p:nvSpPr>
        <p:spPr>
          <a:xfrm>
            <a:off x="717425" y="1203750"/>
            <a:ext cx="7709100" cy="3399900"/>
          </a:xfrm>
          <a:prstGeom prst="rect">
            <a:avLst/>
          </a:prstGeom>
        </p:spPr>
        <p:txBody>
          <a:bodyPr spcFirstLastPara="1" wrap="square" lIns="91425" tIns="91425" rIns="91425" bIns="91425" anchor="ctr" anchorCtr="0">
            <a:noAutofit/>
          </a:bodyPr>
          <a:lstStyle>
            <a:lvl1pPr marL="457200" lvl="0" indent="-298450">
              <a:lnSpc>
                <a:spcPct val="100000"/>
              </a:lnSpc>
              <a:spcBef>
                <a:spcPts val="0"/>
              </a:spcBef>
              <a:spcAft>
                <a:spcPts val="0"/>
              </a:spcAft>
              <a:buClr>
                <a:srgbClr val="FFFFFF"/>
              </a:buClr>
              <a:buSzPts val="1100"/>
              <a:buChar char="●"/>
              <a:defRPr sz="1200">
                <a:solidFill>
                  <a:srgbClr val="FFFFFF"/>
                </a:solidFill>
              </a:defRPr>
            </a:lvl1pPr>
            <a:lvl2pPr marL="914400" lvl="1" indent="-330200">
              <a:spcBef>
                <a:spcPts val="0"/>
              </a:spcBef>
              <a:spcAft>
                <a:spcPts val="0"/>
              </a:spcAft>
              <a:buClr>
                <a:srgbClr val="FFFFFF"/>
              </a:buClr>
              <a:buSzPts val="1600"/>
              <a:buFont typeface="Muli"/>
              <a:buChar char="○"/>
              <a:defRPr>
                <a:solidFill>
                  <a:srgbClr val="FFFFFF"/>
                </a:solidFill>
              </a:defRPr>
            </a:lvl2pPr>
            <a:lvl3pPr marL="1371600" lvl="2" indent="-330200">
              <a:spcBef>
                <a:spcPts val="1600"/>
              </a:spcBef>
              <a:spcAft>
                <a:spcPts val="0"/>
              </a:spcAft>
              <a:buClr>
                <a:srgbClr val="FFFFFF"/>
              </a:buClr>
              <a:buSzPts val="1600"/>
              <a:buFont typeface="Muli"/>
              <a:buChar char="■"/>
              <a:defRPr>
                <a:solidFill>
                  <a:srgbClr val="FFFFFF"/>
                </a:solidFill>
              </a:defRPr>
            </a:lvl3pPr>
            <a:lvl4pPr marL="1828800" lvl="3" indent="-330200">
              <a:spcBef>
                <a:spcPts val="1600"/>
              </a:spcBef>
              <a:spcAft>
                <a:spcPts val="0"/>
              </a:spcAft>
              <a:buClr>
                <a:srgbClr val="FFFFFF"/>
              </a:buClr>
              <a:buSzPts val="1600"/>
              <a:buFont typeface="Muli"/>
              <a:buChar char="●"/>
              <a:defRPr>
                <a:solidFill>
                  <a:srgbClr val="FFFFFF"/>
                </a:solidFill>
              </a:defRPr>
            </a:lvl4pPr>
            <a:lvl5pPr marL="2286000" lvl="4" indent="-330200">
              <a:spcBef>
                <a:spcPts val="1600"/>
              </a:spcBef>
              <a:spcAft>
                <a:spcPts val="0"/>
              </a:spcAft>
              <a:buClr>
                <a:srgbClr val="FFFFFF"/>
              </a:buClr>
              <a:buSzPts val="1600"/>
              <a:buFont typeface="Muli"/>
              <a:buChar char="○"/>
              <a:defRPr>
                <a:solidFill>
                  <a:srgbClr val="FFFFFF"/>
                </a:solidFill>
              </a:defRPr>
            </a:lvl5pPr>
            <a:lvl6pPr marL="2743200" lvl="5" indent="-330200">
              <a:spcBef>
                <a:spcPts val="1600"/>
              </a:spcBef>
              <a:spcAft>
                <a:spcPts val="0"/>
              </a:spcAft>
              <a:buClr>
                <a:srgbClr val="FFFFFF"/>
              </a:buClr>
              <a:buSzPts val="1600"/>
              <a:buFont typeface="Muli"/>
              <a:buChar char="■"/>
              <a:defRPr>
                <a:solidFill>
                  <a:srgbClr val="FFFFFF"/>
                </a:solidFill>
              </a:defRPr>
            </a:lvl6pPr>
            <a:lvl7pPr marL="3200400" lvl="6" indent="-330200">
              <a:spcBef>
                <a:spcPts val="1600"/>
              </a:spcBef>
              <a:spcAft>
                <a:spcPts val="0"/>
              </a:spcAft>
              <a:buClr>
                <a:srgbClr val="FFFFFF"/>
              </a:buClr>
              <a:buSzPts val="1600"/>
              <a:buFont typeface="Muli"/>
              <a:buChar char="●"/>
              <a:defRPr>
                <a:solidFill>
                  <a:srgbClr val="FFFFFF"/>
                </a:solidFill>
              </a:defRPr>
            </a:lvl7pPr>
            <a:lvl8pPr marL="3657600" lvl="7" indent="-330200">
              <a:spcBef>
                <a:spcPts val="1600"/>
              </a:spcBef>
              <a:spcAft>
                <a:spcPts val="0"/>
              </a:spcAft>
              <a:buClr>
                <a:srgbClr val="FFFFFF"/>
              </a:buClr>
              <a:buSzPts val="1600"/>
              <a:buFont typeface="Muli"/>
              <a:buChar char="○"/>
              <a:defRPr>
                <a:solidFill>
                  <a:srgbClr val="FFFFFF"/>
                </a:solidFill>
              </a:defRPr>
            </a:lvl8pPr>
            <a:lvl9pPr marL="4114800" lvl="8" indent="-330200">
              <a:spcBef>
                <a:spcPts val="1600"/>
              </a:spcBef>
              <a:spcAft>
                <a:spcPts val="1600"/>
              </a:spcAft>
              <a:buClr>
                <a:srgbClr val="FFFFFF"/>
              </a:buClr>
              <a:buSzPts val="1600"/>
              <a:buFont typeface="Muli"/>
              <a:buChar char="■"/>
              <a:defRPr>
                <a:solidFill>
                  <a:srgbClr val="FFFFFF"/>
                </a:solidFill>
              </a:defRPr>
            </a:lvl9pPr>
          </a:lstStyle>
          <a:p>
            <a:endParaRPr/>
          </a:p>
        </p:txBody>
      </p:sp>
      <p:sp>
        <p:nvSpPr>
          <p:cNvPr id="96" name="Google Shape;96;p4"/>
          <p:cNvSpPr txBox="1"/>
          <p:nvPr/>
        </p:nvSpPr>
        <p:spPr>
          <a:xfrm>
            <a:off x="-295875" y="3054825"/>
            <a:ext cx="2159700" cy="504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Roboto" panose="02000000000000000000"/>
              <a:ea typeface="Roboto" panose="02000000000000000000"/>
              <a:cs typeface="Roboto" panose="02000000000000000000"/>
              <a:sym typeface="Roboto" panose="0200000000000000000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Title and two columns" type="twoColTx">
  <p:cSld name="TITLE_AND_TWO_COLUMNS">
    <p:spTree>
      <p:nvGrpSpPr>
        <p:cNvPr id="1" name="Shape 97"/>
        <p:cNvGrpSpPr/>
        <p:nvPr/>
      </p:nvGrpSpPr>
      <p:grpSpPr>
        <a:xfrm>
          <a:off x="0" y="0"/>
          <a:ext cx="0" cy="0"/>
          <a:chOff x="0" y="0"/>
          <a:chExt cx="0" cy="0"/>
        </a:xfrm>
      </p:grpSpPr>
      <p:sp>
        <p:nvSpPr>
          <p:cNvPr id="98" name="Google Shape;98;p5"/>
          <p:cNvSpPr/>
          <p:nvPr/>
        </p:nvSpPr>
        <p:spPr>
          <a:xfrm>
            <a:off x="3834542" y="4238486"/>
            <a:ext cx="295338" cy="301975"/>
          </a:xfrm>
          <a:custGeom>
            <a:avLst/>
            <a:gdLst/>
            <a:ahLst/>
            <a:cxnLst/>
            <a:rect l="l" t="t" r="r" b="b"/>
            <a:pathLst>
              <a:path w="9514" h="10578" extrusionOk="0">
                <a:moveTo>
                  <a:pt x="0" y="0"/>
                </a:moveTo>
                <a:lnTo>
                  <a:pt x="0" y="10578"/>
                </a:lnTo>
                <a:lnTo>
                  <a:pt x="9514" y="10578"/>
                </a:lnTo>
                <a:lnTo>
                  <a:pt x="9514" y="0"/>
                </a:lnTo>
                <a:close/>
              </a:path>
            </a:pathLst>
          </a:custGeom>
          <a:solidFill>
            <a:srgbClr val="296D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5"/>
          <p:cNvSpPr/>
          <p:nvPr/>
        </p:nvSpPr>
        <p:spPr>
          <a:xfrm>
            <a:off x="4424257" y="4238486"/>
            <a:ext cx="295369" cy="301975"/>
          </a:xfrm>
          <a:custGeom>
            <a:avLst/>
            <a:gdLst/>
            <a:ahLst/>
            <a:cxnLst/>
            <a:rect l="l" t="t" r="r" b="b"/>
            <a:pathLst>
              <a:path w="9515" h="10578" extrusionOk="0">
                <a:moveTo>
                  <a:pt x="0" y="0"/>
                </a:moveTo>
                <a:lnTo>
                  <a:pt x="0" y="10578"/>
                </a:lnTo>
                <a:lnTo>
                  <a:pt x="9514" y="10578"/>
                </a:lnTo>
                <a:lnTo>
                  <a:pt x="9514" y="0"/>
                </a:lnTo>
                <a:close/>
              </a:path>
            </a:pathLst>
          </a:custGeom>
          <a:solidFill>
            <a:srgbClr val="45B6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5"/>
          <p:cNvSpPr/>
          <p:nvPr/>
        </p:nvSpPr>
        <p:spPr>
          <a:xfrm>
            <a:off x="5013972" y="4238486"/>
            <a:ext cx="295369" cy="301975"/>
          </a:xfrm>
          <a:custGeom>
            <a:avLst/>
            <a:gdLst/>
            <a:ahLst/>
            <a:cxnLst/>
            <a:rect l="l" t="t" r="r" b="b"/>
            <a:pathLst>
              <a:path w="9515" h="10578" extrusionOk="0">
                <a:moveTo>
                  <a:pt x="1" y="0"/>
                </a:moveTo>
                <a:lnTo>
                  <a:pt x="1" y="10578"/>
                </a:lnTo>
                <a:lnTo>
                  <a:pt x="9514" y="10578"/>
                </a:lnTo>
                <a:lnTo>
                  <a:pt x="9514" y="0"/>
                </a:lnTo>
                <a:close/>
              </a:path>
            </a:pathLst>
          </a:custGeom>
          <a:solidFill>
            <a:srgbClr val="45B6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5"/>
          <p:cNvSpPr/>
          <p:nvPr/>
        </p:nvSpPr>
        <p:spPr>
          <a:xfrm>
            <a:off x="3834542" y="3636301"/>
            <a:ext cx="295338" cy="301119"/>
          </a:xfrm>
          <a:custGeom>
            <a:avLst/>
            <a:gdLst/>
            <a:ahLst/>
            <a:cxnLst/>
            <a:rect l="l" t="t" r="r" b="b"/>
            <a:pathLst>
              <a:path w="9514" h="10548" extrusionOk="0">
                <a:moveTo>
                  <a:pt x="0" y="1"/>
                </a:moveTo>
                <a:lnTo>
                  <a:pt x="0" y="10548"/>
                </a:lnTo>
                <a:lnTo>
                  <a:pt x="9514" y="10548"/>
                </a:lnTo>
                <a:lnTo>
                  <a:pt x="9514" y="1"/>
                </a:lnTo>
                <a:close/>
              </a:path>
            </a:pathLst>
          </a:custGeom>
          <a:solidFill>
            <a:srgbClr val="45B6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5"/>
          <p:cNvSpPr/>
          <p:nvPr/>
        </p:nvSpPr>
        <p:spPr>
          <a:xfrm>
            <a:off x="4425144" y="3033260"/>
            <a:ext cx="294407" cy="302004"/>
          </a:xfrm>
          <a:custGeom>
            <a:avLst/>
            <a:gdLst/>
            <a:ahLst/>
            <a:cxnLst/>
            <a:rect l="l" t="t" r="r" b="b"/>
            <a:pathLst>
              <a:path w="9484" h="10579" extrusionOk="0">
                <a:moveTo>
                  <a:pt x="0" y="1"/>
                </a:moveTo>
                <a:lnTo>
                  <a:pt x="0" y="10578"/>
                </a:lnTo>
                <a:lnTo>
                  <a:pt x="9484" y="10578"/>
                </a:lnTo>
                <a:lnTo>
                  <a:pt x="9484" y="1"/>
                </a:lnTo>
                <a:close/>
              </a:path>
            </a:pathLst>
          </a:custGeom>
          <a:solidFill>
            <a:srgbClr val="45B6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5"/>
          <p:cNvSpPr/>
          <p:nvPr/>
        </p:nvSpPr>
        <p:spPr>
          <a:xfrm>
            <a:off x="4425170" y="3636288"/>
            <a:ext cx="294407" cy="301148"/>
          </a:xfrm>
          <a:custGeom>
            <a:avLst/>
            <a:gdLst/>
            <a:ahLst/>
            <a:cxnLst/>
            <a:rect l="l" t="t" r="r" b="b"/>
            <a:pathLst>
              <a:path w="9484" h="10549" extrusionOk="0">
                <a:moveTo>
                  <a:pt x="0" y="1"/>
                </a:moveTo>
                <a:lnTo>
                  <a:pt x="0" y="10548"/>
                </a:lnTo>
                <a:lnTo>
                  <a:pt x="9484" y="10548"/>
                </a:lnTo>
                <a:lnTo>
                  <a:pt x="9484" y="1"/>
                </a:lnTo>
                <a:close/>
              </a:path>
            </a:pathLst>
          </a:custGeom>
          <a:solidFill>
            <a:srgbClr val="45B6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5"/>
          <p:cNvSpPr/>
          <p:nvPr/>
        </p:nvSpPr>
        <p:spPr>
          <a:xfrm>
            <a:off x="3835058" y="4841519"/>
            <a:ext cx="295369" cy="301975"/>
          </a:xfrm>
          <a:custGeom>
            <a:avLst/>
            <a:gdLst/>
            <a:ahLst/>
            <a:cxnLst/>
            <a:rect l="l" t="t" r="r" b="b"/>
            <a:pathLst>
              <a:path w="9515" h="10578" extrusionOk="0">
                <a:moveTo>
                  <a:pt x="0" y="0"/>
                </a:moveTo>
                <a:lnTo>
                  <a:pt x="0" y="10578"/>
                </a:lnTo>
                <a:lnTo>
                  <a:pt x="9514" y="10578"/>
                </a:lnTo>
                <a:lnTo>
                  <a:pt x="9514" y="0"/>
                </a:lnTo>
                <a:close/>
              </a:path>
            </a:pathLst>
          </a:custGeom>
          <a:solidFill>
            <a:srgbClr val="296D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5"/>
          <p:cNvSpPr/>
          <p:nvPr/>
        </p:nvSpPr>
        <p:spPr>
          <a:xfrm>
            <a:off x="4425277" y="4841489"/>
            <a:ext cx="294407" cy="301148"/>
          </a:xfrm>
          <a:custGeom>
            <a:avLst/>
            <a:gdLst/>
            <a:ahLst/>
            <a:cxnLst/>
            <a:rect l="l" t="t" r="r" b="b"/>
            <a:pathLst>
              <a:path w="9484" h="10549" extrusionOk="0">
                <a:moveTo>
                  <a:pt x="0" y="1"/>
                </a:moveTo>
                <a:lnTo>
                  <a:pt x="0" y="10548"/>
                </a:lnTo>
                <a:lnTo>
                  <a:pt x="9484" y="10548"/>
                </a:lnTo>
                <a:lnTo>
                  <a:pt x="9484" y="1"/>
                </a:lnTo>
                <a:close/>
              </a:path>
            </a:pathLst>
          </a:custGeom>
          <a:solidFill>
            <a:srgbClr val="296D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5"/>
          <p:cNvSpPr/>
          <p:nvPr/>
        </p:nvSpPr>
        <p:spPr>
          <a:xfrm>
            <a:off x="5015038" y="4841501"/>
            <a:ext cx="294407" cy="301119"/>
          </a:xfrm>
          <a:custGeom>
            <a:avLst/>
            <a:gdLst/>
            <a:ahLst/>
            <a:cxnLst/>
            <a:rect l="l" t="t" r="r" b="b"/>
            <a:pathLst>
              <a:path w="9484" h="10548" extrusionOk="0">
                <a:moveTo>
                  <a:pt x="0" y="0"/>
                </a:moveTo>
                <a:lnTo>
                  <a:pt x="0" y="10547"/>
                </a:lnTo>
                <a:lnTo>
                  <a:pt x="9484" y="10547"/>
                </a:lnTo>
                <a:lnTo>
                  <a:pt x="9484" y="0"/>
                </a:lnTo>
                <a:close/>
              </a:path>
            </a:pathLst>
          </a:custGeom>
          <a:solidFill>
            <a:srgbClr val="296D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5"/>
          <p:cNvSpPr/>
          <p:nvPr/>
        </p:nvSpPr>
        <p:spPr>
          <a:xfrm rot="10800000">
            <a:off x="4427141" y="1809093"/>
            <a:ext cx="295369" cy="301975"/>
          </a:xfrm>
          <a:custGeom>
            <a:avLst/>
            <a:gdLst/>
            <a:ahLst/>
            <a:cxnLst/>
            <a:rect l="l" t="t" r="r" b="b"/>
            <a:pathLst>
              <a:path w="9515" h="10578" extrusionOk="0">
                <a:moveTo>
                  <a:pt x="0" y="0"/>
                </a:moveTo>
                <a:lnTo>
                  <a:pt x="0" y="10578"/>
                </a:lnTo>
                <a:lnTo>
                  <a:pt x="9514" y="10578"/>
                </a:lnTo>
                <a:lnTo>
                  <a:pt x="9514" y="0"/>
                </a:lnTo>
                <a:close/>
              </a:path>
            </a:pathLst>
          </a:custGeom>
          <a:solidFill>
            <a:srgbClr val="45B6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5"/>
          <p:cNvSpPr/>
          <p:nvPr/>
        </p:nvSpPr>
        <p:spPr>
          <a:xfrm rot="10800000">
            <a:off x="4424767" y="3033241"/>
            <a:ext cx="294407" cy="302004"/>
          </a:xfrm>
          <a:custGeom>
            <a:avLst/>
            <a:gdLst/>
            <a:ahLst/>
            <a:cxnLst/>
            <a:rect l="l" t="t" r="r" b="b"/>
            <a:pathLst>
              <a:path w="9484" h="10579" extrusionOk="0">
                <a:moveTo>
                  <a:pt x="0" y="1"/>
                </a:moveTo>
                <a:lnTo>
                  <a:pt x="0" y="10578"/>
                </a:lnTo>
                <a:lnTo>
                  <a:pt x="9484" y="10578"/>
                </a:lnTo>
                <a:lnTo>
                  <a:pt x="9484" y="1"/>
                </a:lnTo>
                <a:close/>
              </a:path>
            </a:pathLst>
          </a:custGeom>
          <a:solidFill>
            <a:srgbClr val="45B6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5"/>
          <p:cNvSpPr/>
          <p:nvPr/>
        </p:nvSpPr>
        <p:spPr>
          <a:xfrm rot="10800000">
            <a:off x="5016341" y="1206060"/>
            <a:ext cx="295369" cy="301975"/>
          </a:xfrm>
          <a:custGeom>
            <a:avLst/>
            <a:gdLst/>
            <a:ahLst/>
            <a:cxnLst/>
            <a:rect l="l" t="t" r="r" b="b"/>
            <a:pathLst>
              <a:path w="9515" h="10578" extrusionOk="0">
                <a:moveTo>
                  <a:pt x="0" y="0"/>
                </a:moveTo>
                <a:lnTo>
                  <a:pt x="0" y="10578"/>
                </a:lnTo>
                <a:lnTo>
                  <a:pt x="9514" y="10578"/>
                </a:lnTo>
                <a:lnTo>
                  <a:pt x="951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5"/>
          <p:cNvSpPr/>
          <p:nvPr/>
        </p:nvSpPr>
        <p:spPr>
          <a:xfrm rot="10800000">
            <a:off x="4427083" y="1206918"/>
            <a:ext cx="294407" cy="301148"/>
          </a:xfrm>
          <a:custGeom>
            <a:avLst/>
            <a:gdLst/>
            <a:ahLst/>
            <a:cxnLst/>
            <a:rect l="l" t="t" r="r" b="b"/>
            <a:pathLst>
              <a:path w="9484" h="10549" extrusionOk="0">
                <a:moveTo>
                  <a:pt x="0" y="1"/>
                </a:moveTo>
                <a:lnTo>
                  <a:pt x="0" y="10548"/>
                </a:lnTo>
                <a:lnTo>
                  <a:pt x="9484" y="10548"/>
                </a:lnTo>
                <a:lnTo>
                  <a:pt x="9484" y="1"/>
                </a:lnTo>
                <a:close/>
              </a:path>
            </a:pathLst>
          </a:custGeom>
          <a:solidFill>
            <a:srgbClr val="296D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5"/>
          <p:cNvSpPr/>
          <p:nvPr/>
        </p:nvSpPr>
        <p:spPr>
          <a:xfrm rot="10800000">
            <a:off x="5016228" y="603035"/>
            <a:ext cx="295369" cy="301975"/>
          </a:xfrm>
          <a:custGeom>
            <a:avLst/>
            <a:gdLst/>
            <a:ahLst/>
            <a:cxnLst/>
            <a:rect l="l" t="t" r="r" b="b"/>
            <a:pathLst>
              <a:path w="9515" h="10578" extrusionOk="0">
                <a:moveTo>
                  <a:pt x="0" y="0"/>
                </a:moveTo>
                <a:lnTo>
                  <a:pt x="0" y="10578"/>
                </a:lnTo>
                <a:lnTo>
                  <a:pt x="9514" y="10578"/>
                </a:lnTo>
                <a:lnTo>
                  <a:pt x="9514" y="0"/>
                </a:lnTo>
                <a:close/>
              </a:path>
            </a:pathLst>
          </a:custGeom>
          <a:solidFill>
            <a:srgbClr val="1C4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5"/>
          <p:cNvSpPr/>
          <p:nvPr/>
        </p:nvSpPr>
        <p:spPr>
          <a:xfrm rot="10800000">
            <a:off x="4426971" y="603893"/>
            <a:ext cx="294407" cy="301148"/>
          </a:xfrm>
          <a:custGeom>
            <a:avLst/>
            <a:gdLst/>
            <a:ahLst/>
            <a:cxnLst/>
            <a:rect l="l" t="t" r="r" b="b"/>
            <a:pathLst>
              <a:path w="9484" h="10549" extrusionOk="0">
                <a:moveTo>
                  <a:pt x="0" y="1"/>
                </a:moveTo>
                <a:lnTo>
                  <a:pt x="0" y="10548"/>
                </a:lnTo>
                <a:lnTo>
                  <a:pt x="9484" y="10548"/>
                </a:lnTo>
                <a:lnTo>
                  <a:pt x="9484" y="1"/>
                </a:lnTo>
                <a:close/>
              </a:path>
            </a:pathLst>
          </a:custGeom>
          <a:solidFill>
            <a:srgbClr val="1C4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5"/>
          <p:cNvSpPr/>
          <p:nvPr/>
        </p:nvSpPr>
        <p:spPr>
          <a:xfrm rot="10800000">
            <a:off x="3836634" y="603910"/>
            <a:ext cx="294407" cy="301119"/>
          </a:xfrm>
          <a:custGeom>
            <a:avLst/>
            <a:gdLst/>
            <a:ahLst/>
            <a:cxnLst/>
            <a:rect l="l" t="t" r="r" b="b"/>
            <a:pathLst>
              <a:path w="9484" h="10548" extrusionOk="0">
                <a:moveTo>
                  <a:pt x="0" y="0"/>
                </a:moveTo>
                <a:lnTo>
                  <a:pt x="0" y="10547"/>
                </a:lnTo>
                <a:lnTo>
                  <a:pt x="9484" y="10547"/>
                </a:lnTo>
                <a:lnTo>
                  <a:pt x="948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5"/>
          <p:cNvSpPr/>
          <p:nvPr/>
        </p:nvSpPr>
        <p:spPr>
          <a:xfrm rot="10800000">
            <a:off x="5016228" y="10"/>
            <a:ext cx="295369" cy="301975"/>
          </a:xfrm>
          <a:custGeom>
            <a:avLst/>
            <a:gdLst/>
            <a:ahLst/>
            <a:cxnLst/>
            <a:rect l="l" t="t" r="r" b="b"/>
            <a:pathLst>
              <a:path w="9515" h="10578" extrusionOk="0">
                <a:moveTo>
                  <a:pt x="0" y="0"/>
                </a:moveTo>
                <a:lnTo>
                  <a:pt x="0" y="10578"/>
                </a:lnTo>
                <a:lnTo>
                  <a:pt x="9514" y="10578"/>
                </a:lnTo>
                <a:lnTo>
                  <a:pt x="9514" y="0"/>
                </a:lnTo>
                <a:close/>
              </a:path>
            </a:pathLst>
          </a:custGeom>
          <a:solidFill>
            <a:srgbClr val="1C4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5"/>
          <p:cNvSpPr/>
          <p:nvPr/>
        </p:nvSpPr>
        <p:spPr>
          <a:xfrm rot="10800000">
            <a:off x="4426971" y="868"/>
            <a:ext cx="294407" cy="301148"/>
          </a:xfrm>
          <a:custGeom>
            <a:avLst/>
            <a:gdLst/>
            <a:ahLst/>
            <a:cxnLst/>
            <a:rect l="l" t="t" r="r" b="b"/>
            <a:pathLst>
              <a:path w="9484" h="10549" extrusionOk="0">
                <a:moveTo>
                  <a:pt x="0" y="1"/>
                </a:moveTo>
                <a:lnTo>
                  <a:pt x="0" y="10548"/>
                </a:lnTo>
                <a:lnTo>
                  <a:pt x="9484" y="10548"/>
                </a:lnTo>
                <a:lnTo>
                  <a:pt x="9484" y="1"/>
                </a:lnTo>
                <a:close/>
              </a:path>
            </a:pathLst>
          </a:custGeom>
          <a:solidFill>
            <a:srgbClr val="1C4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5"/>
          <p:cNvSpPr/>
          <p:nvPr/>
        </p:nvSpPr>
        <p:spPr>
          <a:xfrm rot="10800000">
            <a:off x="3837209" y="885"/>
            <a:ext cx="294407" cy="301119"/>
          </a:xfrm>
          <a:custGeom>
            <a:avLst/>
            <a:gdLst/>
            <a:ahLst/>
            <a:cxnLst/>
            <a:rect l="l" t="t" r="r" b="b"/>
            <a:pathLst>
              <a:path w="9484" h="10548" extrusionOk="0">
                <a:moveTo>
                  <a:pt x="0" y="0"/>
                </a:moveTo>
                <a:lnTo>
                  <a:pt x="0" y="10547"/>
                </a:lnTo>
                <a:lnTo>
                  <a:pt x="9484" y="10547"/>
                </a:lnTo>
                <a:lnTo>
                  <a:pt x="9484" y="0"/>
                </a:lnTo>
                <a:close/>
              </a:path>
            </a:pathLst>
          </a:custGeom>
          <a:solidFill>
            <a:srgbClr val="1C4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5"/>
          <p:cNvSpPr txBox="1">
            <a:spLocks noGrp="1"/>
          </p:cNvSpPr>
          <p:nvPr>
            <p:ph type="title"/>
          </p:nvPr>
        </p:nvSpPr>
        <p:spPr>
          <a:xfrm>
            <a:off x="716219" y="1785775"/>
            <a:ext cx="3095400" cy="8331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lt1"/>
              </a:buClr>
              <a:buSzPts val="3000"/>
              <a:buNone/>
              <a:defRPr sz="3900">
                <a:solidFill>
                  <a:schemeClr val="dk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118" name="Google Shape;118;p5"/>
          <p:cNvSpPr txBox="1">
            <a:spLocks noGrp="1"/>
          </p:cNvSpPr>
          <p:nvPr>
            <p:ph type="title" idx="2"/>
          </p:nvPr>
        </p:nvSpPr>
        <p:spPr>
          <a:xfrm>
            <a:off x="5341081" y="1785775"/>
            <a:ext cx="3086700" cy="8331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3000"/>
              <a:buNone/>
              <a:defRPr sz="3900">
                <a:solidFill>
                  <a:schemeClr val="dk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endParaRPr/>
          </a:p>
        </p:txBody>
      </p:sp>
      <p:sp>
        <p:nvSpPr>
          <p:cNvPr id="119" name="Google Shape;119;p5"/>
          <p:cNvSpPr txBox="1">
            <a:spLocks noGrp="1"/>
          </p:cNvSpPr>
          <p:nvPr>
            <p:ph type="subTitle" idx="1"/>
          </p:nvPr>
        </p:nvSpPr>
        <p:spPr>
          <a:xfrm>
            <a:off x="5413531" y="2668925"/>
            <a:ext cx="2941800" cy="688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1"/>
              </a:buClr>
              <a:buSzPts val="2800"/>
              <a:buNone/>
              <a:defRPr sz="1400" b="0">
                <a:solidFill>
                  <a:schemeClr val="lt1"/>
                </a:solidFill>
              </a:defRPr>
            </a:lvl1pPr>
            <a:lvl2pPr lvl="1" algn="ctr" rtl="0">
              <a:lnSpc>
                <a:spcPct val="100000"/>
              </a:lnSpc>
              <a:spcBef>
                <a:spcPts val="0"/>
              </a:spcBef>
              <a:spcAft>
                <a:spcPts val="0"/>
              </a:spcAft>
              <a:buClr>
                <a:schemeClr val="lt1"/>
              </a:buClr>
              <a:buSzPts val="2800"/>
              <a:buNone/>
              <a:defRPr sz="2800">
                <a:solidFill>
                  <a:schemeClr val="lt1"/>
                </a:solidFill>
              </a:defRPr>
            </a:lvl2pPr>
            <a:lvl3pPr lvl="2" algn="ctr" rtl="0">
              <a:lnSpc>
                <a:spcPct val="100000"/>
              </a:lnSpc>
              <a:spcBef>
                <a:spcPts val="0"/>
              </a:spcBef>
              <a:spcAft>
                <a:spcPts val="0"/>
              </a:spcAft>
              <a:buClr>
                <a:schemeClr val="lt1"/>
              </a:buClr>
              <a:buSzPts val="2800"/>
              <a:buNone/>
              <a:defRPr sz="2800">
                <a:solidFill>
                  <a:schemeClr val="lt1"/>
                </a:solidFill>
              </a:defRPr>
            </a:lvl3pPr>
            <a:lvl4pPr lvl="3" algn="ctr" rtl="0">
              <a:lnSpc>
                <a:spcPct val="100000"/>
              </a:lnSpc>
              <a:spcBef>
                <a:spcPts val="0"/>
              </a:spcBef>
              <a:spcAft>
                <a:spcPts val="0"/>
              </a:spcAft>
              <a:buClr>
                <a:schemeClr val="lt1"/>
              </a:buClr>
              <a:buSzPts val="2800"/>
              <a:buNone/>
              <a:defRPr sz="2800">
                <a:solidFill>
                  <a:schemeClr val="lt1"/>
                </a:solidFill>
              </a:defRPr>
            </a:lvl4pPr>
            <a:lvl5pPr lvl="4" algn="ctr" rtl="0">
              <a:lnSpc>
                <a:spcPct val="100000"/>
              </a:lnSpc>
              <a:spcBef>
                <a:spcPts val="0"/>
              </a:spcBef>
              <a:spcAft>
                <a:spcPts val="0"/>
              </a:spcAft>
              <a:buClr>
                <a:schemeClr val="lt1"/>
              </a:buClr>
              <a:buSzPts val="2800"/>
              <a:buNone/>
              <a:defRPr sz="2800">
                <a:solidFill>
                  <a:schemeClr val="lt1"/>
                </a:solidFill>
              </a:defRPr>
            </a:lvl5pPr>
            <a:lvl6pPr lvl="5" algn="ctr" rtl="0">
              <a:lnSpc>
                <a:spcPct val="100000"/>
              </a:lnSpc>
              <a:spcBef>
                <a:spcPts val="0"/>
              </a:spcBef>
              <a:spcAft>
                <a:spcPts val="0"/>
              </a:spcAft>
              <a:buClr>
                <a:schemeClr val="lt1"/>
              </a:buClr>
              <a:buSzPts val="2800"/>
              <a:buNone/>
              <a:defRPr sz="2800">
                <a:solidFill>
                  <a:schemeClr val="lt1"/>
                </a:solidFill>
              </a:defRPr>
            </a:lvl6pPr>
            <a:lvl7pPr lvl="6" algn="ctr" rtl="0">
              <a:lnSpc>
                <a:spcPct val="100000"/>
              </a:lnSpc>
              <a:spcBef>
                <a:spcPts val="0"/>
              </a:spcBef>
              <a:spcAft>
                <a:spcPts val="0"/>
              </a:spcAft>
              <a:buClr>
                <a:schemeClr val="lt1"/>
              </a:buClr>
              <a:buSzPts val="2800"/>
              <a:buNone/>
              <a:defRPr sz="2800">
                <a:solidFill>
                  <a:schemeClr val="lt1"/>
                </a:solidFill>
              </a:defRPr>
            </a:lvl7pPr>
            <a:lvl8pPr lvl="7" algn="ctr" rtl="0">
              <a:lnSpc>
                <a:spcPct val="100000"/>
              </a:lnSpc>
              <a:spcBef>
                <a:spcPts val="0"/>
              </a:spcBef>
              <a:spcAft>
                <a:spcPts val="0"/>
              </a:spcAft>
              <a:buClr>
                <a:schemeClr val="lt1"/>
              </a:buClr>
              <a:buSzPts val="2800"/>
              <a:buNone/>
              <a:defRPr sz="2800">
                <a:solidFill>
                  <a:schemeClr val="lt1"/>
                </a:solidFill>
              </a:defRPr>
            </a:lvl8pPr>
            <a:lvl9pPr lvl="8" algn="ctr" rtl="0">
              <a:lnSpc>
                <a:spcPct val="100000"/>
              </a:lnSpc>
              <a:spcBef>
                <a:spcPts val="0"/>
              </a:spcBef>
              <a:spcAft>
                <a:spcPts val="0"/>
              </a:spcAft>
              <a:buClr>
                <a:schemeClr val="lt1"/>
              </a:buClr>
              <a:buSzPts val="2800"/>
              <a:buNone/>
              <a:defRPr sz="2800">
                <a:solidFill>
                  <a:schemeClr val="lt1"/>
                </a:solidFill>
              </a:defRPr>
            </a:lvl9pPr>
          </a:lstStyle>
          <a:p>
            <a:endParaRPr/>
          </a:p>
        </p:txBody>
      </p:sp>
      <p:sp>
        <p:nvSpPr>
          <p:cNvPr id="120" name="Google Shape;120;p5"/>
          <p:cNvSpPr txBox="1">
            <a:spLocks noGrp="1"/>
          </p:cNvSpPr>
          <p:nvPr>
            <p:ph type="subTitle" idx="3"/>
          </p:nvPr>
        </p:nvSpPr>
        <p:spPr>
          <a:xfrm>
            <a:off x="793019" y="2668925"/>
            <a:ext cx="2941800" cy="688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1"/>
              </a:buClr>
              <a:buSzPts val="2800"/>
              <a:buNone/>
              <a:defRPr sz="1400" b="0">
                <a:solidFill>
                  <a:schemeClr val="lt1"/>
                </a:solidFill>
              </a:defRPr>
            </a:lvl1pPr>
            <a:lvl2pPr lvl="1" algn="ctr" rtl="0">
              <a:lnSpc>
                <a:spcPct val="100000"/>
              </a:lnSpc>
              <a:spcBef>
                <a:spcPts val="0"/>
              </a:spcBef>
              <a:spcAft>
                <a:spcPts val="0"/>
              </a:spcAft>
              <a:buClr>
                <a:schemeClr val="lt1"/>
              </a:buClr>
              <a:buSzPts val="2800"/>
              <a:buNone/>
              <a:defRPr sz="2800">
                <a:solidFill>
                  <a:schemeClr val="lt1"/>
                </a:solidFill>
              </a:defRPr>
            </a:lvl2pPr>
            <a:lvl3pPr lvl="2" algn="ctr" rtl="0">
              <a:lnSpc>
                <a:spcPct val="100000"/>
              </a:lnSpc>
              <a:spcBef>
                <a:spcPts val="0"/>
              </a:spcBef>
              <a:spcAft>
                <a:spcPts val="0"/>
              </a:spcAft>
              <a:buClr>
                <a:schemeClr val="lt1"/>
              </a:buClr>
              <a:buSzPts val="2800"/>
              <a:buNone/>
              <a:defRPr sz="2800">
                <a:solidFill>
                  <a:schemeClr val="lt1"/>
                </a:solidFill>
              </a:defRPr>
            </a:lvl3pPr>
            <a:lvl4pPr lvl="3" algn="ctr" rtl="0">
              <a:lnSpc>
                <a:spcPct val="100000"/>
              </a:lnSpc>
              <a:spcBef>
                <a:spcPts val="0"/>
              </a:spcBef>
              <a:spcAft>
                <a:spcPts val="0"/>
              </a:spcAft>
              <a:buClr>
                <a:schemeClr val="lt1"/>
              </a:buClr>
              <a:buSzPts val="2800"/>
              <a:buNone/>
              <a:defRPr sz="2800">
                <a:solidFill>
                  <a:schemeClr val="lt1"/>
                </a:solidFill>
              </a:defRPr>
            </a:lvl4pPr>
            <a:lvl5pPr lvl="4" algn="ctr" rtl="0">
              <a:lnSpc>
                <a:spcPct val="100000"/>
              </a:lnSpc>
              <a:spcBef>
                <a:spcPts val="0"/>
              </a:spcBef>
              <a:spcAft>
                <a:spcPts val="0"/>
              </a:spcAft>
              <a:buClr>
                <a:schemeClr val="lt1"/>
              </a:buClr>
              <a:buSzPts val="2800"/>
              <a:buNone/>
              <a:defRPr sz="2800">
                <a:solidFill>
                  <a:schemeClr val="lt1"/>
                </a:solidFill>
              </a:defRPr>
            </a:lvl5pPr>
            <a:lvl6pPr lvl="5" algn="ctr" rtl="0">
              <a:lnSpc>
                <a:spcPct val="100000"/>
              </a:lnSpc>
              <a:spcBef>
                <a:spcPts val="0"/>
              </a:spcBef>
              <a:spcAft>
                <a:spcPts val="0"/>
              </a:spcAft>
              <a:buClr>
                <a:schemeClr val="lt1"/>
              </a:buClr>
              <a:buSzPts val="2800"/>
              <a:buNone/>
              <a:defRPr sz="2800">
                <a:solidFill>
                  <a:schemeClr val="lt1"/>
                </a:solidFill>
              </a:defRPr>
            </a:lvl6pPr>
            <a:lvl7pPr lvl="6" algn="ctr" rtl="0">
              <a:lnSpc>
                <a:spcPct val="100000"/>
              </a:lnSpc>
              <a:spcBef>
                <a:spcPts val="0"/>
              </a:spcBef>
              <a:spcAft>
                <a:spcPts val="0"/>
              </a:spcAft>
              <a:buClr>
                <a:schemeClr val="lt1"/>
              </a:buClr>
              <a:buSzPts val="2800"/>
              <a:buNone/>
              <a:defRPr sz="2800">
                <a:solidFill>
                  <a:schemeClr val="lt1"/>
                </a:solidFill>
              </a:defRPr>
            </a:lvl7pPr>
            <a:lvl8pPr lvl="7" algn="ctr" rtl="0">
              <a:lnSpc>
                <a:spcPct val="100000"/>
              </a:lnSpc>
              <a:spcBef>
                <a:spcPts val="0"/>
              </a:spcBef>
              <a:spcAft>
                <a:spcPts val="0"/>
              </a:spcAft>
              <a:buClr>
                <a:schemeClr val="lt1"/>
              </a:buClr>
              <a:buSzPts val="2800"/>
              <a:buNone/>
              <a:defRPr sz="2800">
                <a:solidFill>
                  <a:schemeClr val="lt1"/>
                </a:solidFill>
              </a:defRPr>
            </a:lvl8pPr>
            <a:lvl9pPr lvl="8" algn="ctr" rtl="0">
              <a:lnSpc>
                <a:spcPct val="100000"/>
              </a:lnSpc>
              <a:spcBef>
                <a:spcPts val="0"/>
              </a:spcBef>
              <a:spcAft>
                <a:spcPts val="0"/>
              </a:spcAft>
              <a:buClr>
                <a:schemeClr val="lt1"/>
              </a:buClr>
              <a:buSzPts val="2800"/>
              <a:buNone/>
              <a:defRPr sz="2800">
                <a:solidFill>
                  <a:schemeClr val="lt1"/>
                </a:solidFil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Title only" type="titleOnly">
  <p:cSld name="TITLE_ONLY">
    <p:spTree>
      <p:nvGrpSpPr>
        <p:cNvPr id="1" name="Shape 121"/>
        <p:cNvGrpSpPr/>
        <p:nvPr/>
      </p:nvGrpSpPr>
      <p:grpSpPr>
        <a:xfrm>
          <a:off x="0" y="0"/>
          <a:ext cx="0" cy="0"/>
          <a:chOff x="0" y="0"/>
          <a:chExt cx="0" cy="0"/>
        </a:xfrm>
      </p:grpSpPr>
      <p:sp>
        <p:nvSpPr>
          <p:cNvPr id="122" name="Google Shape;122;p6"/>
          <p:cNvSpPr/>
          <p:nvPr/>
        </p:nvSpPr>
        <p:spPr>
          <a:xfrm rot="10800000" flipH="1">
            <a:off x="8257042" y="1701"/>
            <a:ext cx="295369" cy="301119"/>
          </a:xfrm>
          <a:custGeom>
            <a:avLst/>
            <a:gdLst/>
            <a:ahLst/>
            <a:cxnLst/>
            <a:rect l="l" t="t" r="r" b="b"/>
            <a:pathLst>
              <a:path w="9515" h="10548" extrusionOk="0">
                <a:moveTo>
                  <a:pt x="0" y="0"/>
                </a:moveTo>
                <a:lnTo>
                  <a:pt x="0" y="10547"/>
                </a:lnTo>
                <a:lnTo>
                  <a:pt x="9514" y="10547"/>
                </a:lnTo>
                <a:lnTo>
                  <a:pt x="951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6"/>
          <p:cNvSpPr/>
          <p:nvPr/>
        </p:nvSpPr>
        <p:spPr>
          <a:xfrm rot="10800000" flipH="1">
            <a:off x="34" y="604097"/>
            <a:ext cx="295338" cy="301975"/>
          </a:xfrm>
          <a:custGeom>
            <a:avLst/>
            <a:gdLst/>
            <a:ahLst/>
            <a:cxnLst/>
            <a:rect l="l" t="t" r="r" b="b"/>
            <a:pathLst>
              <a:path w="9514" h="10578" extrusionOk="0">
                <a:moveTo>
                  <a:pt x="0" y="0"/>
                </a:moveTo>
                <a:lnTo>
                  <a:pt x="0" y="10578"/>
                </a:lnTo>
                <a:lnTo>
                  <a:pt x="9514" y="10578"/>
                </a:lnTo>
                <a:lnTo>
                  <a:pt x="951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6"/>
          <p:cNvSpPr/>
          <p:nvPr/>
        </p:nvSpPr>
        <p:spPr>
          <a:xfrm rot="10800000" flipH="1">
            <a:off x="589750" y="604097"/>
            <a:ext cx="295369" cy="301975"/>
          </a:xfrm>
          <a:custGeom>
            <a:avLst/>
            <a:gdLst/>
            <a:ahLst/>
            <a:cxnLst/>
            <a:rect l="l" t="t" r="r" b="b"/>
            <a:pathLst>
              <a:path w="9515" h="10578" extrusionOk="0">
                <a:moveTo>
                  <a:pt x="0" y="0"/>
                </a:moveTo>
                <a:lnTo>
                  <a:pt x="0" y="10578"/>
                </a:lnTo>
                <a:lnTo>
                  <a:pt x="9514" y="10578"/>
                </a:lnTo>
                <a:lnTo>
                  <a:pt x="951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6"/>
          <p:cNvSpPr/>
          <p:nvPr/>
        </p:nvSpPr>
        <p:spPr>
          <a:xfrm rot="10800000" flipH="1">
            <a:off x="1179465" y="604097"/>
            <a:ext cx="295369" cy="301975"/>
          </a:xfrm>
          <a:custGeom>
            <a:avLst/>
            <a:gdLst/>
            <a:ahLst/>
            <a:cxnLst/>
            <a:rect l="l" t="t" r="r" b="b"/>
            <a:pathLst>
              <a:path w="9515" h="10578" extrusionOk="0">
                <a:moveTo>
                  <a:pt x="1" y="0"/>
                </a:moveTo>
                <a:lnTo>
                  <a:pt x="1" y="10578"/>
                </a:lnTo>
                <a:lnTo>
                  <a:pt x="9514" y="10578"/>
                </a:lnTo>
                <a:lnTo>
                  <a:pt x="951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6"/>
          <p:cNvSpPr/>
          <p:nvPr/>
        </p:nvSpPr>
        <p:spPr>
          <a:xfrm rot="10800000" flipH="1">
            <a:off x="8846799" y="604296"/>
            <a:ext cx="295369" cy="301148"/>
          </a:xfrm>
          <a:custGeom>
            <a:avLst/>
            <a:gdLst/>
            <a:ahLst/>
            <a:cxnLst/>
            <a:rect l="l" t="t" r="r" b="b"/>
            <a:pathLst>
              <a:path w="9515" h="10549" extrusionOk="0">
                <a:moveTo>
                  <a:pt x="1" y="1"/>
                </a:moveTo>
                <a:lnTo>
                  <a:pt x="1" y="10548"/>
                </a:lnTo>
                <a:lnTo>
                  <a:pt x="9515" y="10548"/>
                </a:lnTo>
                <a:lnTo>
                  <a:pt x="951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6"/>
          <p:cNvSpPr/>
          <p:nvPr/>
        </p:nvSpPr>
        <p:spPr>
          <a:xfrm rot="10800000" flipH="1">
            <a:off x="590662" y="1207122"/>
            <a:ext cx="294407" cy="301148"/>
          </a:xfrm>
          <a:custGeom>
            <a:avLst/>
            <a:gdLst/>
            <a:ahLst/>
            <a:cxnLst/>
            <a:rect l="l" t="t" r="r" b="b"/>
            <a:pathLst>
              <a:path w="9484" h="10549" extrusionOk="0">
                <a:moveTo>
                  <a:pt x="0" y="1"/>
                </a:moveTo>
                <a:lnTo>
                  <a:pt x="0" y="10548"/>
                </a:lnTo>
                <a:lnTo>
                  <a:pt x="9484" y="10548"/>
                </a:lnTo>
                <a:lnTo>
                  <a:pt x="948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6"/>
          <p:cNvSpPr/>
          <p:nvPr/>
        </p:nvSpPr>
        <p:spPr>
          <a:xfrm rot="10800000" flipH="1">
            <a:off x="-25" y="1064"/>
            <a:ext cx="295369" cy="301975"/>
          </a:xfrm>
          <a:custGeom>
            <a:avLst/>
            <a:gdLst/>
            <a:ahLst/>
            <a:cxnLst/>
            <a:rect l="l" t="t" r="r" b="b"/>
            <a:pathLst>
              <a:path w="9515" h="10578" extrusionOk="0">
                <a:moveTo>
                  <a:pt x="0" y="0"/>
                </a:moveTo>
                <a:lnTo>
                  <a:pt x="0" y="10578"/>
                </a:lnTo>
                <a:lnTo>
                  <a:pt x="9514" y="10578"/>
                </a:lnTo>
                <a:lnTo>
                  <a:pt x="951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6"/>
          <p:cNvSpPr/>
          <p:nvPr/>
        </p:nvSpPr>
        <p:spPr>
          <a:xfrm rot="10800000" flipH="1">
            <a:off x="590194" y="1922"/>
            <a:ext cx="294407" cy="301148"/>
          </a:xfrm>
          <a:custGeom>
            <a:avLst/>
            <a:gdLst/>
            <a:ahLst/>
            <a:cxnLst/>
            <a:rect l="l" t="t" r="r" b="b"/>
            <a:pathLst>
              <a:path w="9484" h="10549" extrusionOk="0">
                <a:moveTo>
                  <a:pt x="0" y="1"/>
                </a:moveTo>
                <a:lnTo>
                  <a:pt x="0" y="10548"/>
                </a:lnTo>
                <a:lnTo>
                  <a:pt x="9484" y="10548"/>
                </a:lnTo>
                <a:lnTo>
                  <a:pt x="948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6"/>
          <p:cNvSpPr/>
          <p:nvPr/>
        </p:nvSpPr>
        <p:spPr>
          <a:xfrm rot="10800000" flipH="1">
            <a:off x="1179956" y="1938"/>
            <a:ext cx="294407" cy="301119"/>
          </a:xfrm>
          <a:custGeom>
            <a:avLst/>
            <a:gdLst/>
            <a:ahLst/>
            <a:cxnLst/>
            <a:rect l="l" t="t" r="r" b="b"/>
            <a:pathLst>
              <a:path w="9484" h="10548" extrusionOk="0">
                <a:moveTo>
                  <a:pt x="0" y="0"/>
                </a:moveTo>
                <a:lnTo>
                  <a:pt x="0" y="10547"/>
                </a:lnTo>
                <a:lnTo>
                  <a:pt x="9484" y="10547"/>
                </a:lnTo>
                <a:lnTo>
                  <a:pt x="948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6"/>
          <p:cNvSpPr/>
          <p:nvPr/>
        </p:nvSpPr>
        <p:spPr>
          <a:xfrm rot="10800000" flipH="1">
            <a:off x="1768954" y="3617"/>
            <a:ext cx="295369" cy="301148"/>
          </a:xfrm>
          <a:custGeom>
            <a:avLst/>
            <a:gdLst/>
            <a:ahLst/>
            <a:cxnLst/>
            <a:rect l="l" t="t" r="r" b="b"/>
            <a:pathLst>
              <a:path w="9515" h="10549" extrusionOk="0">
                <a:moveTo>
                  <a:pt x="0" y="1"/>
                </a:moveTo>
                <a:lnTo>
                  <a:pt x="0" y="10548"/>
                </a:lnTo>
                <a:lnTo>
                  <a:pt x="9514" y="10548"/>
                </a:lnTo>
                <a:lnTo>
                  <a:pt x="951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6"/>
          <p:cNvSpPr/>
          <p:nvPr/>
        </p:nvSpPr>
        <p:spPr>
          <a:xfrm rot="10800000" flipH="1">
            <a:off x="7076711" y="-2"/>
            <a:ext cx="295369" cy="301148"/>
          </a:xfrm>
          <a:custGeom>
            <a:avLst/>
            <a:gdLst/>
            <a:ahLst/>
            <a:cxnLst/>
            <a:rect l="l" t="t" r="r" b="b"/>
            <a:pathLst>
              <a:path w="9515" h="10549" extrusionOk="0">
                <a:moveTo>
                  <a:pt x="1" y="1"/>
                </a:moveTo>
                <a:lnTo>
                  <a:pt x="1" y="10548"/>
                </a:lnTo>
                <a:lnTo>
                  <a:pt x="9515" y="10548"/>
                </a:lnTo>
                <a:lnTo>
                  <a:pt x="951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6"/>
          <p:cNvSpPr/>
          <p:nvPr/>
        </p:nvSpPr>
        <p:spPr>
          <a:xfrm rot="10800000" flipH="1">
            <a:off x="7667345" y="605999"/>
            <a:ext cx="294438" cy="301119"/>
          </a:xfrm>
          <a:custGeom>
            <a:avLst/>
            <a:gdLst/>
            <a:ahLst/>
            <a:cxnLst/>
            <a:rect l="l" t="t" r="r" b="b"/>
            <a:pathLst>
              <a:path w="9485" h="10548" extrusionOk="0">
                <a:moveTo>
                  <a:pt x="1" y="0"/>
                </a:moveTo>
                <a:lnTo>
                  <a:pt x="1" y="10548"/>
                </a:lnTo>
                <a:lnTo>
                  <a:pt x="9484" y="10548"/>
                </a:lnTo>
                <a:lnTo>
                  <a:pt x="948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6"/>
          <p:cNvSpPr/>
          <p:nvPr/>
        </p:nvSpPr>
        <p:spPr>
          <a:xfrm rot="10800000" flipH="1">
            <a:off x="7666423" y="3678"/>
            <a:ext cx="294438" cy="301119"/>
          </a:xfrm>
          <a:custGeom>
            <a:avLst/>
            <a:gdLst/>
            <a:ahLst/>
            <a:cxnLst/>
            <a:rect l="l" t="t" r="r" b="b"/>
            <a:pathLst>
              <a:path w="9485" h="10548" extrusionOk="0">
                <a:moveTo>
                  <a:pt x="1" y="0"/>
                </a:moveTo>
                <a:lnTo>
                  <a:pt x="1" y="10548"/>
                </a:lnTo>
                <a:lnTo>
                  <a:pt x="9484" y="10548"/>
                </a:lnTo>
                <a:lnTo>
                  <a:pt x="948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6"/>
          <p:cNvSpPr/>
          <p:nvPr/>
        </p:nvSpPr>
        <p:spPr>
          <a:xfrm rot="10800000" flipH="1">
            <a:off x="8257074" y="603886"/>
            <a:ext cx="294407" cy="301975"/>
          </a:xfrm>
          <a:custGeom>
            <a:avLst/>
            <a:gdLst/>
            <a:ahLst/>
            <a:cxnLst/>
            <a:rect l="l" t="t" r="r" b="b"/>
            <a:pathLst>
              <a:path w="9484" h="10578" extrusionOk="0">
                <a:moveTo>
                  <a:pt x="0" y="0"/>
                </a:moveTo>
                <a:lnTo>
                  <a:pt x="0" y="10578"/>
                </a:lnTo>
                <a:lnTo>
                  <a:pt x="9484" y="10578"/>
                </a:lnTo>
                <a:lnTo>
                  <a:pt x="94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6"/>
          <p:cNvSpPr/>
          <p:nvPr/>
        </p:nvSpPr>
        <p:spPr>
          <a:xfrm rot="10800000" flipH="1">
            <a:off x="8848605" y="2124"/>
            <a:ext cx="295369" cy="301148"/>
          </a:xfrm>
          <a:custGeom>
            <a:avLst/>
            <a:gdLst/>
            <a:ahLst/>
            <a:cxnLst/>
            <a:rect l="l" t="t" r="r" b="b"/>
            <a:pathLst>
              <a:path w="9515" h="10549" extrusionOk="0">
                <a:moveTo>
                  <a:pt x="1" y="1"/>
                </a:moveTo>
                <a:lnTo>
                  <a:pt x="1" y="10548"/>
                </a:lnTo>
                <a:lnTo>
                  <a:pt x="9515" y="10548"/>
                </a:lnTo>
                <a:lnTo>
                  <a:pt x="951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6"/>
          <p:cNvSpPr/>
          <p:nvPr/>
        </p:nvSpPr>
        <p:spPr>
          <a:xfrm rot="10800000" flipH="1">
            <a:off x="8257524" y="1206911"/>
            <a:ext cx="294407" cy="301975"/>
          </a:xfrm>
          <a:custGeom>
            <a:avLst/>
            <a:gdLst/>
            <a:ahLst/>
            <a:cxnLst/>
            <a:rect l="l" t="t" r="r" b="b"/>
            <a:pathLst>
              <a:path w="9484" h="10578" extrusionOk="0">
                <a:moveTo>
                  <a:pt x="0" y="0"/>
                </a:moveTo>
                <a:lnTo>
                  <a:pt x="0" y="10578"/>
                </a:lnTo>
                <a:lnTo>
                  <a:pt x="9484" y="10578"/>
                </a:lnTo>
                <a:lnTo>
                  <a:pt x="948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6"/>
          <p:cNvSpPr txBox="1">
            <a:spLocks noGrp="1"/>
          </p:cNvSpPr>
          <p:nvPr>
            <p:ph type="title"/>
          </p:nvPr>
        </p:nvSpPr>
        <p:spPr>
          <a:xfrm>
            <a:off x="717425" y="539925"/>
            <a:ext cx="7709100" cy="333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3000"/>
              <a:buNone/>
              <a:defRPr sz="2000">
                <a:solidFill>
                  <a:schemeClr val="dk1"/>
                </a:solidFill>
              </a:defRPr>
            </a:lvl1pPr>
            <a:lvl2pPr lvl="1" rtl="0">
              <a:spcBef>
                <a:spcPts val="0"/>
              </a:spcBef>
              <a:spcAft>
                <a:spcPts val="0"/>
              </a:spcAft>
              <a:buClr>
                <a:schemeClr val="dk1"/>
              </a:buClr>
              <a:buSzPts val="2800"/>
              <a:buNone/>
              <a:defRPr>
                <a:solidFill>
                  <a:schemeClr val="dk1"/>
                </a:solidFill>
              </a:defRPr>
            </a:lvl2pPr>
            <a:lvl3pPr lvl="2" rtl="0">
              <a:spcBef>
                <a:spcPts val="0"/>
              </a:spcBef>
              <a:spcAft>
                <a:spcPts val="0"/>
              </a:spcAft>
              <a:buClr>
                <a:schemeClr val="dk1"/>
              </a:buClr>
              <a:buSzPts val="2800"/>
              <a:buNone/>
              <a:defRPr>
                <a:solidFill>
                  <a:schemeClr val="dk1"/>
                </a:solidFill>
              </a:defRPr>
            </a:lvl3pPr>
            <a:lvl4pPr lvl="3" rtl="0">
              <a:spcBef>
                <a:spcPts val="0"/>
              </a:spcBef>
              <a:spcAft>
                <a:spcPts val="0"/>
              </a:spcAft>
              <a:buClr>
                <a:schemeClr val="dk1"/>
              </a:buClr>
              <a:buSzPts val="2800"/>
              <a:buNone/>
              <a:defRPr>
                <a:solidFill>
                  <a:schemeClr val="dk1"/>
                </a:solidFill>
              </a:defRPr>
            </a:lvl4pPr>
            <a:lvl5pPr lvl="4" rtl="0">
              <a:spcBef>
                <a:spcPts val="0"/>
              </a:spcBef>
              <a:spcAft>
                <a:spcPts val="0"/>
              </a:spcAft>
              <a:buClr>
                <a:schemeClr val="dk1"/>
              </a:buClr>
              <a:buSzPts val="2800"/>
              <a:buNone/>
              <a:defRPr>
                <a:solidFill>
                  <a:schemeClr val="dk1"/>
                </a:solidFill>
              </a:defRPr>
            </a:lvl5pPr>
            <a:lvl6pPr lvl="5" rtl="0">
              <a:spcBef>
                <a:spcPts val="0"/>
              </a:spcBef>
              <a:spcAft>
                <a:spcPts val="0"/>
              </a:spcAft>
              <a:buClr>
                <a:schemeClr val="dk1"/>
              </a:buClr>
              <a:buSzPts val="2800"/>
              <a:buNone/>
              <a:defRPr>
                <a:solidFill>
                  <a:schemeClr val="dk1"/>
                </a:solidFill>
              </a:defRPr>
            </a:lvl6pPr>
            <a:lvl7pPr lvl="6" rtl="0">
              <a:spcBef>
                <a:spcPts val="0"/>
              </a:spcBef>
              <a:spcAft>
                <a:spcPts val="0"/>
              </a:spcAft>
              <a:buClr>
                <a:schemeClr val="dk1"/>
              </a:buClr>
              <a:buSzPts val="2800"/>
              <a:buNone/>
              <a:defRPr>
                <a:solidFill>
                  <a:schemeClr val="dk1"/>
                </a:solidFill>
              </a:defRPr>
            </a:lvl7pPr>
            <a:lvl8pPr lvl="7" rtl="0">
              <a:spcBef>
                <a:spcPts val="0"/>
              </a:spcBef>
              <a:spcAft>
                <a:spcPts val="0"/>
              </a:spcAft>
              <a:buClr>
                <a:schemeClr val="dk1"/>
              </a:buClr>
              <a:buSzPts val="2800"/>
              <a:buNone/>
              <a:defRPr>
                <a:solidFill>
                  <a:schemeClr val="dk1"/>
                </a:solidFill>
              </a:defRPr>
            </a:lvl8pPr>
            <a:lvl9pPr lvl="8" rtl="0">
              <a:spcBef>
                <a:spcPts val="0"/>
              </a:spcBef>
              <a:spcAft>
                <a:spcPts val="0"/>
              </a:spcAft>
              <a:buClr>
                <a:schemeClr val="dk1"/>
              </a:buClr>
              <a:buSzPts val="2800"/>
              <a:buNone/>
              <a:defRPr>
                <a:solidFill>
                  <a:schemeClr val="dk1"/>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One column text">
  <p:cSld name="ONE_COLUMN_TEXT">
    <p:spTree>
      <p:nvGrpSpPr>
        <p:cNvPr id="1" name="Shape 139"/>
        <p:cNvGrpSpPr/>
        <p:nvPr/>
      </p:nvGrpSpPr>
      <p:grpSpPr>
        <a:xfrm>
          <a:off x="0" y="0"/>
          <a:ext cx="0" cy="0"/>
          <a:chOff x="0" y="0"/>
          <a:chExt cx="0" cy="0"/>
        </a:xfrm>
      </p:grpSpPr>
      <p:sp>
        <p:nvSpPr>
          <p:cNvPr id="140" name="Google Shape;140;p7"/>
          <p:cNvSpPr/>
          <p:nvPr/>
        </p:nvSpPr>
        <p:spPr>
          <a:xfrm>
            <a:off x="2358952" y="4842290"/>
            <a:ext cx="295369" cy="301119"/>
          </a:xfrm>
          <a:custGeom>
            <a:avLst/>
            <a:gdLst/>
            <a:ahLst/>
            <a:cxnLst/>
            <a:rect l="l" t="t" r="r" b="b"/>
            <a:pathLst>
              <a:path w="9515" h="10548" extrusionOk="0">
                <a:moveTo>
                  <a:pt x="0" y="0"/>
                </a:moveTo>
                <a:lnTo>
                  <a:pt x="0" y="10547"/>
                </a:lnTo>
                <a:lnTo>
                  <a:pt x="9514" y="10547"/>
                </a:lnTo>
                <a:lnTo>
                  <a:pt x="9514" y="0"/>
                </a:lnTo>
                <a:close/>
              </a:path>
            </a:pathLst>
          </a:custGeom>
          <a:solidFill>
            <a:srgbClr val="45B6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7"/>
          <p:cNvSpPr/>
          <p:nvPr/>
        </p:nvSpPr>
        <p:spPr>
          <a:xfrm>
            <a:off x="2948667" y="4842290"/>
            <a:ext cx="295369" cy="301119"/>
          </a:xfrm>
          <a:custGeom>
            <a:avLst/>
            <a:gdLst/>
            <a:ahLst/>
            <a:cxnLst/>
            <a:rect l="l" t="t" r="r" b="b"/>
            <a:pathLst>
              <a:path w="9515" h="10548" extrusionOk="0">
                <a:moveTo>
                  <a:pt x="1" y="0"/>
                </a:moveTo>
                <a:lnTo>
                  <a:pt x="1" y="10547"/>
                </a:lnTo>
                <a:lnTo>
                  <a:pt x="9514" y="10547"/>
                </a:lnTo>
                <a:lnTo>
                  <a:pt x="9514" y="0"/>
                </a:lnTo>
                <a:close/>
              </a:path>
            </a:pathLst>
          </a:custGeom>
          <a:solidFill>
            <a:srgbClr val="45B6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7"/>
          <p:cNvSpPr/>
          <p:nvPr/>
        </p:nvSpPr>
        <p:spPr>
          <a:xfrm>
            <a:off x="5897305" y="4842290"/>
            <a:ext cx="295338" cy="301119"/>
          </a:xfrm>
          <a:custGeom>
            <a:avLst/>
            <a:gdLst/>
            <a:ahLst/>
            <a:cxnLst/>
            <a:rect l="l" t="t" r="r" b="b"/>
            <a:pathLst>
              <a:path w="9514" h="10548" extrusionOk="0">
                <a:moveTo>
                  <a:pt x="0" y="0"/>
                </a:moveTo>
                <a:lnTo>
                  <a:pt x="0" y="10547"/>
                </a:lnTo>
                <a:lnTo>
                  <a:pt x="9514" y="10547"/>
                </a:lnTo>
                <a:lnTo>
                  <a:pt x="951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7"/>
          <p:cNvSpPr/>
          <p:nvPr/>
        </p:nvSpPr>
        <p:spPr>
          <a:xfrm>
            <a:off x="8257067" y="4842501"/>
            <a:ext cx="295369" cy="301119"/>
          </a:xfrm>
          <a:custGeom>
            <a:avLst/>
            <a:gdLst/>
            <a:ahLst/>
            <a:cxnLst/>
            <a:rect l="l" t="t" r="r" b="b"/>
            <a:pathLst>
              <a:path w="9515" h="10548" extrusionOk="0">
                <a:moveTo>
                  <a:pt x="0" y="0"/>
                </a:moveTo>
                <a:lnTo>
                  <a:pt x="0" y="10547"/>
                </a:lnTo>
                <a:lnTo>
                  <a:pt x="9514" y="10547"/>
                </a:lnTo>
                <a:lnTo>
                  <a:pt x="9514" y="0"/>
                </a:lnTo>
                <a:close/>
              </a:path>
            </a:pathLst>
          </a:custGeom>
          <a:solidFill>
            <a:srgbClr val="1C4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7"/>
          <p:cNvSpPr/>
          <p:nvPr/>
        </p:nvSpPr>
        <p:spPr>
          <a:xfrm>
            <a:off x="59" y="4239249"/>
            <a:ext cx="295338" cy="301975"/>
          </a:xfrm>
          <a:custGeom>
            <a:avLst/>
            <a:gdLst/>
            <a:ahLst/>
            <a:cxnLst/>
            <a:rect l="l" t="t" r="r" b="b"/>
            <a:pathLst>
              <a:path w="9514" h="10578" extrusionOk="0">
                <a:moveTo>
                  <a:pt x="0" y="0"/>
                </a:moveTo>
                <a:lnTo>
                  <a:pt x="0" y="10578"/>
                </a:lnTo>
                <a:lnTo>
                  <a:pt x="9514" y="10578"/>
                </a:lnTo>
                <a:lnTo>
                  <a:pt x="951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7"/>
          <p:cNvSpPr/>
          <p:nvPr/>
        </p:nvSpPr>
        <p:spPr>
          <a:xfrm>
            <a:off x="589775" y="4239249"/>
            <a:ext cx="295369" cy="301975"/>
          </a:xfrm>
          <a:custGeom>
            <a:avLst/>
            <a:gdLst/>
            <a:ahLst/>
            <a:cxnLst/>
            <a:rect l="l" t="t" r="r" b="b"/>
            <a:pathLst>
              <a:path w="9515" h="10578" extrusionOk="0">
                <a:moveTo>
                  <a:pt x="0" y="0"/>
                </a:moveTo>
                <a:lnTo>
                  <a:pt x="0" y="10578"/>
                </a:lnTo>
                <a:lnTo>
                  <a:pt x="9514" y="10578"/>
                </a:lnTo>
                <a:lnTo>
                  <a:pt x="9514" y="0"/>
                </a:lnTo>
                <a:close/>
              </a:path>
            </a:pathLst>
          </a:custGeom>
          <a:solidFill>
            <a:srgbClr val="45B6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7"/>
          <p:cNvSpPr/>
          <p:nvPr/>
        </p:nvSpPr>
        <p:spPr>
          <a:xfrm>
            <a:off x="1769205" y="4239249"/>
            <a:ext cx="295369" cy="301975"/>
          </a:xfrm>
          <a:custGeom>
            <a:avLst/>
            <a:gdLst/>
            <a:ahLst/>
            <a:cxnLst/>
            <a:rect l="l" t="t" r="r" b="b"/>
            <a:pathLst>
              <a:path w="9515" h="10578" extrusionOk="0">
                <a:moveTo>
                  <a:pt x="1" y="0"/>
                </a:moveTo>
                <a:lnTo>
                  <a:pt x="1" y="10578"/>
                </a:lnTo>
                <a:lnTo>
                  <a:pt x="9515" y="10578"/>
                </a:lnTo>
                <a:lnTo>
                  <a:pt x="9515" y="0"/>
                </a:lnTo>
                <a:close/>
              </a:path>
            </a:pathLst>
          </a:custGeom>
          <a:solidFill>
            <a:srgbClr val="45B6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7"/>
          <p:cNvSpPr/>
          <p:nvPr/>
        </p:nvSpPr>
        <p:spPr>
          <a:xfrm>
            <a:off x="3538382" y="4239249"/>
            <a:ext cx="295369" cy="301975"/>
          </a:xfrm>
          <a:custGeom>
            <a:avLst/>
            <a:gdLst/>
            <a:ahLst/>
            <a:cxnLst/>
            <a:rect l="l" t="t" r="r" b="b"/>
            <a:pathLst>
              <a:path w="9515" h="10578" extrusionOk="0">
                <a:moveTo>
                  <a:pt x="1" y="0"/>
                </a:moveTo>
                <a:lnTo>
                  <a:pt x="1" y="10578"/>
                </a:lnTo>
                <a:lnTo>
                  <a:pt x="9515" y="10578"/>
                </a:lnTo>
                <a:lnTo>
                  <a:pt x="9515" y="0"/>
                </a:lnTo>
                <a:close/>
              </a:path>
            </a:pathLst>
          </a:custGeom>
          <a:solidFill>
            <a:srgbClr val="45B6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7"/>
          <p:cNvSpPr/>
          <p:nvPr/>
        </p:nvSpPr>
        <p:spPr>
          <a:xfrm>
            <a:off x="5307559" y="4239249"/>
            <a:ext cx="295369" cy="301975"/>
          </a:xfrm>
          <a:custGeom>
            <a:avLst/>
            <a:gdLst/>
            <a:ahLst/>
            <a:cxnLst/>
            <a:rect l="l" t="t" r="r" b="b"/>
            <a:pathLst>
              <a:path w="9515" h="10578" extrusionOk="0">
                <a:moveTo>
                  <a:pt x="1" y="0"/>
                </a:moveTo>
                <a:lnTo>
                  <a:pt x="1" y="10578"/>
                </a:lnTo>
                <a:lnTo>
                  <a:pt x="9515" y="10578"/>
                </a:lnTo>
                <a:lnTo>
                  <a:pt x="951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7"/>
          <p:cNvSpPr/>
          <p:nvPr/>
        </p:nvSpPr>
        <p:spPr>
          <a:xfrm>
            <a:off x="7076736" y="4239249"/>
            <a:ext cx="295369" cy="301975"/>
          </a:xfrm>
          <a:custGeom>
            <a:avLst/>
            <a:gdLst/>
            <a:ahLst/>
            <a:cxnLst/>
            <a:rect l="l" t="t" r="r" b="b"/>
            <a:pathLst>
              <a:path w="9515" h="10578" extrusionOk="0">
                <a:moveTo>
                  <a:pt x="1" y="0"/>
                </a:moveTo>
                <a:lnTo>
                  <a:pt x="1" y="10578"/>
                </a:lnTo>
                <a:lnTo>
                  <a:pt x="9515" y="10578"/>
                </a:lnTo>
                <a:lnTo>
                  <a:pt x="9515" y="0"/>
                </a:lnTo>
                <a:close/>
              </a:path>
            </a:pathLst>
          </a:custGeom>
          <a:solidFill>
            <a:srgbClr val="45B6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7"/>
          <p:cNvSpPr/>
          <p:nvPr/>
        </p:nvSpPr>
        <p:spPr>
          <a:xfrm>
            <a:off x="8846824" y="4239877"/>
            <a:ext cx="295369" cy="301148"/>
          </a:xfrm>
          <a:custGeom>
            <a:avLst/>
            <a:gdLst/>
            <a:ahLst/>
            <a:cxnLst/>
            <a:rect l="l" t="t" r="r" b="b"/>
            <a:pathLst>
              <a:path w="9515" h="10549" extrusionOk="0">
                <a:moveTo>
                  <a:pt x="1" y="1"/>
                </a:moveTo>
                <a:lnTo>
                  <a:pt x="1" y="10548"/>
                </a:lnTo>
                <a:lnTo>
                  <a:pt x="9515" y="10548"/>
                </a:lnTo>
                <a:lnTo>
                  <a:pt x="9515" y="1"/>
                </a:lnTo>
                <a:close/>
              </a:path>
            </a:pathLst>
          </a:custGeom>
          <a:solidFill>
            <a:srgbClr val="296D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7"/>
          <p:cNvSpPr/>
          <p:nvPr/>
        </p:nvSpPr>
        <p:spPr>
          <a:xfrm>
            <a:off x="0" y="4842282"/>
            <a:ext cx="295369" cy="301975"/>
          </a:xfrm>
          <a:custGeom>
            <a:avLst/>
            <a:gdLst/>
            <a:ahLst/>
            <a:cxnLst/>
            <a:rect l="l" t="t" r="r" b="b"/>
            <a:pathLst>
              <a:path w="9515" h="10578" extrusionOk="0">
                <a:moveTo>
                  <a:pt x="0" y="0"/>
                </a:moveTo>
                <a:lnTo>
                  <a:pt x="0" y="10578"/>
                </a:lnTo>
                <a:lnTo>
                  <a:pt x="9514" y="10578"/>
                </a:lnTo>
                <a:lnTo>
                  <a:pt x="9514" y="0"/>
                </a:lnTo>
                <a:close/>
              </a:path>
            </a:pathLst>
          </a:custGeom>
          <a:solidFill>
            <a:srgbClr val="1C4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7"/>
          <p:cNvSpPr/>
          <p:nvPr/>
        </p:nvSpPr>
        <p:spPr>
          <a:xfrm>
            <a:off x="590219" y="4842251"/>
            <a:ext cx="294407" cy="301148"/>
          </a:xfrm>
          <a:custGeom>
            <a:avLst/>
            <a:gdLst/>
            <a:ahLst/>
            <a:cxnLst/>
            <a:rect l="l" t="t" r="r" b="b"/>
            <a:pathLst>
              <a:path w="9484" h="10549" extrusionOk="0">
                <a:moveTo>
                  <a:pt x="0" y="1"/>
                </a:moveTo>
                <a:lnTo>
                  <a:pt x="0" y="10548"/>
                </a:lnTo>
                <a:lnTo>
                  <a:pt x="9484" y="10548"/>
                </a:lnTo>
                <a:lnTo>
                  <a:pt x="9484" y="1"/>
                </a:lnTo>
                <a:close/>
              </a:path>
            </a:pathLst>
          </a:custGeom>
          <a:solidFill>
            <a:srgbClr val="1C4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7"/>
          <p:cNvSpPr/>
          <p:nvPr/>
        </p:nvSpPr>
        <p:spPr>
          <a:xfrm>
            <a:off x="1179981" y="4842263"/>
            <a:ext cx="294407" cy="301119"/>
          </a:xfrm>
          <a:custGeom>
            <a:avLst/>
            <a:gdLst/>
            <a:ahLst/>
            <a:cxnLst/>
            <a:rect l="l" t="t" r="r" b="b"/>
            <a:pathLst>
              <a:path w="9484" h="10548" extrusionOk="0">
                <a:moveTo>
                  <a:pt x="0" y="0"/>
                </a:moveTo>
                <a:lnTo>
                  <a:pt x="0" y="10547"/>
                </a:lnTo>
                <a:lnTo>
                  <a:pt x="9484" y="10547"/>
                </a:lnTo>
                <a:lnTo>
                  <a:pt x="948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7"/>
          <p:cNvSpPr/>
          <p:nvPr/>
        </p:nvSpPr>
        <p:spPr>
          <a:xfrm>
            <a:off x="1768979" y="4840556"/>
            <a:ext cx="295369" cy="301148"/>
          </a:xfrm>
          <a:custGeom>
            <a:avLst/>
            <a:gdLst/>
            <a:ahLst/>
            <a:cxnLst/>
            <a:rect l="l" t="t" r="r" b="b"/>
            <a:pathLst>
              <a:path w="9515" h="10549" extrusionOk="0">
                <a:moveTo>
                  <a:pt x="0" y="1"/>
                </a:moveTo>
                <a:lnTo>
                  <a:pt x="0" y="10548"/>
                </a:lnTo>
                <a:lnTo>
                  <a:pt x="9514" y="10548"/>
                </a:lnTo>
                <a:lnTo>
                  <a:pt x="9514" y="1"/>
                </a:lnTo>
                <a:close/>
              </a:path>
            </a:pathLst>
          </a:custGeom>
          <a:solidFill>
            <a:srgbClr val="1C4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7"/>
          <p:cNvSpPr/>
          <p:nvPr/>
        </p:nvSpPr>
        <p:spPr>
          <a:xfrm>
            <a:off x="3538395" y="4840565"/>
            <a:ext cx="295369" cy="301148"/>
          </a:xfrm>
          <a:custGeom>
            <a:avLst/>
            <a:gdLst/>
            <a:ahLst/>
            <a:cxnLst/>
            <a:rect l="l" t="t" r="r" b="b"/>
            <a:pathLst>
              <a:path w="9515" h="10549" extrusionOk="0">
                <a:moveTo>
                  <a:pt x="1" y="1"/>
                </a:moveTo>
                <a:lnTo>
                  <a:pt x="1" y="10548"/>
                </a:lnTo>
                <a:lnTo>
                  <a:pt x="9515" y="10548"/>
                </a:lnTo>
                <a:lnTo>
                  <a:pt x="9515" y="1"/>
                </a:lnTo>
                <a:close/>
              </a:path>
            </a:pathLst>
          </a:custGeom>
          <a:solidFill>
            <a:srgbClr val="296D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7"/>
          <p:cNvSpPr/>
          <p:nvPr/>
        </p:nvSpPr>
        <p:spPr>
          <a:xfrm>
            <a:off x="4128580" y="4840551"/>
            <a:ext cx="294407" cy="301148"/>
          </a:xfrm>
          <a:custGeom>
            <a:avLst/>
            <a:gdLst/>
            <a:ahLst/>
            <a:cxnLst/>
            <a:rect l="l" t="t" r="r" b="b"/>
            <a:pathLst>
              <a:path w="9484" h="10549" extrusionOk="0">
                <a:moveTo>
                  <a:pt x="0" y="1"/>
                </a:moveTo>
                <a:lnTo>
                  <a:pt x="0" y="10548"/>
                </a:lnTo>
                <a:lnTo>
                  <a:pt x="9484" y="10548"/>
                </a:lnTo>
                <a:lnTo>
                  <a:pt x="9484" y="1"/>
                </a:lnTo>
                <a:close/>
              </a:path>
            </a:pathLst>
          </a:custGeom>
          <a:solidFill>
            <a:srgbClr val="1C4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7"/>
          <p:cNvSpPr/>
          <p:nvPr/>
        </p:nvSpPr>
        <p:spPr>
          <a:xfrm>
            <a:off x="4717857" y="4840565"/>
            <a:ext cx="295369" cy="301148"/>
          </a:xfrm>
          <a:custGeom>
            <a:avLst/>
            <a:gdLst/>
            <a:ahLst/>
            <a:cxnLst/>
            <a:rect l="l" t="t" r="r" b="b"/>
            <a:pathLst>
              <a:path w="9515" h="10549" extrusionOk="0">
                <a:moveTo>
                  <a:pt x="1" y="1"/>
                </a:moveTo>
                <a:lnTo>
                  <a:pt x="1" y="10548"/>
                </a:lnTo>
                <a:lnTo>
                  <a:pt x="9514" y="10548"/>
                </a:lnTo>
                <a:lnTo>
                  <a:pt x="9514" y="1"/>
                </a:lnTo>
                <a:close/>
              </a:path>
            </a:pathLst>
          </a:custGeom>
          <a:solidFill>
            <a:srgbClr val="45B6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7"/>
          <p:cNvSpPr/>
          <p:nvPr/>
        </p:nvSpPr>
        <p:spPr>
          <a:xfrm>
            <a:off x="5308050" y="4840551"/>
            <a:ext cx="294438" cy="301148"/>
          </a:xfrm>
          <a:custGeom>
            <a:avLst/>
            <a:gdLst/>
            <a:ahLst/>
            <a:cxnLst/>
            <a:rect l="l" t="t" r="r" b="b"/>
            <a:pathLst>
              <a:path w="9485" h="10549" extrusionOk="0">
                <a:moveTo>
                  <a:pt x="1" y="1"/>
                </a:moveTo>
                <a:lnTo>
                  <a:pt x="1" y="10548"/>
                </a:lnTo>
                <a:lnTo>
                  <a:pt x="9484" y="10548"/>
                </a:lnTo>
                <a:lnTo>
                  <a:pt x="9484" y="1"/>
                </a:lnTo>
                <a:close/>
              </a:path>
            </a:pathLst>
          </a:custGeom>
          <a:solidFill>
            <a:srgbClr val="1C4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7"/>
          <p:cNvSpPr/>
          <p:nvPr/>
        </p:nvSpPr>
        <p:spPr>
          <a:xfrm>
            <a:off x="6487014" y="4840565"/>
            <a:ext cx="295369" cy="301148"/>
          </a:xfrm>
          <a:custGeom>
            <a:avLst/>
            <a:gdLst/>
            <a:ahLst/>
            <a:cxnLst/>
            <a:rect l="l" t="t" r="r" b="b"/>
            <a:pathLst>
              <a:path w="9515" h="10549" extrusionOk="0">
                <a:moveTo>
                  <a:pt x="1" y="1"/>
                </a:moveTo>
                <a:lnTo>
                  <a:pt x="1" y="10548"/>
                </a:lnTo>
                <a:lnTo>
                  <a:pt x="9515" y="10548"/>
                </a:lnTo>
                <a:lnTo>
                  <a:pt x="9515" y="1"/>
                </a:lnTo>
                <a:close/>
              </a:path>
            </a:pathLst>
          </a:custGeom>
          <a:solidFill>
            <a:srgbClr val="45B6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7"/>
          <p:cNvSpPr/>
          <p:nvPr/>
        </p:nvSpPr>
        <p:spPr>
          <a:xfrm>
            <a:off x="7076736" y="4844176"/>
            <a:ext cx="295369" cy="301148"/>
          </a:xfrm>
          <a:custGeom>
            <a:avLst/>
            <a:gdLst/>
            <a:ahLst/>
            <a:cxnLst/>
            <a:rect l="l" t="t" r="r" b="b"/>
            <a:pathLst>
              <a:path w="9515" h="10549" extrusionOk="0">
                <a:moveTo>
                  <a:pt x="1" y="1"/>
                </a:moveTo>
                <a:lnTo>
                  <a:pt x="1" y="10548"/>
                </a:lnTo>
                <a:lnTo>
                  <a:pt x="9515" y="10548"/>
                </a:lnTo>
                <a:lnTo>
                  <a:pt x="9515" y="1"/>
                </a:lnTo>
                <a:close/>
              </a:path>
            </a:pathLst>
          </a:custGeom>
          <a:solidFill>
            <a:srgbClr val="1C4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7"/>
          <p:cNvSpPr/>
          <p:nvPr/>
        </p:nvSpPr>
        <p:spPr>
          <a:xfrm>
            <a:off x="4128102" y="4239301"/>
            <a:ext cx="295369" cy="301975"/>
          </a:xfrm>
          <a:custGeom>
            <a:avLst/>
            <a:gdLst/>
            <a:ahLst/>
            <a:cxnLst/>
            <a:rect l="l" t="t" r="r" b="b"/>
            <a:pathLst>
              <a:path w="9515" h="10578" extrusionOk="0">
                <a:moveTo>
                  <a:pt x="1" y="0"/>
                </a:moveTo>
                <a:lnTo>
                  <a:pt x="1" y="10578"/>
                </a:lnTo>
                <a:lnTo>
                  <a:pt x="9515" y="10578"/>
                </a:lnTo>
                <a:lnTo>
                  <a:pt x="9515" y="0"/>
                </a:lnTo>
                <a:close/>
              </a:path>
            </a:pathLst>
          </a:custGeom>
          <a:solidFill>
            <a:srgbClr val="45B6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7"/>
          <p:cNvSpPr/>
          <p:nvPr/>
        </p:nvSpPr>
        <p:spPr>
          <a:xfrm>
            <a:off x="7666448" y="4840524"/>
            <a:ext cx="294438" cy="301119"/>
          </a:xfrm>
          <a:custGeom>
            <a:avLst/>
            <a:gdLst/>
            <a:ahLst/>
            <a:cxnLst/>
            <a:rect l="l" t="t" r="r" b="b"/>
            <a:pathLst>
              <a:path w="9485" h="10548" extrusionOk="0">
                <a:moveTo>
                  <a:pt x="1" y="0"/>
                </a:moveTo>
                <a:lnTo>
                  <a:pt x="1" y="10548"/>
                </a:lnTo>
                <a:lnTo>
                  <a:pt x="9484" y="10548"/>
                </a:lnTo>
                <a:lnTo>
                  <a:pt x="948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7"/>
          <p:cNvSpPr/>
          <p:nvPr/>
        </p:nvSpPr>
        <p:spPr>
          <a:xfrm>
            <a:off x="8257099" y="4239459"/>
            <a:ext cx="294407" cy="301975"/>
          </a:xfrm>
          <a:custGeom>
            <a:avLst/>
            <a:gdLst/>
            <a:ahLst/>
            <a:cxnLst/>
            <a:rect l="l" t="t" r="r" b="b"/>
            <a:pathLst>
              <a:path w="9484" h="10578" extrusionOk="0">
                <a:moveTo>
                  <a:pt x="0" y="0"/>
                </a:moveTo>
                <a:lnTo>
                  <a:pt x="0" y="10578"/>
                </a:lnTo>
                <a:lnTo>
                  <a:pt x="9484" y="10578"/>
                </a:lnTo>
                <a:lnTo>
                  <a:pt x="9484" y="0"/>
                </a:lnTo>
                <a:close/>
              </a:path>
            </a:pathLst>
          </a:custGeom>
          <a:solidFill>
            <a:srgbClr val="45B6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7"/>
          <p:cNvSpPr/>
          <p:nvPr/>
        </p:nvSpPr>
        <p:spPr>
          <a:xfrm>
            <a:off x="8848630" y="4842049"/>
            <a:ext cx="295369" cy="301148"/>
          </a:xfrm>
          <a:custGeom>
            <a:avLst/>
            <a:gdLst/>
            <a:ahLst/>
            <a:cxnLst/>
            <a:rect l="l" t="t" r="r" b="b"/>
            <a:pathLst>
              <a:path w="9515" h="10549" extrusionOk="0">
                <a:moveTo>
                  <a:pt x="1" y="1"/>
                </a:moveTo>
                <a:lnTo>
                  <a:pt x="1" y="10548"/>
                </a:lnTo>
                <a:lnTo>
                  <a:pt x="9515" y="10548"/>
                </a:lnTo>
                <a:lnTo>
                  <a:pt x="9515" y="1"/>
                </a:lnTo>
                <a:close/>
              </a:path>
            </a:pathLst>
          </a:custGeom>
          <a:solidFill>
            <a:srgbClr val="1C4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7"/>
          <p:cNvSpPr/>
          <p:nvPr/>
        </p:nvSpPr>
        <p:spPr>
          <a:xfrm>
            <a:off x="5307596" y="3637949"/>
            <a:ext cx="295369" cy="301975"/>
          </a:xfrm>
          <a:custGeom>
            <a:avLst/>
            <a:gdLst/>
            <a:ahLst/>
            <a:cxnLst/>
            <a:rect l="l" t="t" r="r" b="b"/>
            <a:pathLst>
              <a:path w="9515" h="10578" extrusionOk="0">
                <a:moveTo>
                  <a:pt x="1" y="0"/>
                </a:moveTo>
                <a:lnTo>
                  <a:pt x="1" y="10578"/>
                </a:lnTo>
                <a:lnTo>
                  <a:pt x="9515" y="10578"/>
                </a:lnTo>
                <a:lnTo>
                  <a:pt x="9515" y="0"/>
                </a:lnTo>
                <a:close/>
              </a:path>
            </a:pathLst>
          </a:custGeom>
          <a:solidFill>
            <a:srgbClr val="45B6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7"/>
          <p:cNvSpPr/>
          <p:nvPr/>
        </p:nvSpPr>
        <p:spPr>
          <a:xfrm>
            <a:off x="59" y="3636224"/>
            <a:ext cx="295338" cy="301975"/>
          </a:xfrm>
          <a:custGeom>
            <a:avLst/>
            <a:gdLst/>
            <a:ahLst/>
            <a:cxnLst/>
            <a:rect l="l" t="t" r="r" b="b"/>
            <a:pathLst>
              <a:path w="9514" h="10578" extrusionOk="0">
                <a:moveTo>
                  <a:pt x="0" y="0"/>
                </a:moveTo>
                <a:lnTo>
                  <a:pt x="0" y="10578"/>
                </a:lnTo>
                <a:lnTo>
                  <a:pt x="9514" y="10578"/>
                </a:lnTo>
                <a:lnTo>
                  <a:pt x="9514" y="0"/>
                </a:lnTo>
                <a:close/>
              </a:path>
            </a:pathLst>
          </a:custGeom>
          <a:solidFill>
            <a:srgbClr val="45B6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7"/>
          <p:cNvSpPr/>
          <p:nvPr/>
        </p:nvSpPr>
        <p:spPr>
          <a:xfrm>
            <a:off x="8848624" y="3637702"/>
            <a:ext cx="295369" cy="301148"/>
          </a:xfrm>
          <a:custGeom>
            <a:avLst/>
            <a:gdLst/>
            <a:ahLst/>
            <a:cxnLst/>
            <a:rect l="l" t="t" r="r" b="b"/>
            <a:pathLst>
              <a:path w="9515" h="10549" extrusionOk="0">
                <a:moveTo>
                  <a:pt x="1" y="1"/>
                </a:moveTo>
                <a:lnTo>
                  <a:pt x="1" y="10548"/>
                </a:lnTo>
                <a:lnTo>
                  <a:pt x="9515" y="10548"/>
                </a:lnTo>
                <a:lnTo>
                  <a:pt x="951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7"/>
          <p:cNvSpPr txBox="1">
            <a:spLocks noGrp="1"/>
          </p:cNvSpPr>
          <p:nvPr>
            <p:ph type="title"/>
          </p:nvPr>
        </p:nvSpPr>
        <p:spPr>
          <a:xfrm>
            <a:off x="1108900" y="1540450"/>
            <a:ext cx="3552000" cy="8292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5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69" name="Google Shape;169;p7"/>
          <p:cNvSpPr txBox="1">
            <a:spLocks noGrp="1"/>
          </p:cNvSpPr>
          <p:nvPr>
            <p:ph type="body" idx="1"/>
          </p:nvPr>
        </p:nvSpPr>
        <p:spPr>
          <a:xfrm>
            <a:off x="1108875" y="2435000"/>
            <a:ext cx="4084200" cy="829200"/>
          </a:xfrm>
          <a:prstGeom prst="rect">
            <a:avLst/>
          </a:prstGeom>
        </p:spPr>
        <p:txBody>
          <a:bodyPr spcFirstLastPara="1" wrap="square" lIns="91425" tIns="91425" rIns="91425" bIns="91425" anchor="t" anchorCtr="0">
            <a:noAutofit/>
          </a:bodyPr>
          <a:lstStyle>
            <a:lvl1pPr marL="457200" lvl="0" indent="-330200">
              <a:lnSpc>
                <a:spcPct val="100000"/>
              </a:lnSpc>
              <a:spcBef>
                <a:spcPts val="0"/>
              </a:spcBef>
              <a:spcAft>
                <a:spcPts val="0"/>
              </a:spcAft>
              <a:buSzPts val="1600"/>
              <a:buChar char="●"/>
              <a:defRPr sz="1400" b="0"/>
            </a:lvl1pPr>
            <a:lvl2pPr marL="914400" lvl="1" indent="-330200">
              <a:spcBef>
                <a:spcPts val="1000"/>
              </a:spcBef>
              <a:spcAft>
                <a:spcPts val="0"/>
              </a:spcAft>
              <a:buSzPts val="1600"/>
              <a:buChar char="○"/>
              <a:defRPr/>
            </a:lvl2pPr>
            <a:lvl3pPr marL="1371600" lvl="2" indent="-330200">
              <a:spcBef>
                <a:spcPts val="1600"/>
              </a:spcBef>
              <a:spcAft>
                <a:spcPts val="0"/>
              </a:spcAft>
              <a:buSzPts val="1600"/>
              <a:buChar char="■"/>
              <a:defRPr/>
            </a:lvl3pPr>
            <a:lvl4pPr marL="1828800" lvl="3" indent="-330200">
              <a:spcBef>
                <a:spcPts val="1600"/>
              </a:spcBef>
              <a:spcAft>
                <a:spcPts val="0"/>
              </a:spcAft>
              <a:buSzPts val="1600"/>
              <a:buChar char="●"/>
              <a:defRPr/>
            </a:lvl4pPr>
            <a:lvl5pPr marL="2286000" lvl="4" indent="-330200">
              <a:spcBef>
                <a:spcPts val="1600"/>
              </a:spcBef>
              <a:spcAft>
                <a:spcPts val="0"/>
              </a:spcAft>
              <a:buSzPts val="1600"/>
              <a:buChar char="○"/>
              <a:defRPr/>
            </a:lvl5pPr>
            <a:lvl6pPr marL="2743200" lvl="5" indent="-330200">
              <a:spcBef>
                <a:spcPts val="1600"/>
              </a:spcBef>
              <a:spcAft>
                <a:spcPts val="0"/>
              </a:spcAft>
              <a:buSzPts val="1600"/>
              <a:buChar char="■"/>
              <a:defRPr/>
            </a:lvl6pPr>
            <a:lvl7pPr marL="3200400" lvl="6" indent="-330200">
              <a:spcBef>
                <a:spcPts val="1600"/>
              </a:spcBef>
              <a:spcAft>
                <a:spcPts val="0"/>
              </a:spcAft>
              <a:buSzPts val="1600"/>
              <a:buChar char="●"/>
              <a:defRPr/>
            </a:lvl7pPr>
            <a:lvl8pPr marL="3657600" lvl="7" indent="-330200">
              <a:spcBef>
                <a:spcPts val="1600"/>
              </a:spcBef>
              <a:spcAft>
                <a:spcPts val="0"/>
              </a:spcAft>
              <a:buSzPts val="1600"/>
              <a:buChar char="○"/>
              <a:defRPr/>
            </a:lvl8pPr>
            <a:lvl9pPr marL="4114800" lvl="8" indent="-330200">
              <a:spcBef>
                <a:spcPts val="1600"/>
              </a:spcBef>
              <a:spcAft>
                <a:spcPts val="1600"/>
              </a:spcAft>
              <a:buSzPts val="16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Main point">
  <p:cSld name="MAIN_POINT">
    <p:spTree>
      <p:nvGrpSpPr>
        <p:cNvPr id="1" name="Shape 170"/>
        <p:cNvGrpSpPr/>
        <p:nvPr/>
      </p:nvGrpSpPr>
      <p:grpSpPr>
        <a:xfrm>
          <a:off x="0" y="0"/>
          <a:ext cx="0" cy="0"/>
          <a:chOff x="0" y="0"/>
          <a:chExt cx="0" cy="0"/>
        </a:xfrm>
      </p:grpSpPr>
      <p:sp>
        <p:nvSpPr>
          <p:cNvPr id="171" name="Google Shape;171;p8"/>
          <p:cNvSpPr/>
          <p:nvPr/>
        </p:nvSpPr>
        <p:spPr>
          <a:xfrm rot="-5400000" flipH="1">
            <a:off x="8837117" y="2417294"/>
            <a:ext cx="303053" cy="308951"/>
          </a:xfrm>
          <a:custGeom>
            <a:avLst/>
            <a:gdLst/>
            <a:ahLst/>
            <a:cxnLst/>
            <a:rect l="l" t="t" r="r" b="b"/>
            <a:pathLst>
              <a:path w="9515" h="10548" extrusionOk="0">
                <a:moveTo>
                  <a:pt x="0" y="0"/>
                </a:moveTo>
                <a:lnTo>
                  <a:pt x="0" y="10547"/>
                </a:lnTo>
                <a:lnTo>
                  <a:pt x="9514" y="10547"/>
                </a:lnTo>
                <a:lnTo>
                  <a:pt x="951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8"/>
          <p:cNvSpPr/>
          <p:nvPr/>
        </p:nvSpPr>
        <p:spPr>
          <a:xfrm rot="-5400000" flipH="1">
            <a:off x="8837117" y="3022331"/>
            <a:ext cx="303053" cy="308951"/>
          </a:xfrm>
          <a:custGeom>
            <a:avLst/>
            <a:gdLst/>
            <a:ahLst/>
            <a:cxnLst/>
            <a:rect l="l" t="t" r="r" b="b"/>
            <a:pathLst>
              <a:path w="9515" h="10548" extrusionOk="0">
                <a:moveTo>
                  <a:pt x="1" y="0"/>
                </a:moveTo>
                <a:lnTo>
                  <a:pt x="1" y="10547"/>
                </a:lnTo>
                <a:lnTo>
                  <a:pt x="9514" y="10547"/>
                </a:lnTo>
                <a:lnTo>
                  <a:pt x="951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8"/>
          <p:cNvSpPr/>
          <p:nvPr/>
        </p:nvSpPr>
        <p:spPr>
          <a:xfrm rot="-5400000" flipH="1">
            <a:off x="8218864" y="-3340"/>
            <a:ext cx="303021" cy="309830"/>
          </a:xfrm>
          <a:custGeom>
            <a:avLst/>
            <a:gdLst/>
            <a:ahLst/>
            <a:cxnLst/>
            <a:rect l="l" t="t" r="r" b="b"/>
            <a:pathLst>
              <a:path w="9514" h="10578" extrusionOk="0">
                <a:moveTo>
                  <a:pt x="0" y="0"/>
                </a:moveTo>
                <a:lnTo>
                  <a:pt x="0" y="10578"/>
                </a:lnTo>
                <a:lnTo>
                  <a:pt x="9514" y="10578"/>
                </a:lnTo>
                <a:lnTo>
                  <a:pt x="951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8"/>
          <p:cNvSpPr/>
          <p:nvPr/>
        </p:nvSpPr>
        <p:spPr>
          <a:xfrm rot="-5400000" flipH="1">
            <a:off x="8218848" y="601713"/>
            <a:ext cx="303053" cy="309830"/>
          </a:xfrm>
          <a:custGeom>
            <a:avLst/>
            <a:gdLst/>
            <a:ahLst/>
            <a:cxnLst/>
            <a:rect l="l" t="t" r="r" b="b"/>
            <a:pathLst>
              <a:path w="9515" h="10578" extrusionOk="0">
                <a:moveTo>
                  <a:pt x="0" y="0"/>
                </a:moveTo>
                <a:lnTo>
                  <a:pt x="0" y="10578"/>
                </a:lnTo>
                <a:lnTo>
                  <a:pt x="9514" y="10578"/>
                </a:lnTo>
                <a:lnTo>
                  <a:pt x="951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8"/>
          <p:cNvSpPr/>
          <p:nvPr/>
        </p:nvSpPr>
        <p:spPr>
          <a:xfrm rot="-5400000" flipH="1">
            <a:off x="8218848" y="1206750"/>
            <a:ext cx="303053" cy="309830"/>
          </a:xfrm>
          <a:custGeom>
            <a:avLst/>
            <a:gdLst/>
            <a:ahLst/>
            <a:cxnLst/>
            <a:rect l="l" t="t" r="r" b="b"/>
            <a:pathLst>
              <a:path w="9515" h="10578" extrusionOk="0">
                <a:moveTo>
                  <a:pt x="1" y="0"/>
                </a:moveTo>
                <a:lnTo>
                  <a:pt x="1" y="10578"/>
                </a:lnTo>
                <a:lnTo>
                  <a:pt x="9514" y="10578"/>
                </a:lnTo>
                <a:lnTo>
                  <a:pt x="951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8"/>
          <p:cNvSpPr/>
          <p:nvPr/>
        </p:nvSpPr>
        <p:spPr>
          <a:xfrm rot="-5400000" flipH="1">
            <a:off x="8218848" y="1811786"/>
            <a:ext cx="303053" cy="309830"/>
          </a:xfrm>
          <a:custGeom>
            <a:avLst/>
            <a:gdLst/>
            <a:ahLst/>
            <a:cxnLst/>
            <a:rect l="l" t="t" r="r" b="b"/>
            <a:pathLst>
              <a:path w="9515" h="10578" extrusionOk="0">
                <a:moveTo>
                  <a:pt x="1" y="0"/>
                </a:moveTo>
                <a:lnTo>
                  <a:pt x="1" y="10578"/>
                </a:lnTo>
                <a:lnTo>
                  <a:pt x="9515" y="10578"/>
                </a:lnTo>
                <a:lnTo>
                  <a:pt x="951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8"/>
          <p:cNvSpPr/>
          <p:nvPr/>
        </p:nvSpPr>
        <p:spPr>
          <a:xfrm rot="-5400000" flipH="1">
            <a:off x="8218848" y="3021891"/>
            <a:ext cx="303053" cy="309830"/>
          </a:xfrm>
          <a:custGeom>
            <a:avLst/>
            <a:gdLst/>
            <a:ahLst/>
            <a:cxnLst/>
            <a:rect l="l" t="t" r="r" b="b"/>
            <a:pathLst>
              <a:path w="9515" h="10578" extrusionOk="0">
                <a:moveTo>
                  <a:pt x="1" y="0"/>
                </a:moveTo>
                <a:lnTo>
                  <a:pt x="1" y="10578"/>
                </a:lnTo>
                <a:lnTo>
                  <a:pt x="9514" y="10578"/>
                </a:lnTo>
                <a:lnTo>
                  <a:pt x="951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8"/>
          <p:cNvSpPr/>
          <p:nvPr/>
        </p:nvSpPr>
        <p:spPr>
          <a:xfrm rot="-5400000" flipH="1">
            <a:off x="8218848" y="3626928"/>
            <a:ext cx="303053" cy="309830"/>
          </a:xfrm>
          <a:custGeom>
            <a:avLst/>
            <a:gdLst/>
            <a:ahLst/>
            <a:cxnLst/>
            <a:rect l="l" t="t" r="r" b="b"/>
            <a:pathLst>
              <a:path w="9515" h="10578" extrusionOk="0">
                <a:moveTo>
                  <a:pt x="1" y="0"/>
                </a:moveTo>
                <a:lnTo>
                  <a:pt x="1" y="10578"/>
                </a:lnTo>
                <a:lnTo>
                  <a:pt x="9515" y="10578"/>
                </a:lnTo>
                <a:lnTo>
                  <a:pt x="951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8"/>
          <p:cNvSpPr/>
          <p:nvPr/>
        </p:nvSpPr>
        <p:spPr>
          <a:xfrm rot="-5400000" flipH="1">
            <a:off x="8218848" y="4837033"/>
            <a:ext cx="303053" cy="309830"/>
          </a:xfrm>
          <a:custGeom>
            <a:avLst/>
            <a:gdLst/>
            <a:ahLst/>
            <a:cxnLst/>
            <a:rect l="l" t="t" r="r" b="b"/>
            <a:pathLst>
              <a:path w="9515" h="10578" extrusionOk="0">
                <a:moveTo>
                  <a:pt x="1" y="0"/>
                </a:moveTo>
                <a:lnTo>
                  <a:pt x="1" y="10578"/>
                </a:lnTo>
                <a:lnTo>
                  <a:pt x="9514" y="10578"/>
                </a:lnTo>
                <a:lnTo>
                  <a:pt x="951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8"/>
          <p:cNvSpPr/>
          <p:nvPr/>
        </p:nvSpPr>
        <p:spPr>
          <a:xfrm rot="-5400000" flipH="1">
            <a:off x="7600595" y="-2900"/>
            <a:ext cx="303021" cy="308951"/>
          </a:xfrm>
          <a:custGeom>
            <a:avLst/>
            <a:gdLst/>
            <a:ahLst/>
            <a:cxnLst/>
            <a:rect l="l" t="t" r="r" b="b"/>
            <a:pathLst>
              <a:path w="9514" h="10548" extrusionOk="0">
                <a:moveTo>
                  <a:pt x="0" y="1"/>
                </a:moveTo>
                <a:lnTo>
                  <a:pt x="0" y="10548"/>
                </a:lnTo>
                <a:lnTo>
                  <a:pt x="9514" y="10548"/>
                </a:lnTo>
                <a:lnTo>
                  <a:pt x="951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8"/>
          <p:cNvSpPr/>
          <p:nvPr/>
        </p:nvSpPr>
        <p:spPr>
          <a:xfrm rot="-5400000" flipH="1">
            <a:off x="6982340" y="-3354"/>
            <a:ext cx="303021" cy="309859"/>
          </a:xfrm>
          <a:custGeom>
            <a:avLst/>
            <a:gdLst/>
            <a:ahLst/>
            <a:cxnLst/>
            <a:rect l="l" t="t" r="r" b="b"/>
            <a:pathLst>
              <a:path w="9514" h="10579" extrusionOk="0">
                <a:moveTo>
                  <a:pt x="0" y="1"/>
                </a:moveTo>
                <a:lnTo>
                  <a:pt x="0" y="10578"/>
                </a:lnTo>
                <a:lnTo>
                  <a:pt x="9514" y="10578"/>
                </a:lnTo>
                <a:lnTo>
                  <a:pt x="951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8"/>
          <p:cNvSpPr/>
          <p:nvPr/>
        </p:nvSpPr>
        <p:spPr>
          <a:xfrm rot="-5400000" flipH="1">
            <a:off x="6364086" y="-2900"/>
            <a:ext cx="303021" cy="308951"/>
          </a:xfrm>
          <a:custGeom>
            <a:avLst/>
            <a:gdLst/>
            <a:ahLst/>
            <a:cxnLst/>
            <a:rect l="l" t="t" r="r" b="b"/>
            <a:pathLst>
              <a:path w="9514" h="10548" extrusionOk="0">
                <a:moveTo>
                  <a:pt x="0" y="0"/>
                </a:moveTo>
                <a:lnTo>
                  <a:pt x="0" y="10547"/>
                </a:lnTo>
                <a:lnTo>
                  <a:pt x="9514" y="10547"/>
                </a:lnTo>
                <a:lnTo>
                  <a:pt x="951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8"/>
          <p:cNvSpPr/>
          <p:nvPr/>
        </p:nvSpPr>
        <p:spPr>
          <a:xfrm rot="-5400000" flipH="1">
            <a:off x="6982818" y="602114"/>
            <a:ext cx="302065" cy="309859"/>
          </a:xfrm>
          <a:custGeom>
            <a:avLst/>
            <a:gdLst/>
            <a:ahLst/>
            <a:cxnLst/>
            <a:rect l="l" t="t" r="r" b="b"/>
            <a:pathLst>
              <a:path w="9484" h="10579" extrusionOk="0">
                <a:moveTo>
                  <a:pt x="0" y="1"/>
                </a:moveTo>
                <a:lnTo>
                  <a:pt x="0" y="10578"/>
                </a:lnTo>
                <a:lnTo>
                  <a:pt x="9484" y="10578"/>
                </a:lnTo>
                <a:lnTo>
                  <a:pt x="948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8"/>
          <p:cNvSpPr/>
          <p:nvPr/>
        </p:nvSpPr>
        <p:spPr>
          <a:xfrm rot="-5400000" flipH="1">
            <a:off x="7601074" y="602580"/>
            <a:ext cx="302065" cy="308980"/>
          </a:xfrm>
          <a:custGeom>
            <a:avLst/>
            <a:gdLst/>
            <a:ahLst/>
            <a:cxnLst/>
            <a:rect l="l" t="t" r="r" b="b"/>
            <a:pathLst>
              <a:path w="9484" h="10549" extrusionOk="0">
                <a:moveTo>
                  <a:pt x="0" y="1"/>
                </a:moveTo>
                <a:lnTo>
                  <a:pt x="0" y="10548"/>
                </a:lnTo>
                <a:lnTo>
                  <a:pt x="9484" y="10548"/>
                </a:lnTo>
                <a:lnTo>
                  <a:pt x="948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8"/>
          <p:cNvSpPr/>
          <p:nvPr/>
        </p:nvSpPr>
        <p:spPr>
          <a:xfrm rot="-5400000" flipH="1">
            <a:off x="8837548" y="-3385"/>
            <a:ext cx="303053" cy="309830"/>
          </a:xfrm>
          <a:custGeom>
            <a:avLst/>
            <a:gdLst/>
            <a:ahLst/>
            <a:cxnLst/>
            <a:rect l="l" t="t" r="r" b="b"/>
            <a:pathLst>
              <a:path w="9515" h="10578" extrusionOk="0">
                <a:moveTo>
                  <a:pt x="0" y="0"/>
                </a:moveTo>
                <a:lnTo>
                  <a:pt x="0" y="10578"/>
                </a:lnTo>
                <a:lnTo>
                  <a:pt x="9514" y="10578"/>
                </a:lnTo>
                <a:lnTo>
                  <a:pt x="951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8"/>
          <p:cNvSpPr/>
          <p:nvPr/>
        </p:nvSpPr>
        <p:spPr>
          <a:xfrm rot="-5400000" flipH="1">
            <a:off x="8837586" y="602100"/>
            <a:ext cx="302065" cy="308980"/>
          </a:xfrm>
          <a:custGeom>
            <a:avLst/>
            <a:gdLst/>
            <a:ahLst/>
            <a:cxnLst/>
            <a:rect l="l" t="t" r="r" b="b"/>
            <a:pathLst>
              <a:path w="9484" h="10549" extrusionOk="0">
                <a:moveTo>
                  <a:pt x="0" y="1"/>
                </a:moveTo>
                <a:lnTo>
                  <a:pt x="0" y="10548"/>
                </a:lnTo>
                <a:lnTo>
                  <a:pt x="9484" y="10548"/>
                </a:lnTo>
                <a:lnTo>
                  <a:pt x="948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8"/>
          <p:cNvSpPr/>
          <p:nvPr/>
        </p:nvSpPr>
        <p:spPr>
          <a:xfrm rot="-5400000" flipH="1">
            <a:off x="8837584" y="1207199"/>
            <a:ext cx="302065" cy="308951"/>
          </a:xfrm>
          <a:custGeom>
            <a:avLst/>
            <a:gdLst/>
            <a:ahLst/>
            <a:cxnLst/>
            <a:rect l="l" t="t" r="r" b="b"/>
            <a:pathLst>
              <a:path w="9484" h="10548" extrusionOk="0">
                <a:moveTo>
                  <a:pt x="0" y="0"/>
                </a:moveTo>
                <a:lnTo>
                  <a:pt x="0" y="10547"/>
                </a:lnTo>
                <a:lnTo>
                  <a:pt x="9484" y="10547"/>
                </a:lnTo>
                <a:lnTo>
                  <a:pt x="94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8"/>
          <p:cNvSpPr/>
          <p:nvPr/>
        </p:nvSpPr>
        <p:spPr>
          <a:xfrm rot="-5400000" flipH="1">
            <a:off x="8835354" y="1811979"/>
            <a:ext cx="303053" cy="308980"/>
          </a:xfrm>
          <a:custGeom>
            <a:avLst/>
            <a:gdLst/>
            <a:ahLst/>
            <a:cxnLst/>
            <a:rect l="l" t="t" r="r" b="b"/>
            <a:pathLst>
              <a:path w="9515" h="10549" extrusionOk="0">
                <a:moveTo>
                  <a:pt x="0" y="1"/>
                </a:moveTo>
                <a:lnTo>
                  <a:pt x="0" y="10548"/>
                </a:lnTo>
                <a:lnTo>
                  <a:pt x="9514" y="10548"/>
                </a:lnTo>
                <a:lnTo>
                  <a:pt x="951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8"/>
          <p:cNvSpPr/>
          <p:nvPr/>
        </p:nvSpPr>
        <p:spPr>
          <a:xfrm rot="-5400000" flipH="1">
            <a:off x="8218844" y="2417266"/>
            <a:ext cx="303053" cy="308980"/>
          </a:xfrm>
          <a:custGeom>
            <a:avLst/>
            <a:gdLst/>
            <a:ahLst/>
            <a:cxnLst/>
            <a:rect l="l" t="t" r="r" b="b"/>
            <a:pathLst>
              <a:path w="9515" h="10549" extrusionOk="0">
                <a:moveTo>
                  <a:pt x="0" y="1"/>
                </a:moveTo>
                <a:lnTo>
                  <a:pt x="0" y="10548"/>
                </a:lnTo>
                <a:lnTo>
                  <a:pt x="9514" y="10548"/>
                </a:lnTo>
                <a:lnTo>
                  <a:pt x="951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8"/>
          <p:cNvSpPr/>
          <p:nvPr/>
        </p:nvSpPr>
        <p:spPr>
          <a:xfrm rot="-5400000" flipH="1">
            <a:off x="8835362" y="3627366"/>
            <a:ext cx="303053" cy="308980"/>
          </a:xfrm>
          <a:custGeom>
            <a:avLst/>
            <a:gdLst/>
            <a:ahLst/>
            <a:cxnLst/>
            <a:rect l="l" t="t" r="r" b="b"/>
            <a:pathLst>
              <a:path w="9515" h="10549" extrusionOk="0">
                <a:moveTo>
                  <a:pt x="1" y="1"/>
                </a:moveTo>
                <a:lnTo>
                  <a:pt x="1" y="10548"/>
                </a:lnTo>
                <a:lnTo>
                  <a:pt x="9515" y="10548"/>
                </a:lnTo>
                <a:lnTo>
                  <a:pt x="951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8"/>
          <p:cNvSpPr/>
          <p:nvPr/>
        </p:nvSpPr>
        <p:spPr>
          <a:xfrm rot="-5400000" flipH="1">
            <a:off x="8835842" y="4232390"/>
            <a:ext cx="302065" cy="308980"/>
          </a:xfrm>
          <a:custGeom>
            <a:avLst/>
            <a:gdLst/>
            <a:ahLst/>
            <a:cxnLst/>
            <a:rect l="l" t="t" r="r" b="b"/>
            <a:pathLst>
              <a:path w="9484" h="10549" extrusionOk="0">
                <a:moveTo>
                  <a:pt x="0" y="1"/>
                </a:moveTo>
                <a:lnTo>
                  <a:pt x="0" y="10548"/>
                </a:lnTo>
                <a:lnTo>
                  <a:pt x="9484" y="10548"/>
                </a:lnTo>
                <a:lnTo>
                  <a:pt x="948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8"/>
          <p:cNvSpPr/>
          <p:nvPr/>
        </p:nvSpPr>
        <p:spPr>
          <a:xfrm rot="-5400000" flipH="1">
            <a:off x="8835362" y="4837471"/>
            <a:ext cx="303053" cy="308980"/>
          </a:xfrm>
          <a:custGeom>
            <a:avLst/>
            <a:gdLst/>
            <a:ahLst/>
            <a:cxnLst/>
            <a:rect l="l" t="t" r="r" b="b"/>
            <a:pathLst>
              <a:path w="9515" h="10549" extrusionOk="0">
                <a:moveTo>
                  <a:pt x="1" y="1"/>
                </a:moveTo>
                <a:lnTo>
                  <a:pt x="1" y="10548"/>
                </a:lnTo>
                <a:lnTo>
                  <a:pt x="9514" y="10548"/>
                </a:lnTo>
                <a:lnTo>
                  <a:pt x="951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8"/>
          <p:cNvSpPr/>
          <p:nvPr/>
        </p:nvSpPr>
        <p:spPr>
          <a:xfrm rot="-5400000" flipH="1">
            <a:off x="8218902" y="4231969"/>
            <a:ext cx="303053" cy="309830"/>
          </a:xfrm>
          <a:custGeom>
            <a:avLst/>
            <a:gdLst/>
            <a:ahLst/>
            <a:cxnLst/>
            <a:rect l="l" t="t" r="r" b="b"/>
            <a:pathLst>
              <a:path w="9515" h="10578" extrusionOk="0">
                <a:moveTo>
                  <a:pt x="1" y="0"/>
                </a:moveTo>
                <a:lnTo>
                  <a:pt x="1" y="10578"/>
                </a:lnTo>
                <a:lnTo>
                  <a:pt x="9515" y="10578"/>
                </a:lnTo>
                <a:lnTo>
                  <a:pt x="951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8"/>
          <p:cNvSpPr/>
          <p:nvPr/>
        </p:nvSpPr>
        <p:spPr>
          <a:xfrm rot="-5400000" flipH="1">
            <a:off x="7602324" y="1811983"/>
            <a:ext cx="303053" cy="308980"/>
          </a:xfrm>
          <a:custGeom>
            <a:avLst/>
            <a:gdLst/>
            <a:ahLst/>
            <a:cxnLst/>
            <a:rect l="l" t="t" r="r" b="b"/>
            <a:pathLst>
              <a:path w="9515" h="10549" extrusionOk="0">
                <a:moveTo>
                  <a:pt x="0" y="1"/>
                </a:moveTo>
                <a:lnTo>
                  <a:pt x="0" y="10548"/>
                </a:lnTo>
                <a:lnTo>
                  <a:pt x="9514" y="10548"/>
                </a:lnTo>
                <a:lnTo>
                  <a:pt x="951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8"/>
          <p:cNvSpPr/>
          <p:nvPr/>
        </p:nvSpPr>
        <p:spPr>
          <a:xfrm rot="-5400000" flipH="1">
            <a:off x="7602324" y="3625701"/>
            <a:ext cx="303053" cy="308980"/>
          </a:xfrm>
          <a:custGeom>
            <a:avLst/>
            <a:gdLst/>
            <a:ahLst/>
            <a:cxnLst/>
            <a:rect l="l" t="t" r="r" b="b"/>
            <a:pathLst>
              <a:path w="9515" h="10549" extrusionOk="0">
                <a:moveTo>
                  <a:pt x="0" y="1"/>
                </a:moveTo>
                <a:lnTo>
                  <a:pt x="0" y="10548"/>
                </a:lnTo>
                <a:lnTo>
                  <a:pt x="9514" y="10548"/>
                </a:lnTo>
                <a:lnTo>
                  <a:pt x="951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8"/>
          <p:cNvSpPr/>
          <p:nvPr/>
        </p:nvSpPr>
        <p:spPr>
          <a:xfrm rot="-5400000" flipH="1">
            <a:off x="7601900" y="4837033"/>
            <a:ext cx="303053" cy="309830"/>
          </a:xfrm>
          <a:custGeom>
            <a:avLst/>
            <a:gdLst/>
            <a:ahLst/>
            <a:cxnLst/>
            <a:rect l="l" t="t" r="r" b="b"/>
            <a:pathLst>
              <a:path w="9515" h="10578" extrusionOk="0">
                <a:moveTo>
                  <a:pt x="1" y="0"/>
                </a:moveTo>
                <a:lnTo>
                  <a:pt x="1" y="10578"/>
                </a:lnTo>
                <a:lnTo>
                  <a:pt x="9514" y="10578"/>
                </a:lnTo>
                <a:lnTo>
                  <a:pt x="951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8"/>
          <p:cNvSpPr/>
          <p:nvPr/>
        </p:nvSpPr>
        <p:spPr>
          <a:xfrm rot="-5400000" flipH="1">
            <a:off x="6984953" y="4837033"/>
            <a:ext cx="303053" cy="309830"/>
          </a:xfrm>
          <a:custGeom>
            <a:avLst/>
            <a:gdLst/>
            <a:ahLst/>
            <a:cxnLst/>
            <a:rect l="l" t="t" r="r" b="b"/>
            <a:pathLst>
              <a:path w="9515" h="10578" extrusionOk="0">
                <a:moveTo>
                  <a:pt x="1" y="0"/>
                </a:moveTo>
                <a:lnTo>
                  <a:pt x="1" y="10578"/>
                </a:lnTo>
                <a:lnTo>
                  <a:pt x="9514" y="10578"/>
                </a:lnTo>
                <a:lnTo>
                  <a:pt x="951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8"/>
          <p:cNvSpPr txBox="1">
            <a:spLocks noGrp="1"/>
          </p:cNvSpPr>
          <p:nvPr>
            <p:ph type="title"/>
          </p:nvPr>
        </p:nvSpPr>
        <p:spPr>
          <a:xfrm>
            <a:off x="1500200" y="1693000"/>
            <a:ext cx="5612700" cy="16752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5700">
                <a:solidFill>
                  <a:schemeClr val="dk1"/>
                </a:solidFill>
              </a:defRPr>
            </a:lvl1pPr>
            <a:lvl2pPr lvl="1" rtl="0">
              <a:spcBef>
                <a:spcPts val="0"/>
              </a:spcBef>
              <a:spcAft>
                <a:spcPts val="0"/>
              </a:spcAft>
              <a:buNone/>
              <a:defRPr sz="5700">
                <a:solidFill>
                  <a:schemeClr val="dk1"/>
                </a:solidFill>
              </a:defRPr>
            </a:lvl2pPr>
            <a:lvl3pPr lvl="2" rtl="0">
              <a:spcBef>
                <a:spcPts val="0"/>
              </a:spcBef>
              <a:spcAft>
                <a:spcPts val="0"/>
              </a:spcAft>
              <a:buNone/>
              <a:defRPr sz="5700">
                <a:solidFill>
                  <a:schemeClr val="dk1"/>
                </a:solidFill>
              </a:defRPr>
            </a:lvl3pPr>
            <a:lvl4pPr lvl="3" rtl="0">
              <a:spcBef>
                <a:spcPts val="0"/>
              </a:spcBef>
              <a:spcAft>
                <a:spcPts val="0"/>
              </a:spcAft>
              <a:buNone/>
              <a:defRPr sz="5700">
                <a:solidFill>
                  <a:schemeClr val="dk1"/>
                </a:solidFill>
              </a:defRPr>
            </a:lvl4pPr>
            <a:lvl5pPr lvl="4" rtl="0">
              <a:spcBef>
                <a:spcPts val="0"/>
              </a:spcBef>
              <a:spcAft>
                <a:spcPts val="0"/>
              </a:spcAft>
              <a:buNone/>
              <a:defRPr sz="5700">
                <a:solidFill>
                  <a:schemeClr val="dk1"/>
                </a:solidFill>
              </a:defRPr>
            </a:lvl5pPr>
            <a:lvl6pPr lvl="5" rtl="0">
              <a:spcBef>
                <a:spcPts val="0"/>
              </a:spcBef>
              <a:spcAft>
                <a:spcPts val="0"/>
              </a:spcAft>
              <a:buNone/>
              <a:defRPr sz="5700">
                <a:solidFill>
                  <a:schemeClr val="dk1"/>
                </a:solidFill>
              </a:defRPr>
            </a:lvl6pPr>
            <a:lvl7pPr lvl="6" rtl="0">
              <a:spcBef>
                <a:spcPts val="0"/>
              </a:spcBef>
              <a:spcAft>
                <a:spcPts val="0"/>
              </a:spcAft>
              <a:buNone/>
              <a:defRPr sz="5700">
                <a:solidFill>
                  <a:schemeClr val="dk1"/>
                </a:solidFill>
              </a:defRPr>
            </a:lvl7pPr>
            <a:lvl8pPr lvl="7" rtl="0">
              <a:spcBef>
                <a:spcPts val="0"/>
              </a:spcBef>
              <a:spcAft>
                <a:spcPts val="0"/>
              </a:spcAft>
              <a:buNone/>
              <a:defRPr sz="5700">
                <a:solidFill>
                  <a:schemeClr val="dk1"/>
                </a:solidFill>
              </a:defRPr>
            </a:lvl8pPr>
            <a:lvl9pPr lvl="8" rtl="0">
              <a:spcBef>
                <a:spcPts val="0"/>
              </a:spcBef>
              <a:spcAft>
                <a:spcPts val="0"/>
              </a:spcAft>
              <a:buNone/>
              <a:defRPr sz="5700">
                <a:solidFill>
                  <a:schemeClr val="dk1"/>
                </a:solidFill>
              </a:defRPr>
            </a:lvl9pPr>
          </a:lstStyle>
          <a:p>
            <a:endParaRPr/>
          </a:p>
        </p:txBody>
      </p:sp>
      <p:sp>
        <p:nvSpPr>
          <p:cNvPr id="199" name="Google Shape;199;p8"/>
          <p:cNvSpPr/>
          <p:nvPr/>
        </p:nvSpPr>
        <p:spPr>
          <a:xfrm rot="-5400000" flipH="1">
            <a:off x="6368449" y="4837463"/>
            <a:ext cx="303053" cy="308980"/>
          </a:xfrm>
          <a:custGeom>
            <a:avLst/>
            <a:gdLst/>
            <a:ahLst/>
            <a:cxnLst/>
            <a:rect l="l" t="t" r="r" b="b"/>
            <a:pathLst>
              <a:path w="9515" h="10549" extrusionOk="0">
                <a:moveTo>
                  <a:pt x="0" y="1"/>
                </a:moveTo>
                <a:lnTo>
                  <a:pt x="0" y="10548"/>
                </a:lnTo>
                <a:lnTo>
                  <a:pt x="9514" y="10548"/>
                </a:lnTo>
                <a:lnTo>
                  <a:pt x="951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8"/>
          <p:cNvSpPr/>
          <p:nvPr/>
        </p:nvSpPr>
        <p:spPr>
          <a:xfrm rot="-5400000" flipH="1">
            <a:off x="5692174" y="-2912"/>
            <a:ext cx="303053" cy="308980"/>
          </a:xfrm>
          <a:custGeom>
            <a:avLst/>
            <a:gdLst/>
            <a:ahLst/>
            <a:cxnLst/>
            <a:rect l="l" t="t" r="r" b="b"/>
            <a:pathLst>
              <a:path w="9515" h="10549" extrusionOk="0">
                <a:moveTo>
                  <a:pt x="0" y="1"/>
                </a:moveTo>
                <a:lnTo>
                  <a:pt x="0" y="10548"/>
                </a:lnTo>
                <a:lnTo>
                  <a:pt x="9514" y="10548"/>
                </a:lnTo>
                <a:lnTo>
                  <a:pt x="951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8"/>
          <p:cNvSpPr/>
          <p:nvPr/>
        </p:nvSpPr>
        <p:spPr>
          <a:xfrm rot="-5400000" flipH="1">
            <a:off x="5020249" y="-2912"/>
            <a:ext cx="303053" cy="308980"/>
          </a:xfrm>
          <a:custGeom>
            <a:avLst/>
            <a:gdLst/>
            <a:ahLst/>
            <a:cxnLst/>
            <a:rect l="l" t="t" r="r" b="b"/>
            <a:pathLst>
              <a:path w="9515" h="10549" extrusionOk="0">
                <a:moveTo>
                  <a:pt x="0" y="1"/>
                </a:moveTo>
                <a:lnTo>
                  <a:pt x="0" y="10548"/>
                </a:lnTo>
                <a:lnTo>
                  <a:pt x="9514" y="10548"/>
                </a:lnTo>
                <a:lnTo>
                  <a:pt x="951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8"/>
          <p:cNvSpPr/>
          <p:nvPr/>
        </p:nvSpPr>
        <p:spPr>
          <a:xfrm rot="-5400000" flipH="1">
            <a:off x="5752349" y="4837476"/>
            <a:ext cx="303053" cy="308980"/>
          </a:xfrm>
          <a:custGeom>
            <a:avLst/>
            <a:gdLst/>
            <a:ahLst/>
            <a:cxnLst/>
            <a:rect l="l" t="t" r="r" b="b"/>
            <a:pathLst>
              <a:path w="9515" h="10549" extrusionOk="0">
                <a:moveTo>
                  <a:pt x="0" y="1"/>
                </a:moveTo>
                <a:lnTo>
                  <a:pt x="0" y="10548"/>
                </a:lnTo>
                <a:lnTo>
                  <a:pt x="9514" y="10548"/>
                </a:lnTo>
                <a:lnTo>
                  <a:pt x="951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8"/>
          <p:cNvSpPr/>
          <p:nvPr/>
        </p:nvSpPr>
        <p:spPr>
          <a:xfrm rot="5400000">
            <a:off x="3454" y="-3368"/>
            <a:ext cx="303021" cy="309830"/>
          </a:xfrm>
          <a:custGeom>
            <a:avLst/>
            <a:gdLst/>
            <a:ahLst/>
            <a:cxnLst/>
            <a:rect l="l" t="t" r="r" b="b"/>
            <a:pathLst>
              <a:path w="9514" h="10578" extrusionOk="0">
                <a:moveTo>
                  <a:pt x="0" y="0"/>
                </a:moveTo>
                <a:lnTo>
                  <a:pt x="0" y="10578"/>
                </a:lnTo>
                <a:lnTo>
                  <a:pt x="9514" y="10578"/>
                </a:lnTo>
                <a:lnTo>
                  <a:pt x="951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8"/>
          <p:cNvSpPr/>
          <p:nvPr/>
        </p:nvSpPr>
        <p:spPr>
          <a:xfrm rot="5400000">
            <a:off x="3438" y="601684"/>
            <a:ext cx="303053" cy="309830"/>
          </a:xfrm>
          <a:custGeom>
            <a:avLst/>
            <a:gdLst/>
            <a:ahLst/>
            <a:cxnLst/>
            <a:rect l="l" t="t" r="r" b="b"/>
            <a:pathLst>
              <a:path w="9515" h="10578" extrusionOk="0">
                <a:moveTo>
                  <a:pt x="0" y="0"/>
                </a:moveTo>
                <a:lnTo>
                  <a:pt x="0" y="10578"/>
                </a:lnTo>
                <a:lnTo>
                  <a:pt x="9514" y="10578"/>
                </a:lnTo>
                <a:lnTo>
                  <a:pt x="951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8"/>
          <p:cNvSpPr/>
          <p:nvPr/>
        </p:nvSpPr>
        <p:spPr>
          <a:xfrm rot="5400000">
            <a:off x="3438" y="1811757"/>
            <a:ext cx="303053" cy="309830"/>
          </a:xfrm>
          <a:custGeom>
            <a:avLst/>
            <a:gdLst/>
            <a:ahLst/>
            <a:cxnLst/>
            <a:rect l="l" t="t" r="r" b="b"/>
            <a:pathLst>
              <a:path w="9515" h="10578" extrusionOk="0">
                <a:moveTo>
                  <a:pt x="1" y="0"/>
                </a:moveTo>
                <a:lnTo>
                  <a:pt x="1" y="10578"/>
                </a:lnTo>
                <a:lnTo>
                  <a:pt x="9515" y="10578"/>
                </a:lnTo>
                <a:lnTo>
                  <a:pt x="951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8"/>
          <p:cNvSpPr/>
          <p:nvPr/>
        </p:nvSpPr>
        <p:spPr>
          <a:xfrm rot="5400000">
            <a:off x="3438" y="3626899"/>
            <a:ext cx="303053" cy="309830"/>
          </a:xfrm>
          <a:custGeom>
            <a:avLst/>
            <a:gdLst/>
            <a:ahLst/>
            <a:cxnLst/>
            <a:rect l="l" t="t" r="r" b="b"/>
            <a:pathLst>
              <a:path w="9515" h="10578" extrusionOk="0">
                <a:moveTo>
                  <a:pt x="1" y="0"/>
                </a:moveTo>
                <a:lnTo>
                  <a:pt x="1" y="10578"/>
                </a:lnTo>
                <a:lnTo>
                  <a:pt x="9515" y="10578"/>
                </a:lnTo>
                <a:lnTo>
                  <a:pt x="951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8"/>
          <p:cNvSpPr/>
          <p:nvPr/>
        </p:nvSpPr>
        <p:spPr>
          <a:xfrm rot="5400000">
            <a:off x="3438" y="4837004"/>
            <a:ext cx="303053" cy="309830"/>
          </a:xfrm>
          <a:custGeom>
            <a:avLst/>
            <a:gdLst/>
            <a:ahLst/>
            <a:cxnLst/>
            <a:rect l="l" t="t" r="r" b="b"/>
            <a:pathLst>
              <a:path w="9515" h="10578" extrusionOk="0">
                <a:moveTo>
                  <a:pt x="1" y="0"/>
                </a:moveTo>
                <a:lnTo>
                  <a:pt x="1" y="10578"/>
                </a:lnTo>
                <a:lnTo>
                  <a:pt x="9514" y="10578"/>
                </a:lnTo>
                <a:lnTo>
                  <a:pt x="951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8"/>
          <p:cNvSpPr/>
          <p:nvPr/>
        </p:nvSpPr>
        <p:spPr>
          <a:xfrm rot="5400000">
            <a:off x="621721" y="-2929"/>
            <a:ext cx="303021" cy="308951"/>
          </a:xfrm>
          <a:custGeom>
            <a:avLst/>
            <a:gdLst/>
            <a:ahLst/>
            <a:cxnLst/>
            <a:rect l="l" t="t" r="r" b="b"/>
            <a:pathLst>
              <a:path w="9514" h="10548" extrusionOk="0">
                <a:moveTo>
                  <a:pt x="0" y="1"/>
                </a:moveTo>
                <a:lnTo>
                  <a:pt x="0" y="10548"/>
                </a:lnTo>
                <a:lnTo>
                  <a:pt x="9514" y="10548"/>
                </a:lnTo>
                <a:lnTo>
                  <a:pt x="951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8"/>
          <p:cNvSpPr/>
          <p:nvPr/>
        </p:nvSpPr>
        <p:spPr>
          <a:xfrm rot="5400000">
            <a:off x="622197" y="602552"/>
            <a:ext cx="302065" cy="308980"/>
          </a:xfrm>
          <a:custGeom>
            <a:avLst/>
            <a:gdLst/>
            <a:ahLst/>
            <a:cxnLst/>
            <a:rect l="l" t="t" r="r" b="b"/>
            <a:pathLst>
              <a:path w="9484" h="10549" extrusionOk="0">
                <a:moveTo>
                  <a:pt x="0" y="1"/>
                </a:moveTo>
                <a:lnTo>
                  <a:pt x="0" y="10548"/>
                </a:lnTo>
                <a:lnTo>
                  <a:pt x="9484" y="10548"/>
                </a:lnTo>
                <a:lnTo>
                  <a:pt x="948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8"/>
          <p:cNvSpPr/>
          <p:nvPr/>
        </p:nvSpPr>
        <p:spPr>
          <a:xfrm rot="5400000">
            <a:off x="3442" y="2417237"/>
            <a:ext cx="303053" cy="308980"/>
          </a:xfrm>
          <a:custGeom>
            <a:avLst/>
            <a:gdLst/>
            <a:ahLst/>
            <a:cxnLst/>
            <a:rect l="l" t="t" r="r" b="b"/>
            <a:pathLst>
              <a:path w="9515" h="10549" extrusionOk="0">
                <a:moveTo>
                  <a:pt x="0" y="1"/>
                </a:moveTo>
                <a:lnTo>
                  <a:pt x="0" y="10548"/>
                </a:lnTo>
                <a:lnTo>
                  <a:pt x="9514" y="10548"/>
                </a:lnTo>
                <a:lnTo>
                  <a:pt x="951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8"/>
          <p:cNvSpPr/>
          <p:nvPr/>
        </p:nvSpPr>
        <p:spPr>
          <a:xfrm rot="5400000">
            <a:off x="3384" y="4231940"/>
            <a:ext cx="303053" cy="309830"/>
          </a:xfrm>
          <a:custGeom>
            <a:avLst/>
            <a:gdLst/>
            <a:ahLst/>
            <a:cxnLst/>
            <a:rect l="l" t="t" r="r" b="b"/>
            <a:pathLst>
              <a:path w="9515" h="10578" extrusionOk="0">
                <a:moveTo>
                  <a:pt x="1" y="0"/>
                </a:moveTo>
                <a:lnTo>
                  <a:pt x="1" y="10578"/>
                </a:lnTo>
                <a:lnTo>
                  <a:pt x="9515" y="10578"/>
                </a:lnTo>
                <a:lnTo>
                  <a:pt x="951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8"/>
          <p:cNvSpPr/>
          <p:nvPr/>
        </p:nvSpPr>
        <p:spPr>
          <a:xfrm rot="5400000">
            <a:off x="619959" y="1811954"/>
            <a:ext cx="303053" cy="308980"/>
          </a:xfrm>
          <a:custGeom>
            <a:avLst/>
            <a:gdLst/>
            <a:ahLst/>
            <a:cxnLst/>
            <a:rect l="l" t="t" r="r" b="b"/>
            <a:pathLst>
              <a:path w="9515" h="10549" extrusionOk="0">
                <a:moveTo>
                  <a:pt x="0" y="1"/>
                </a:moveTo>
                <a:lnTo>
                  <a:pt x="0" y="10548"/>
                </a:lnTo>
                <a:lnTo>
                  <a:pt x="9514" y="10548"/>
                </a:lnTo>
                <a:lnTo>
                  <a:pt x="951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8"/>
          <p:cNvSpPr/>
          <p:nvPr/>
        </p:nvSpPr>
        <p:spPr>
          <a:xfrm rot="5400000">
            <a:off x="619959" y="3625672"/>
            <a:ext cx="303053" cy="308980"/>
          </a:xfrm>
          <a:custGeom>
            <a:avLst/>
            <a:gdLst/>
            <a:ahLst/>
            <a:cxnLst/>
            <a:rect l="l" t="t" r="r" b="b"/>
            <a:pathLst>
              <a:path w="9515" h="10549" extrusionOk="0">
                <a:moveTo>
                  <a:pt x="0" y="1"/>
                </a:moveTo>
                <a:lnTo>
                  <a:pt x="0" y="10548"/>
                </a:lnTo>
                <a:lnTo>
                  <a:pt x="9514" y="10548"/>
                </a:lnTo>
                <a:lnTo>
                  <a:pt x="951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8"/>
          <p:cNvSpPr/>
          <p:nvPr/>
        </p:nvSpPr>
        <p:spPr>
          <a:xfrm rot="5400000">
            <a:off x="620383" y="4837004"/>
            <a:ext cx="303053" cy="309830"/>
          </a:xfrm>
          <a:custGeom>
            <a:avLst/>
            <a:gdLst/>
            <a:ahLst/>
            <a:cxnLst/>
            <a:rect l="l" t="t" r="r" b="b"/>
            <a:pathLst>
              <a:path w="9515" h="10578" extrusionOk="0">
                <a:moveTo>
                  <a:pt x="1" y="0"/>
                </a:moveTo>
                <a:lnTo>
                  <a:pt x="1" y="10578"/>
                </a:lnTo>
                <a:lnTo>
                  <a:pt x="9514" y="10578"/>
                </a:lnTo>
                <a:lnTo>
                  <a:pt x="951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8"/>
          <p:cNvSpPr/>
          <p:nvPr/>
        </p:nvSpPr>
        <p:spPr>
          <a:xfrm rot="5400000">
            <a:off x="1237329" y="4837004"/>
            <a:ext cx="303053" cy="309830"/>
          </a:xfrm>
          <a:custGeom>
            <a:avLst/>
            <a:gdLst/>
            <a:ahLst/>
            <a:cxnLst/>
            <a:rect l="l" t="t" r="r" b="b"/>
            <a:pathLst>
              <a:path w="9515" h="10578" extrusionOk="0">
                <a:moveTo>
                  <a:pt x="1" y="0"/>
                </a:moveTo>
                <a:lnTo>
                  <a:pt x="1" y="10578"/>
                </a:lnTo>
                <a:lnTo>
                  <a:pt x="9514" y="10578"/>
                </a:lnTo>
                <a:lnTo>
                  <a:pt x="951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Section title and description">
  <p:cSld name="SECTION_TITLE_AND_DESCRIPTION">
    <p:spTree>
      <p:nvGrpSpPr>
        <p:cNvPr id="1" name="Shape 216"/>
        <p:cNvGrpSpPr/>
        <p:nvPr/>
      </p:nvGrpSpPr>
      <p:grpSpPr>
        <a:xfrm>
          <a:off x="0" y="0"/>
          <a:ext cx="0" cy="0"/>
          <a:chOff x="0" y="0"/>
          <a:chExt cx="0" cy="0"/>
        </a:xfrm>
      </p:grpSpPr>
      <p:sp>
        <p:nvSpPr>
          <p:cNvPr id="217" name="Google Shape;217;p9"/>
          <p:cNvSpPr/>
          <p:nvPr/>
        </p:nvSpPr>
        <p:spPr>
          <a:xfrm>
            <a:off x="72" y="3026311"/>
            <a:ext cx="295338" cy="301975"/>
          </a:xfrm>
          <a:custGeom>
            <a:avLst/>
            <a:gdLst/>
            <a:ahLst/>
            <a:cxnLst/>
            <a:rect l="l" t="t" r="r" b="b"/>
            <a:pathLst>
              <a:path w="9514" h="10578" extrusionOk="0">
                <a:moveTo>
                  <a:pt x="0" y="0"/>
                </a:moveTo>
                <a:lnTo>
                  <a:pt x="0" y="10578"/>
                </a:lnTo>
                <a:lnTo>
                  <a:pt x="9514" y="10578"/>
                </a:lnTo>
                <a:lnTo>
                  <a:pt x="9514" y="0"/>
                </a:lnTo>
                <a:close/>
              </a:path>
            </a:pathLst>
          </a:custGeom>
          <a:solidFill>
            <a:srgbClr val="296D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9"/>
          <p:cNvSpPr/>
          <p:nvPr/>
        </p:nvSpPr>
        <p:spPr>
          <a:xfrm>
            <a:off x="589787" y="3026311"/>
            <a:ext cx="295369" cy="301975"/>
          </a:xfrm>
          <a:custGeom>
            <a:avLst/>
            <a:gdLst/>
            <a:ahLst/>
            <a:cxnLst/>
            <a:rect l="l" t="t" r="r" b="b"/>
            <a:pathLst>
              <a:path w="9515" h="10578" extrusionOk="0">
                <a:moveTo>
                  <a:pt x="0" y="0"/>
                </a:moveTo>
                <a:lnTo>
                  <a:pt x="0" y="10578"/>
                </a:lnTo>
                <a:lnTo>
                  <a:pt x="9514" y="10578"/>
                </a:lnTo>
                <a:lnTo>
                  <a:pt x="9514" y="0"/>
                </a:lnTo>
                <a:close/>
              </a:path>
            </a:pathLst>
          </a:custGeom>
          <a:solidFill>
            <a:srgbClr val="45B6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9"/>
          <p:cNvSpPr/>
          <p:nvPr/>
        </p:nvSpPr>
        <p:spPr>
          <a:xfrm>
            <a:off x="1179502" y="3026311"/>
            <a:ext cx="295369" cy="301975"/>
          </a:xfrm>
          <a:custGeom>
            <a:avLst/>
            <a:gdLst/>
            <a:ahLst/>
            <a:cxnLst/>
            <a:rect l="l" t="t" r="r" b="b"/>
            <a:pathLst>
              <a:path w="9515" h="10578" extrusionOk="0">
                <a:moveTo>
                  <a:pt x="1" y="0"/>
                </a:moveTo>
                <a:lnTo>
                  <a:pt x="1" y="10578"/>
                </a:lnTo>
                <a:lnTo>
                  <a:pt x="9514" y="10578"/>
                </a:lnTo>
                <a:lnTo>
                  <a:pt x="9514" y="0"/>
                </a:lnTo>
                <a:close/>
              </a:path>
            </a:pathLst>
          </a:custGeom>
          <a:solidFill>
            <a:srgbClr val="45B6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9"/>
          <p:cNvSpPr/>
          <p:nvPr/>
        </p:nvSpPr>
        <p:spPr>
          <a:xfrm>
            <a:off x="72" y="2424126"/>
            <a:ext cx="295338" cy="301119"/>
          </a:xfrm>
          <a:custGeom>
            <a:avLst/>
            <a:gdLst/>
            <a:ahLst/>
            <a:cxnLst/>
            <a:rect l="l" t="t" r="r" b="b"/>
            <a:pathLst>
              <a:path w="9514" h="10548" extrusionOk="0">
                <a:moveTo>
                  <a:pt x="0" y="1"/>
                </a:moveTo>
                <a:lnTo>
                  <a:pt x="0" y="10548"/>
                </a:lnTo>
                <a:lnTo>
                  <a:pt x="9514" y="10548"/>
                </a:lnTo>
                <a:lnTo>
                  <a:pt x="9514" y="1"/>
                </a:lnTo>
                <a:close/>
              </a:path>
            </a:pathLst>
          </a:custGeom>
          <a:solidFill>
            <a:srgbClr val="45B6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9"/>
          <p:cNvSpPr/>
          <p:nvPr/>
        </p:nvSpPr>
        <p:spPr>
          <a:xfrm>
            <a:off x="590674" y="1821085"/>
            <a:ext cx="294407" cy="302004"/>
          </a:xfrm>
          <a:custGeom>
            <a:avLst/>
            <a:gdLst/>
            <a:ahLst/>
            <a:cxnLst/>
            <a:rect l="l" t="t" r="r" b="b"/>
            <a:pathLst>
              <a:path w="9484" h="10579" extrusionOk="0">
                <a:moveTo>
                  <a:pt x="0" y="1"/>
                </a:moveTo>
                <a:lnTo>
                  <a:pt x="0" y="10578"/>
                </a:lnTo>
                <a:lnTo>
                  <a:pt x="9484" y="10578"/>
                </a:lnTo>
                <a:lnTo>
                  <a:pt x="9484" y="1"/>
                </a:lnTo>
                <a:close/>
              </a:path>
            </a:pathLst>
          </a:custGeom>
          <a:solidFill>
            <a:srgbClr val="45B6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9"/>
          <p:cNvSpPr/>
          <p:nvPr/>
        </p:nvSpPr>
        <p:spPr>
          <a:xfrm>
            <a:off x="590700" y="2424113"/>
            <a:ext cx="294407" cy="301148"/>
          </a:xfrm>
          <a:custGeom>
            <a:avLst/>
            <a:gdLst/>
            <a:ahLst/>
            <a:cxnLst/>
            <a:rect l="l" t="t" r="r" b="b"/>
            <a:pathLst>
              <a:path w="9484" h="10549" extrusionOk="0">
                <a:moveTo>
                  <a:pt x="0" y="1"/>
                </a:moveTo>
                <a:lnTo>
                  <a:pt x="0" y="10548"/>
                </a:lnTo>
                <a:lnTo>
                  <a:pt x="9484" y="10548"/>
                </a:lnTo>
                <a:lnTo>
                  <a:pt x="9484" y="1"/>
                </a:lnTo>
                <a:close/>
              </a:path>
            </a:pathLst>
          </a:custGeom>
          <a:solidFill>
            <a:srgbClr val="45B6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9"/>
          <p:cNvSpPr/>
          <p:nvPr/>
        </p:nvSpPr>
        <p:spPr>
          <a:xfrm>
            <a:off x="587" y="3629344"/>
            <a:ext cx="295369" cy="301975"/>
          </a:xfrm>
          <a:custGeom>
            <a:avLst/>
            <a:gdLst/>
            <a:ahLst/>
            <a:cxnLst/>
            <a:rect l="l" t="t" r="r" b="b"/>
            <a:pathLst>
              <a:path w="9515" h="10578" extrusionOk="0">
                <a:moveTo>
                  <a:pt x="0" y="0"/>
                </a:moveTo>
                <a:lnTo>
                  <a:pt x="0" y="10578"/>
                </a:lnTo>
                <a:lnTo>
                  <a:pt x="9514" y="10578"/>
                </a:lnTo>
                <a:lnTo>
                  <a:pt x="9514" y="0"/>
                </a:lnTo>
                <a:close/>
              </a:path>
            </a:pathLst>
          </a:custGeom>
          <a:solidFill>
            <a:srgbClr val="296D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9"/>
          <p:cNvSpPr/>
          <p:nvPr/>
        </p:nvSpPr>
        <p:spPr>
          <a:xfrm>
            <a:off x="590807" y="3629314"/>
            <a:ext cx="294407" cy="301148"/>
          </a:xfrm>
          <a:custGeom>
            <a:avLst/>
            <a:gdLst/>
            <a:ahLst/>
            <a:cxnLst/>
            <a:rect l="l" t="t" r="r" b="b"/>
            <a:pathLst>
              <a:path w="9484" h="10549" extrusionOk="0">
                <a:moveTo>
                  <a:pt x="0" y="1"/>
                </a:moveTo>
                <a:lnTo>
                  <a:pt x="0" y="10548"/>
                </a:lnTo>
                <a:lnTo>
                  <a:pt x="9484" y="10548"/>
                </a:lnTo>
                <a:lnTo>
                  <a:pt x="9484" y="1"/>
                </a:lnTo>
                <a:close/>
              </a:path>
            </a:pathLst>
          </a:custGeom>
          <a:solidFill>
            <a:srgbClr val="296D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9"/>
          <p:cNvSpPr/>
          <p:nvPr/>
        </p:nvSpPr>
        <p:spPr>
          <a:xfrm>
            <a:off x="1180568" y="3629326"/>
            <a:ext cx="294407" cy="301119"/>
          </a:xfrm>
          <a:custGeom>
            <a:avLst/>
            <a:gdLst/>
            <a:ahLst/>
            <a:cxnLst/>
            <a:rect l="l" t="t" r="r" b="b"/>
            <a:pathLst>
              <a:path w="9484" h="10548" extrusionOk="0">
                <a:moveTo>
                  <a:pt x="0" y="0"/>
                </a:moveTo>
                <a:lnTo>
                  <a:pt x="0" y="10547"/>
                </a:lnTo>
                <a:lnTo>
                  <a:pt x="9484" y="10547"/>
                </a:lnTo>
                <a:lnTo>
                  <a:pt x="9484" y="0"/>
                </a:lnTo>
                <a:close/>
              </a:path>
            </a:pathLst>
          </a:custGeom>
          <a:solidFill>
            <a:srgbClr val="296D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9"/>
          <p:cNvSpPr/>
          <p:nvPr/>
        </p:nvSpPr>
        <p:spPr>
          <a:xfrm>
            <a:off x="700" y="4232369"/>
            <a:ext cx="295369" cy="301975"/>
          </a:xfrm>
          <a:custGeom>
            <a:avLst/>
            <a:gdLst/>
            <a:ahLst/>
            <a:cxnLst/>
            <a:rect l="l" t="t" r="r" b="b"/>
            <a:pathLst>
              <a:path w="9515" h="10578" extrusionOk="0">
                <a:moveTo>
                  <a:pt x="0" y="0"/>
                </a:moveTo>
                <a:lnTo>
                  <a:pt x="0" y="10578"/>
                </a:lnTo>
                <a:lnTo>
                  <a:pt x="9514" y="10578"/>
                </a:lnTo>
                <a:lnTo>
                  <a:pt x="9514" y="0"/>
                </a:lnTo>
                <a:close/>
              </a:path>
            </a:pathLst>
          </a:custGeom>
          <a:solidFill>
            <a:srgbClr val="1C4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9"/>
          <p:cNvSpPr/>
          <p:nvPr/>
        </p:nvSpPr>
        <p:spPr>
          <a:xfrm>
            <a:off x="590919" y="4232339"/>
            <a:ext cx="294407" cy="301148"/>
          </a:xfrm>
          <a:custGeom>
            <a:avLst/>
            <a:gdLst/>
            <a:ahLst/>
            <a:cxnLst/>
            <a:rect l="l" t="t" r="r" b="b"/>
            <a:pathLst>
              <a:path w="9484" h="10549" extrusionOk="0">
                <a:moveTo>
                  <a:pt x="0" y="1"/>
                </a:moveTo>
                <a:lnTo>
                  <a:pt x="0" y="10548"/>
                </a:lnTo>
                <a:lnTo>
                  <a:pt x="9484" y="10548"/>
                </a:lnTo>
                <a:lnTo>
                  <a:pt x="9484" y="1"/>
                </a:lnTo>
                <a:close/>
              </a:path>
            </a:pathLst>
          </a:custGeom>
          <a:solidFill>
            <a:srgbClr val="1C4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9"/>
          <p:cNvSpPr/>
          <p:nvPr/>
        </p:nvSpPr>
        <p:spPr>
          <a:xfrm>
            <a:off x="1181256" y="4232351"/>
            <a:ext cx="294407" cy="301119"/>
          </a:xfrm>
          <a:custGeom>
            <a:avLst/>
            <a:gdLst/>
            <a:ahLst/>
            <a:cxnLst/>
            <a:rect l="l" t="t" r="r" b="b"/>
            <a:pathLst>
              <a:path w="9484" h="10548" extrusionOk="0">
                <a:moveTo>
                  <a:pt x="0" y="0"/>
                </a:moveTo>
                <a:lnTo>
                  <a:pt x="0" y="10547"/>
                </a:lnTo>
                <a:lnTo>
                  <a:pt x="9484" y="10547"/>
                </a:lnTo>
                <a:lnTo>
                  <a:pt x="9484" y="0"/>
                </a:lnTo>
                <a:close/>
              </a:path>
            </a:pathLst>
          </a:custGeom>
          <a:solidFill>
            <a:srgbClr val="296D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9"/>
          <p:cNvSpPr/>
          <p:nvPr/>
        </p:nvSpPr>
        <p:spPr>
          <a:xfrm>
            <a:off x="700" y="4835394"/>
            <a:ext cx="295369" cy="301975"/>
          </a:xfrm>
          <a:custGeom>
            <a:avLst/>
            <a:gdLst/>
            <a:ahLst/>
            <a:cxnLst/>
            <a:rect l="l" t="t" r="r" b="b"/>
            <a:pathLst>
              <a:path w="9515" h="10578" extrusionOk="0">
                <a:moveTo>
                  <a:pt x="0" y="0"/>
                </a:moveTo>
                <a:lnTo>
                  <a:pt x="0" y="10578"/>
                </a:lnTo>
                <a:lnTo>
                  <a:pt x="9514" y="10578"/>
                </a:lnTo>
                <a:lnTo>
                  <a:pt x="9514" y="0"/>
                </a:lnTo>
                <a:close/>
              </a:path>
            </a:pathLst>
          </a:custGeom>
          <a:solidFill>
            <a:srgbClr val="1C4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9"/>
          <p:cNvSpPr/>
          <p:nvPr/>
        </p:nvSpPr>
        <p:spPr>
          <a:xfrm>
            <a:off x="590919" y="4835364"/>
            <a:ext cx="294407" cy="301148"/>
          </a:xfrm>
          <a:custGeom>
            <a:avLst/>
            <a:gdLst/>
            <a:ahLst/>
            <a:cxnLst/>
            <a:rect l="l" t="t" r="r" b="b"/>
            <a:pathLst>
              <a:path w="9484" h="10549" extrusionOk="0">
                <a:moveTo>
                  <a:pt x="0" y="1"/>
                </a:moveTo>
                <a:lnTo>
                  <a:pt x="0" y="10548"/>
                </a:lnTo>
                <a:lnTo>
                  <a:pt x="9484" y="10548"/>
                </a:lnTo>
                <a:lnTo>
                  <a:pt x="9484" y="1"/>
                </a:lnTo>
                <a:close/>
              </a:path>
            </a:pathLst>
          </a:custGeom>
          <a:solidFill>
            <a:srgbClr val="1C4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9"/>
          <p:cNvSpPr/>
          <p:nvPr/>
        </p:nvSpPr>
        <p:spPr>
          <a:xfrm>
            <a:off x="1180681" y="4835376"/>
            <a:ext cx="294407" cy="301119"/>
          </a:xfrm>
          <a:custGeom>
            <a:avLst/>
            <a:gdLst/>
            <a:ahLst/>
            <a:cxnLst/>
            <a:rect l="l" t="t" r="r" b="b"/>
            <a:pathLst>
              <a:path w="9484" h="10548" extrusionOk="0">
                <a:moveTo>
                  <a:pt x="0" y="0"/>
                </a:moveTo>
                <a:lnTo>
                  <a:pt x="0" y="10547"/>
                </a:lnTo>
                <a:lnTo>
                  <a:pt x="9484" y="10547"/>
                </a:lnTo>
                <a:lnTo>
                  <a:pt x="9484" y="0"/>
                </a:lnTo>
                <a:close/>
              </a:path>
            </a:pathLst>
          </a:custGeom>
          <a:solidFill>
            <a:srgbClr val="1C4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9"/>
          <p:cNvSpPr/>
          <p:nvPr/>
        </p:nvSpPr>
        <p:spPr>
          <a:xfrm>
            <a:off x="7668397" y="3026311"/>
            <a:ext cx="295338" cy="301975"/>
          </a:xfrm>
          <a:custGeom>
            <a:avLst/>
            <a:gdLst/>
            <a:ahLst/>
            <a:cxnLst/>
            <a:rect l="l" t="t" r="r" b="b"/>
            <a:pathLst>
              <a:path w="9514" h="10578" extrusionOk="0">
                <a:moveTo>
                  <a:pt x="0" y="0"/>
                </a:moveTo>
                <a:lnTo>
                  <a:pt x="0" y="10578"/>
                </a:lnTo>
                <a:lnTo>
                  <a:pt x="9514" y="10578"/>
                </a:lnTo>
                <a:lnTo>
                  <a:pt x="9514" y="0"/>
                </a:lnTo>
                <a:close/>
              </a:path>
            </a:pathLst>
          </a:custGeom>
          <a:solidFill>
            <a:srgbClr val="45B6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9"/>
          <p:cNvSpPr/>
          <p:nvPr/>
        </p:nvSpPr>
        <p:spPr>
          <a:xfrm>
            <a:off x="8258112" y="3026311"/>
            <a:ext cx="295369" cy="301975"/>
          </a:xfrm>
          <a:custGeom>
            <a:avLst/>
            <a:gdLst/>
            <a:ahLst/>
            <a:cxnLst/>
            <a:rect l="l" t="t" r="r" b="b"/>
            <a:pathLst>
              <a:path w="9515" h="10578" extrusionOk="0">
                <a:moveTo>
                  <a:pt x="0" y="0"/>
                </a:moveTo>
                <a:lnTo>
                  <a:pt x="0" y="10578"/>
                </a:lnTo>
                <a:lnTo>
                  <a:pt x="9514" y="10578"/>
                </a:lnTo>
                <a:lnTo>
                  <a:pt x="9514" y="0"/>
                </a:lnTo>
                <a:close/>
              </a:path>
            </a:pathLst>
          </a:custGeom>
          <a:solidFill>
            <a:srgbClr val="45B6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9"/>
          <p:cNvSpPr/>
          <p:nvPr/>
        </p:nvSpPr>
        <p:spPr>
          <a:xfrm>
            <a:off x="8847827" y="3026311"/>
            <a:ext cx="295369" cy="301975"/>
          </a:xfrm>
          <a:custGeom>
            <a:avLst/>
            <a:gdLst/>
            <a:ahLst/>
            <a:cxnLst/>
            <a:rect l="l" t="t" r="r" b="b"/>
            <a:pathLst>
              <a:path w="9515" h="10578" extrusionOk="0">
                <a:moveTo>
                  <a:pt x="1" y="0"/>
                </a:moveTo>
                <a:lnTo>
                  <a:pt x="1" y="10578"/>
                </a:lnTo>
                <a:lnTo>
                  <a:pt x="9514" y="10578"/>
                </a:lnTo>
                <a:lnTo>
                  <a:pt x="9514" y="0"/>
                </a:lnTo>
                <a:close/>
              </a:path>
            </a:pathLst>
          </a:custGeom>
          <a:solidFill>
            <a:srgbClr val="45B6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9"/>
          <p:cNvSpPr/>
          <p:nvPr/>
        </p:nvSpPr>
        <p:spPr>
          <a:xfrm>
            <a:off x="8848597" y="2424126"/>
            <a:ext cx="295338" cy="301119"/>
          </a:xfrm>
          <a:custGeom>
            <a:avLst/>
            <a:gdLst/>
            <a:ahLst/>
            <a:cxnLst/>
            <a:rect l="l" t="t" r="r" b="b"/>
            <a:pathLst>
              <a:path w="9514" h="10548" extrusionOk="0">
                <a:moveTo>
                  <a:pt x="0" y="1"/>
                </a:moveTo>
                <a:lnTo>
                  <a:pt x="0" y="10548"/>
                </a:lnTo>
                <a:lnTo>
                  <a:pt x="9514" y="10548"/>
                </a:lnTo>
                <a:lnTo>
                  <a:pt x="9514" y="1"/>
                </a:lnTo>
                <a:close/>
              </a:path>
            </a:pathLst>
          </a:custGeom>
          <a:solidFill>
            <a:srgbClr val="45B6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9"/>
          <p:cNvSpPr/>
          <p:nvPr/>
        </p:nvSpPr>
        <p:spPr>
          <a:xfrm>
            <a:off x="8258999" y="1821085"/>
            <a:ext cx="294407" cy="302004"/>
          </a:xfrm>
          <a:custGeom>
            <a:avLst/>
            <a:gdLst/>
            <a:ahLst/>
            <a:cxnLst/>
            <a:rect l="l" t="t" r="r" b="b"/>
            <a:pathLst>
              <a:path w="9484" h="10579" extrusionOk="0">
                <a:moveTo>
                  <a:pt x="0" y="1"/>
                </a:moveTo>
                <a:lnTo>
                  <a:pt x="0" y="10578"/>
                </a:lnTo>
                <a:lnTo>
                  <a:pt x="9484" y="10578"/>
                </a:lnTo>
                <a:lnTo>
                  <a:pt x="9484" y="1"/>
                </a:lnTo>
                <a:close/>
              </a:path>
            </a:pathLst>
          </a:custGeom>
          <a:solidFill>
            <a:srgbClr val="45B6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9"/>
          <p:cNvSpPr/>
          <p:nvPr/>
        </p:nvSpPr>
        <p:spPr>
          <a:xfrm>
            <a:off x="8259025" y="2424113"/>
            <a:ext cx="294407" cy="301148"/>
          </a:xfrm>
          <a:custGeom>
            <a:avLst/>
            <a:gdLst/>
            <a:ahLst/>
            <a:cxnLst/>
            <a:rect l="l" t="t" r="r" b="b"/>
            <a:pathLst>
              <a:path w="9484" h="10549" extrusionOk="0">
                <a:moveTo>
                  <a:pt x="0" y="1"/>
                </a:moveTo>
                <a:lnTo>
                  <a:pt x="0" y="10548"/>
                </a:lnTo>
                <a:lnTo>
                  <a:pt x="9484" y="10548"/>
                </a:lnTo>
                <a:lnTo>
                  <a:pt x="9484" y="1"/>
                </a:lnTo>
                <a:close/>
              </a:path>
            </a:pathLst>
          </a:custGeom>
          <a:solidFill>
            <a:srgbClr val="45B6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9"/>
          <p:cNvSpPr/>
          <p:nvPr/>
        </p:nvSpPr>
        <p:spPr>
          <a:xfrm>
            <a:off x="7668912" y="3629344"/>
            <a:ext cx="295369" cy="301975"/>
          </a:xfrm>
          <a:custGeom>
            <a:avLst/>
            <a:gdLst/>
            <a:ahLst/>
            <a:cxnLst/>
            <a:rect l="l" t="t" r="r" b="b"/>
            <a:pathLst>
              <a:path w="9515" h="10578" extrusionOk="0">
                <a:moveTo>
                  <a:pt x="0" y="0"/>
                </a:moveTo>
                <a:lnTo>
                  <a:pt x="0" y="10578"/>
                </a:lnTo>
                <a:lnTo>
                  <a:pt x="9514" y="10578"/>
                </a:lnTo>
                <a:lnTo>
                  <a:pt x="9514" y="0"/>
                </a:lnTo>
                <a:close/>
              </a:path>
            </a:pathLst>
          </a:custGeom>
          <a:solidFill>
            <a:srgbClr val="296D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9"/>
          <p:cNvSpPr/>
          <p:nvPr/>
        </p:nvSpPr>
        <p:spPr>
          <a:xfrm>
            <a:off x="8259132" y="3629314"/>
            <a:ext cx="294407" cy="301148"/>
          </a:xfrm>
          <a:custGeom>
            <a:avLst/>
            <a:gdLst/>
            <a:ahLst/>
            <a:cxnLst/>
            <a:rect l="l" t="t" r="r" b="b"/>
            <a:pathLst>
              <a:path w="9484" h="10549" extrusionOk="0">
                <a:moveTo>
                  <a:pt x="0" y="1"/>
                </a:moveTo>
                <a:lnTo>
                  <a:pt x="0" y="10548"/>
                </a:lnTo>
                <a:lnTo>
                  <a:pt x="9484" y="10548"/>
                </a:lnTo>
                <a:lnTo>
                  <a:pt x="9484" y="1"/>
                </a:lnTo>
                <a:close/>
              </a:path>
            </a:pathLst>
          </a:custGeom>
          <a:solidFill>
            <a:srgbClr val="296D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9"/>
          <p:cNvSpPr/>
          <p:nvPr/>
        </p:nvSpPr>
        <p:spPr>
          <a:xfrm>
            <a:off x="8848893" y="3629326"/>
            <a:ext cx="294407" cy="301119"/>
          </a:xfrm>
          <a:custGeom>
            <a:avLst/>
            <a:gdLst/>
            <a:ahLst/>
            <a:cxnLst/>
            <a:rect l="l" t="t" r="r" b="b"/>
            <a:pathLst>
              <a:path w="9484" h="10548" extrusionOk="0">
                <a:moveTo>
                  <a:pt x="0" y="0"/>
                </a:moveTo>
                <a:lnTo>
                  <a:pt x="0" y="10547"/>
                </a:lnTo>
                <a:lnTo>
                  <a:pt x="9484" y="10547"/>
                </a:lnTo>
                <a:lnTo>
                  <a:pt x="9484" y="0"/>
                </a:lnTo>
                <a:close/>
              </a:path>
            </a:pathLst>
          </a:custGeom>
          <a:solidFill>
            <a:srgbClr val="3792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9"/>
          <p:cNvSpPr/>
          <p:nvPr/>
        </p:nvSpPr>
        <p:spPr>
          <a:xfrm>
            <a:off x="7669025" y="4232369"/>
            <a:ext cx="295369" cy="301975"/>
          </a:xfrm>
          <a:custGeom>
            <a:avLst/>
            <a:gdLst/>
            <a:ahLst/>
            <a:cxnLst/>
            <a:rect l="l" t="t" r="r" b="b"/>
            <a:pathLst>
              <a:path w="9515" h="10578" extrusionOk="0">
                <a:moveTo>
                  <a:pt x="0" y="0"/>
                </a:moveTo>
                <a:lnTo>
                  <a:pt x="0" y="10578"/>
                </a:lnTo>
                <a:lnTo>
                  <a:pt x="9514" y="10578"/>
                </a:lnTo>
                <a:lnTo>
                  <a:pt x="9514" y="0"/>
                </a:lnTo>
                <a:close/>
              </a:path>
            </a:pathLst>
          </a:custGeom>
          <a:solidFill>
            <a:srgbClr val="1C4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9"/>
          <p:cNvSpPr/>
          <p:nvPr/>
        </p:nvSpPr>
        <p:spPr>
          <a:xfrm>
            <a:off x="8259244" y="4232339"/>
            <a:ext cx="294407" cy="301148"/>
          </a:xfrm>
          <a:custGeom>
            <a:avLst/>
            <a:gdLst/>
            <a:ahLst/>
            <a:cxnLst/>
            <a:rect l="l" t="t" r="r" b="b"/>
            <a:pathLst>
              <a:path w="9484" h="10549" extrusionOk="0">
                <a:moveTo>
                  <a:pt x="0" y="1"/>
                </a:moveTo>
                <a:lnTo>
                  <a:pt x="0" y="10548"/>
                </a:lnTo>
                <a:lnTo>
                  <a:pt x="9484" y="10548"/>
                </a:lnTo>
                <a:lnTo>
                  <a:pt x="9484" y="1"/>
                </a:lnTo>
                <a:close/>
              </a:path>
            </a:pathLst>
          </a:custGeom>
          <a:solidFill>
            <a:srgbClr val="1C4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9"/>
          <p:cNvSpPr/>
          <p:nvPr/>
        </p:nvSpPr>
        <p:spPr>
          <a:xfrm>
            <a:off x="8849581" y="4232351"/>
            <a:ext cx="294407" cy="301119"/>
          </a:xfrm>
          <a:custGeom>
            <a:avLst/>
            <a:gdLst/>
            <a:ahLst/>
            <a:cxnLst/>
            <a:rect l="l" t="t" r="r" b="b"/>
            <a:pathLst>
              <a:path w="9484" h="10548" extrusionOk="0">
                <a:moveTo>
                  <a:pt x="0" y="0"/>
                </a:moveTo>
                <a:lnTo>
                  <a:pt x="0" y="10547"/>
                </a:lnTo>
                <a:lnTo>
                  <a:pt x="9484" y="10547"/>
                </a:lnTo>
                <a:lnTo>
                  <a:pt x="9484" y="0"/>
                </a:lnTo>
                <a:close/>
              </a:path>
            </a:pathLst>
          </a:custGeom>
          <a:solidFill>
            <a:srgbClr val="296D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9"/>
          <p:cNvSpPr/>
          <p:nvPr/>
        </p:nvSpPr>
        <p:spPr>
          <a:xfrm>
            <a:off x="7669025" y="4835394"/>
            <a:ext cx="295369" cy="301975"/>
          </a:xfrm>
          <a:custGeom>
            <a:avLst/>
            <a:gdLst/>
            <a:ahLst/>
            <a:cxnLst/>
            <a:rect l="l" t="t" r="r" b="b"/>
            <a:pathLst>
              <a:path w="9515" h="10578" extrusionOk="0">
                <a:moveTo>
                  <a:pt x="0" y="0"/>
                </a:moveTo>
                <a:lnTo>
                  <a:pt x="0" y="10578"/>
                </a:lnTo>
                <a:lnTo>
                  <a:pt x="9514" y="10578"/>
                </a:lnTo>
                <a:lnTo>
                  <a:pt x="9514" y="0"/>
                </a:lnTo>
                <a:close/>
              </a:path>
            </a:pathLst>
          </a:custGeom>
          <a:solidFill>
            <a:srgbClr val="1C4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9"/>
          <p:cNvSpPr/>
          <p:nvPr/>
        </p:nvSpPr>
        <p:spPr>
          <a:xfrm>
            <a:off x="8259244" y="4835364"/>
            <a:ext cx="294407" cy="301148"/>
          </a:xfrm>
          <a:custGeom>
            <a:avLst/>
            <a:gdLst/>
            <a:ahLst/>
            <a:cxnLst/>
            <a:rect l="l" t="t" r="r" b="b"/>
            <a:pathLst>
              <a:path w="9484" h="10549" extrusionOk="0">
                <a:moveTo>
                  <a:pt x="0" y="1"/>
                </a:moveTo>
                <a:lnTo>
                  <a:pt x="0" y="10548"/>
                </a:lnTo>
                <a:lnTo>
                  <a:pt x="9484" y="10548"/>
                </a:lnTo>
                <a:lnTo>
                  <a:pt x="9484" y="1"/>
                </a:lnTo>
                <a:close/>
              </a:path>
            </a:pathLst>
          </a:custGeom>
          <a:solidFill>
            <a:srgbClr val="1C4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9"/>
          <p:cNvSpPr/>
          <p:nvPr/>
        </p:nvSpPr>
        <p:spPr>
          <a:xfrm>
            <a:off x="8849006" y="4835376"/>
            <a:ext cx="294407" cy="301119"/>
          </a:xfrm>
          <a:custGeom>
            <a:avLst/>
            <a:gdLst/>
            <a:ahLst/>
            <a:cxnLst/>
            <a:rect l="l" t="t" r="r" b="b"/>
            <a:pathLst>
              <a:path w="9484" h="10548" extrusionOk="0">
                <a:moveTo>
                  <a:pt x="0" y="0"/>
                </a:moveTo>
                <a:lnTo>
                  <a:pt x="0" y="10547"/>
                </a:lnTo>
                <a:lnTo>
                  <a:pt x="9484" y="10547"/>
                </a:lnTo>
                <a:lnTo>
                  <a:pt x="9484" y="0"/>
                </a:lnTo>
                <a:close/>
              </a:path>
            </a:pathLst>
          </a:custGeom>
          <a:solidFill>
            <a:srgbClr val="1C4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9"/>
          <p:cNvSpPr txBox="1">
            <a:spLocks noGrp="1"/>
          </p:cNvSpPr>
          <p:nvPr>
            <p:ph type="title"/>
          </p:nvPr>
        </p:nvSpPr>
        <p:spPr>
          <a:xfrm>
            <a:off x="1813050" y="1872881"/>
            <a:ext cx="5517900" cy="69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5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48" name="Google Shape;248;p9"/>
          <p:cNvSpPr txBox="1">
            <a:spLocks noGrp="1"/>
          </p:cNvSpPr>
          <p:nvPr>
            <p:ph type="subTitle" idx="1"/>
          </p:nvPr>
        </p:nvSpPr>
        <p:spPr>
          <a:xfrm>
            <a:off x="2155200" y="2601819"/>
            <a:ext cx="4833600" cy="1113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8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Caption">
  <p:cSld name="CAPTION_ONLY">
    <p:spTree>
      <p:nvGrpSpPr>
        <p:cNvPr id="1" name="Shape 249"/>
        <p:cNvGrpSpPr/>
        <p:nvPr/>
      </p:nvGrpSpPr>
      <p:grpSpPr>
        <a:xfrm>
          <a:off x="0" y="0"/>
          <a:ext cx="0" cy="0"/>
          <a:chOff x="0" y="0"/>
          <a:chExt cx="0" cy="0"/>
        </a:xfrm>
      </p:grpSpPr>
      <p:sp>
        <p:nvSpPr>
          <p:cNvPr id="250" name="Google Shape;250;p10"/>
          <p:cNvSpPr txBox="1">
            <a:spLocks noGrp="1"/>
          </p:cNvSpPr>
          <p:nvPr>
            <p:ph type="title"/>
          </p:nvPr>
        </p:nvSpPr>
        <p:spPr>
          <a:xfrm>
            <a:off x="2198250" y="1782600"/>
            <a:ext cx="4747500" cy="1807200"/>
          </a:xfrm>
          <a:prstGeom prst="rect">
            <a:avLst/>
          </a:prstGeom>
        </p:spPr>
        <p:txBody>
          <a:bodyPr spcFirstLastPara="1" wrap="square" lIns="91425" tIns="91425" rIns="91425" bIns="91425" anchor="ctr" anchorCtr="0">
            <a:noAutofit/>
          </a:bodyPr>
          <a:lstStyle>
            <a:lvl1pPr lvl="0" algn="ctr">
              <a:spcBef>
                <a:spcPts val="0"/>
              </a:spcBef>
              <a:spcAft>
                <a:spcPts val="0"/>
              </a:spcAft>
              <a:buNone/>
              <a:defRPr sz="3300"/>
            </a:lvl1pPr>
            <a:lvl2pPr lvl="1" algn="ctr">
              <a:spcBef>
                <a:spcPts val="0"/>
              </a:spcBef>
              <a:spcAft>
                <a:spcPts val="0"/>
              </a:spcAft>
              <a:buNone/>
              <a:defRPr sz="3300"/>
            </a:lvl2pPr>
            <a:lvl3pPr lvl="2" algn="ctr">
              <a:spcBef>
                <a:spcPts val="0"/>
              </a:spcBef>
              <a:spcAft>
                <a:spcPts val="0"/>
              </a:spcAft>
              <a:buNone/>
              <a:defRPr sz="3300"/>
            </a:lvl3pPr>
            <a:lvl4pPr lvl="3" algn="ctr">
              <a:spcBef>
                <a:spcPts val="0"/>
              </a:spcBef>
              <a:spcAft>
                <a:spcPts val="0"/>
              </a:spcAft>
              <a:buNone/>
              <a:defRPr sz="3300"/>
            </a:lvl4pPr>
            <a:lvl5pPr lvl="4" algn="ctr">
              <a:spcBef>
                <a:spcPts val="0"/>
              </a:spcBef>
              <a:spcAft>
                <a:spcPts val="0"/>
              </a:spcAft>
              <a:buNone/>
              <a:defRPr sz="3300"/>
            </a:lvl5pPr>
            <a:lvl6pPr lvl="5" algn="ctr">
              <a:spcBef>
                <a:spcPts val="0"/>
              </a:spcBef>
              <a:spcAft>
                <a:spcPts val="0"/>
              </a:spcAft>
              <a:buNone/>
              <a:defRPr sz="3300"/>
            </a:lvl6pPr>
            <a:lvl7pPr lvl="6" algn="ctr">
              <a:spcBef>
                <a:spcPts val="0"/>
              </a:spcBef>
              <a:spcAft>
                <a:spcPts val="0"/>
              </a:spcAft>
              <a:buNone/>
              <a:defRPr sz="3300"/>
            </a:lvl7pPr>
            <a:lvl8pPr lvl="7" algn="ctr">
              <a:spcBef>
                <a:spcPts val="0"/>
              </a:spcBef>
              <a:spcAft>
                <a:spcPts val="0"/>
              </a:spcAft>
              <a:buNone/>
              <a:defRPr sz="3300"/>
            </a:lvl8pPr>
            <a:lvl9pPr lvl="8" algn="ctr">
              <a:spcBef>
                <a:spcPts val="0"/>
              </a:spcBef>
              <a:spcAft>
                <a:spcPts val="0"/>
              </a:spcAft>
              <a:buNone/>
              <a:defRPr sz="3300"/>
            </a:lvl9pPr>
          </a:lstStyle>
          <a:p>
            <a:endParaRPr/>
          </a:p>
        </p:txBody>
      </p:sp>
      <p:sp>
        <p:nvSpPr>
          <p:cNvPr id="251" name="Google Shape;251;p10"/>
          <p:cNvSpPr/>
          <p:nvPr/>
        </p:nvSpPr>
        <p:spPr>
          <a:xfrm rot="-5400000">
            <a:off x="8844042" y="588690"/>
            <a:ext cx="295369" cy="301119"/>
          </a:xfrm>
          <a:custGeom>
            <a:avLst/>
            <a:gdLst/>
            <a:ahLst/>
            <a:cxnLst/>
            <a:rect l="l" t="t" r="r" b="b"/>
            <a:pathLst>
              <a:path w="9515" h="10548" extrusionOk="0">
                <a:moveTo>
                  <a:pt x="0" y="0"/>
                </a:moveTo>
                <a:lnTo>
                  <a:pt x="0" y="10547"/>
                </a:lnTo>
                <a:lnTo>
                  <a:pt x="9514" y="10547"/>
                </a:lnTo>
                <a:lnTo>
                  <a:pt x="9514" y="0"/>
                </a:lnTo>
                <a:close/>
              </a:path>
            </a:pathLst>
          </a:custGeom>
          <a:solidFill>
            <a:srgbClr val="1C4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0"/>
          <p:cNvSpPr/>
          <p:nvPr/>
        </p:nvSpPr>
        <p:spPr>
          <a:xfrm rot="-5400000">
            <a:off x="8241218" y="1768593"/>
            <a:ext cx="295369" cy="301975"/>
          </a:xfrm>
          <a:custGeom>
            <a:avLst/>
            <a:gdLst/>
            <a:ahLst/>
            <a:cxnLst/>
            <a:rect l="l" t="t" r="r" b="b"/>
            <a:pathLst>
              <a:path w="9515" h="10578" extrusionOk="0">
                <a:moveTo>
                  <a:pt x="1" y="0"/>
                </a:moveTo>
                <a:lnTo>
                  <a:pt x="1" y="10578"/>
                </a:lnTo>
                <a:lnTo>
                  <a:pt x="9515" y="10578"/>
                </a:lnTo>
                <a:lnTo>
                  <a:pt x="9515" y="0"/>
                </a:lnTo>
                <a:close/>
              </a:path>
            </a:pathLst>
          </a:custGeom>
          <a:solidFill>
            <a:srgbClr val="45B6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10"/>
          <p:cNvSpPr/>
          <p:nvPr/>
        </p:nvSpPr>
        <p:spPr>
          <a:xfrm rot="-5400000">
            <a:off x="7638816" y="588690"/>
            <a:ext cx="295369" cy="301119"/>
          </a:xfrm>
          <a:custGeom>
            <a:avLst/>
            <a:gdLst/>
            <a:ahLst/>
            <a:cxnLst/>
            <a:rect l="l" t="t" r="r" b="b"/>
            <a:pathLst>
              <a:path w="9515" h="10548" extrusionOk="0">
                <a:moveTo>
                  <a:pt x="0" y="1"/>
                </a:moveTo>
                <a:lnTo>
                  <a:pt x="0" y="10548"/>
                </a:lnTo>
                <a:lnTo>
                  <a:pt x="9514" y="10548"/>
                </a:lnTo>
                <a:lnTo>
                  <a:pt x="9514" y="1"/>
                </a:lnTo>
                <a:close/>
              </a:path>
            </a:pathLst>
          </a:custGeom>
          <a:solidFill>
            <a:srgbClr val="45B6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10"/>
          <p:cNvSpPr/>
          <p:nvPr/>
        </p:nvSpPr>
        <p:spPr>
          <a:xfrm rot="-5400000">
            <a:off x="7637875" y="1179933"/>
            <a:ext cx="294438" cy="301119"/>
          </a:xfrm>
          <a:custGeom>
            <a:avLst/>
            <a:gdLst/>
            <a:ahLst/>
            <a:cxnLst/>
            <a:rect l="l" t="t" r="r" b="b"/>
            <a:pathLst>
              <a:path w="9485" h="10548" extrusionOk="0">
                <a:moveTo>
                  <a:pt x="1" y="0"/>
                </a:moveTo>
                <a:lnTo>
                  <a:pt x="1" y="10548"/>
                </a:lnTo>
                <a:lnTo>
                  <a:pt x="9484" y="10548"/>
                </a:lnTo>
                <a:lnTo>
                  <a:pt x="9484" y="0"/>
                </a:lnTo>
                <a:close/>
              </a:path>
            </a:pathLst>
          </a:custGeom>
          <a:solidFill>
            <a:srgbClr val="45B6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10"/>
          <p:cNvSpPr/>
          <p:nvPr/>
        </p:nvSpPr>
        <p:spPr>
          <a:xfrm rot="-5400000">
            <a:off x="8241433" y="-1082"/>
            <a:ext cx="295369" cy="301148"/>
          </a:xfrm>
          <a:custGeom>
            <a:avLst/>
            <a:gdLst/>
            <a:ahLst/>
            <a:cxnLst/>
            <a:rect l="l" t="t" r="r" b="b"/>
            <a:pathLst>
              <a:path w="9515" h="10549" extrusionOk="0">
                <a:moveTo>
                  <a:pt x="1" y="1"/>
                </a:moveTo>
                <a:lnTo>
                  <a:pt x="1" y="10548"/>
                </a:lnTo>
                <a:lnTo>
                  <a:pt x="9515" y="10548"/>
                </a:lnTo>
                <a:lnTo>
                  <a:pt x="9515" y="1"/>
                </a:lnTo>
                <a:close/>
              </a:path>
            </a:pathLst>
          </a:custGeom>
          <a:solidFill>
            <a:srgbClr val="296D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0"/>
          <p:cNvSpPr/>
          <p:nvPr/>
        </p:nvSpPr>
        <p:spPr>
          <a:xfrm rot="-5400000">
            <a:off x="7036221" y="-1068"/>
            <a:ext cx="295369" cy="301119"/>
          </a:xfrm>
          <a:custGeom>
            <a:avLst/>
            <a:gdLst/>
            <a:ahLst/>
            <a:cxnLst/>
            <a:rect l="l" t="t" r="r" b="b"/>
            <a:pathLst>
              <a:path w="9515" h="10548" extrusionOk="0">
                <a:moveTo>
                  <a:pt x="1" y="0"/>
                </a:moveTo>
                <a:lnTo>
                  <a:pt x="1" y="10548"/>
                </a:lnTo>
                <a:lnTo>
                  <a:pt x="9515" y="10548"/>
                </a:lnTo>
                <a:lnTo>
                  <a:pt x="951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0"/>
          <p:cNvSpPr/>
          <p:nvPr/>
        </p:nvSpPr>
        <p:spPr>
          <a:xfrm rot="-5400000">
            <a:off x="8240209" y="1178852"/>
            <a:ext cx="294438" cy="301119"/>
          </a:xfrm>
          <a:custGeom>
            <a:avLst/>
            <a:gdLst/>
            <a:ahLst/>
            <a:cxnLst/>
            <a:rect l="l" t="t" r="r" b="b"/>
            <a:pathLst>
              <a:path w="9485" h="10548" extrusionOk="0">
                <a:moveTo>
                  <a:pt x="1" y="0"/>
                </a:moveTo>
                <a:lnTo>
                  <a:pt x="1" y="10548"/>
                </a:lnTo>
                <a:lnTo>
                  <a:pt x="9484" y="10548"/>
                </a:lnTo>
                <a:lnTo>
                  <a:pt x="9484" y="0"/>
                </a:lnTo>
                <a:close/>
              </a:path>
            </a:pathLst>
          </a:custGeom>
          <a:solidFill>
            <a:srgbClr val="296D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0"/>
          <p:cNvSpPr/>
          <p:nvPr/>
        </p:nvSpPr>
        <p:spPr>
          <a:xfrm rot="-5400000">
            <a:off x="8842531" y="1179774"/>
            <a:ext cx="294438" cy="301119"/>
          </a:xfrm>
          <a:custGeom>
            <a:avLst/>
            <a:gdLst/>
            <a:ahLst/>
            <a:cxnLst/>
            <a:rect l="l" t="t" r="r" b="b"/>
            <a:pathLst>
              <a:path w="9485" h="10548" extrusionOk="0">
                <a:moveTo>
                  <a:pt x="1" y="0"/>
                </a:moveTo>
                <a:lnTo>
                  <a:pt x="1" y="10548"/>
                </a:lnTo>
                <a:lnTo>
                  <a:pt x="9484" y="10548"/>
                </a:lnTo>
                <a:lnTo>
                  <a:pt x="948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10"/>
          <p:cNvSpPr/>
          <p:nvPr/>
        </p:nvSpPr>
        <p:spPr>
          <a:xfrm rot="-5400000">
            <a:off x="8241910" y="588710"/>
            <a:ext cx="294407" cy="301975"/>
          </a:xfrm>
          <a:custGeom>
            <a:avLst/>
            <a:gdLst/>
            <a:ahLst/>
            <a:cxnLst/>
            <a:rect l="l" t="t" r="r" b="b"/>
            <a:pathLst>
              <a:path w="9484" h="10578" extrusionOk="0">
                <a:moveTo>
                  <a:pt x="0" y="0"/>
                </a:moveTo>
                <a:lnTo>
                  <a:pt x="0" y="10578"/>
                </a:lnTo>
                <a:lnTo>
                  <a:pt x="9484" y="10578"/>
                </a:lnTo>
                <a:lnTo>
                  <a:pt x="9484" y="0"/>
                </a:lnTo>
                <a:close/>
              </a:path>
            </a:pathLst>
          </a:custGeom>
          <a:solidFill>
            <a:srgbClr val="45B6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10"/>
          <p:cNvSpPr/>
          <p:nvPr/>
        </p:nvSpPr>
        <p:spPr>
          <a:xfrm rot="-5400000">
            <a:off x="8843605" y="-2888"/>
            <a:ext cx="295369" cy="301148"/>
          </a:xfrm>
          <a:custGeom>
            <a:avLst/>
            <a:gdLst/>
            <a:ahLst/>
            <a:cxnLst/>
            <a:rect l="l" t="t" r="r" b="b"/>
            <a:pathLst>
              <a:path w="9515" h="10549" extrusionOk="0">
                <a:moveTo>
                  <a:pt x="1" y="1"/>
                </a:moveTo>
                <a:lnTo>
                  <a:pt x="1" y="10548"/>
                </a:lnTo>
                <a:lnTo>
                  <a:pt x="9515" y="10548"/>
                </a:lnTo>
                <a:lnTo>
                  <a:pt x="9515" y="1"/>
                </a:lnTo>
                <a:close/>
              </a:path>
            </a:pathLst>
          </a:custGeom>
          <a:solidFill>
            <a:srgbClr val="1C4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0"/>
          <p:cNvSpPr/>
          <p:nvPr/>
        </p:nvSpPr>
        <p:spPr>
          <a:xfrm rot="-5400000">
            <a:off x="7638832" y="-2074"/>
            <a:ext cx="295369" cy="301119"/>
          </a:xfrm>
          <a:custGeom>
            <a:avLst/>
            <a:gdLst/>
            <a:ahLst/>
            <a:cxnLst/>
            <a:rect l="l" t="t" r="r" b="b"/>
            <a:pathLst>
              <a:path w="9515" h="10548" extrusionOk="0">
                <a:moveTo>
                  <a:pt x="1" y="0"/>
                </a:moveTo>
                <a:lnTo>
                  <a:pt x="1" y="10548"/>
                </a:lnTo>
                <a:lnTo>
                  <a:pt x="9515" y="10548"/>
                </a:lnTo>
                <a:lnTo>
                  <a:pt x="9515" y="0"/>
                </a:lnTo>
                <a:close/>
              </a:path>
            </a:pathLst>
          </a:custGeom>
          <a:solidFill>
            <a:srgbClr val="296D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0"/>
          <p:cNvSpPr/>
          <p:nvPr/>
        </p:nvSpPr>
        <p:spPr>
          <a:xfrm rot="-5400000">
            <a:off x="7637200" y="1770708"/>
            <a:ext cx="294438" cy="301119"/>
          </a:xfrm>
          <a:custGeom>
            <a:avLst/>
            <a:gdLst/>
            <a:ahLst/>
            <a:cxnLst/>
            <a:rect l="l" t="t" r="r" b="b"/>
            <a:pathLst>
              <a:path w="9485" h="10548" extrusionOk="0">
                <a:moveTo>
                  <a:pt x="1" y="0"/>
                </a:moveTo>
                <a:lnTo>
                  <a:pt x="1" y="10548"/>
                </a:lnTo>
                <a:lnTo>
                  <a:pt x="9484" y="10548"/>
                </a:lnTo>
                <a:lnTo>
                  <a:pt x="9484" y="0"/>
                </a:lnTo>
                <a:close/>
              </a:path>
            </a:pathLst>
          </a:custGeom>
          <a:solidFill>
            <a:srgbClr val="45B6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10"/>
          <p:cNvSpPr/>
          <p:nvPr/>
        </p:nvSpPr>
        <p:spPr>
          <a:xfrm rot="-5400000">
            <a:off x="7036641" y="588690"/>
            <a:ext cx="295369" cy="301119"/>
          </a:xfrm>
          <a:custGeom>
            <a:avLst/>
            <a:gdLst/>
            <a:ahLst/>
            <a:cxnLst/>
            <a:rect l="l" t="t" r="r" b="b"/>
            <a:pathLst>
              <a:path w="9515" h="10548" extrusionOk="0">
                <a:moveTo>
                  <a:pt x="0" y="1"/>
                </a:moveTo>
                <a:lnTo>
                  <a:pt x="0" y="10548"/>
                </a:lnTo>
                <a:lnTo>
                  <a:pt x="9514" y="10548"/>
                </a:lnTo>
                <a:lnTo>
                  <a:pt x="9514" y="1"/>
                </a:lnTo>
                <a:close/>
              </a:path>
            </a:pathLst>
          </a:custGeom>
          <a:solidFill>
            <a:srgbClr val="45B6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10"/>
          <p:cNvSpPr/>
          <p:nvPr/>
        </p:nvSpPr>
        <p:spPr>
          <a:xfrm>
            <a:off x="59" y="4238490"/>
            <a:ext cx="295338" cy="301975"/>
          </a:xfrm>
          <a:custGeom>
            <a:avLst/>
            <a:gdLst/>
            <a:ahLst/>
            <a:cxnLst/>
            <a:rect l="l" t="t" r="r" b="b"/>
            <a:pathLst>
              <a:path w="9514" h="10578" extrusionOk="0">
                <a:moveTo>
                  <a:pt x="0" y="0"/>
                </a:moveTo>
                <a:lnTo>
                  <a:pt x="0" y="10578"/>
                </a:lnTo>
                <a:lnTo>
                  <a:pt x="9514" y="10578"/>
                </a:lnTo>
                <a:lnTo>
                  <a:pt x="9514" y="0"/>
                </a:lnTo>
                <a:close/>
              </a:path>
            </a:pathLst>
          </a:custGeom>
          <a:solidFill>
            <a:srgbClr val="296D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0"/>
          <p:cNvSpPr/>
          <p:nvPr/>
        </p:nvSpPr>
        <p:spPr>
          <a:xfrm>
            <a:off x="589775" y="4238490"/>
            <a:ext cx="295369" cy="301975"/>
          </a:xfrm>
          <a:custGeom>
            <a:avLst/>
            <a:gdLst/>
            <a:ahLst/>
            <a:cxnLst/>
            <a:rect l="l" t="t" r="r" b="b"/>
            <a:pathLst>
              <a:path w="9515" h="10578" extrusionOk="0">
                <a:moveTo>
                  <a:pt x="0" y="0"/>
                </a:moveTo>
                <a:lnTo>
                  <a:pt x="0" y="10578"/>
                </a:lnTo>
                <a:lnTo>
                  <a:pt x="9514" y="10578"/>
                </a:lnTo>
                <a:lnTo>
                  <a:pt x="9514" y="0"/>
                </a:lnTo>
                <a:close/>
              </a:path>
            </a:pathLst>
          </a:custGeom>
          <a:solidFill>
            <a:srgbClr val="45B6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10"/>
          <p:cNvSpPr/>
          <p:nvPr/>
        </p:nvSpPr>
        <p:spPr>
          <a:xfrm>
            <a:off x="1179490" y="4238490"/>
            <a:ext cx="295369" cy="301975"/>
          </a:xfrm>
          <a:custGeom>
            <a:avLst/>
            <a:gdLst/>
            <a:ahLst/>
            <a:cxnLst/>
            <a:rect l="l" t="t" r="r" b="b"/>
            <a:pathLst>
              <a:path w="9515" h="10578" extrusionOk="0">
                <a:moveTo>
                  <a:pt x="1" y="0"/>
                </a:moveTo>
                <a:lnTo>
                  <a:pt x="1" y="10578"/>
                </a:lnTo>
                <a:lnTo>
                  <a:pt x="9514" y="10578"/>
                </a:lnTo>
                <a:lnTo>
                  <a:pt x="9514" y="0"/>
                </a:lnTo>
                <a:close/>
              </a:path>
            </a:pathLst>
          </a:custGeom>
          <a:solidFill>
            <a:srgbClr val="45B6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10"/>
          <p:cNvSpPr/>
          <p:nvPr/>
        </p:nvSpPr>
        <p:spPr>
          <a:xfrm>
            <a:off x="59" y="3636305"/>
            <a:ext cx="295338" cy="301119"/>
          </a:xfrm>
          <a:custGeom>
            <a:avLst/>
            <a:gdLst/>
            <a:ahLst/>
            <a:cxnLst/>
            <a:rect l="l" t="t" r="r" b="b"/>
            <a:pathLst>
              <a:path w="9514" h="10548" extrusionOk="0">
                <a:moveTo>
                  <a:pt x="0" y="1"/>
                </a:moveTo>
                <a:lnTo>
                  <a:pt x="0" y="10548"/>
                </a:lnTo>
                <a:lnTo>
                  <a:pt x="9514" y="10548"/>
                </a:lnTo>
                <a:lnTo>
                  <a:pt x="9514" y="1"/>
                </a:lnTo>
                <a:close/>
              </a:path>
            </a:pathLst>
          </a:custGeom>
          <a:solidFill>
            <a:srgbClr val="45B6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10"/>
          <p:cNvSpPr/>
          <p:nvPr/>
        </p:nvSpPr>
        <p:spPr>
          <a:xfrm>
            <a:off x="590661" y="3033264"/>
            <a:ext cx="294407" cy="302004"/>
          </a:xfrm>
          <a:custGeom>
            <a:avLst/>
            <a:gdLst/>
            <a:ahLst/>
            <a:cxnLst/>
            <a:rect l="l" t="t" r="r" b="b"/>
            <a:pathLst>
              <a:path w="9484" h="10579" extrusionOk="0">
                <a:moveTo>
                  <a:pt x="0" y="1"/>
                </a:moveTo>
                <a:lnTo>
                  <a:pt x="0" y="10578"/>
                </a:lnTo>
                <a:lnTo>
                  <a:pt x="9484" y="10578"/>
                </a:lnTo>
                <a:lnTo>
                  <a:pt x="9484" y="1"/>
                </a:lnTo>
                <a:close/>
              </a:path>
            </a:pathLst>
          </a:custGeom>
          <a:solidFill>
            <a:srgbClr val="45B6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10"/>
          <p:cNvSpPr/>
          <p:nvPr/>
        </p:nvSpPr>
        <p:spPr>
          <a:xfrm>
            <a:off x="590687" y="3636292"/>
            <a:ext cx="294407" cy="301148"/>
          </a:xfrm>
          <a:custGeom>
            <a:avLst/>
            <a:gdLst/>
            <a:ahLst/>
            <a:cxnLst/>
            <a:rect l="l" t="t" r="r" b="b"/>
            <a:pathLst>
              <a:path w="9484" h="10549" extrusionOk="0">
                <a:moveTo>
                  <a:pt x="0" y="1"/>
                </a:moveTo>
                <a:lnTo>
                  <a:pt x="0" y="10548"/>
                </a:lnTo>
                <a:lnTo>
                  <a:pt x="9484" y="10548"/>
                </a:lnTo>
                <a:lnTo>
                  <a:pt x="9484" y="1"/>
                </a:lnTo>
                <a:close/>
              </a:path>
            </a:pathLst>
          </a:custGeom>
          <a:solidFill>
            <a:srgbClr val="45B6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10"/>
          <p:cNvSpPr/>
          <p:nvPr/>
        </p:nvSpPr>
        <p:spPr>
          <a:xfrm>
            <a:off x="0" y="4841523"/>
            <a:ext cx="295369" cy="301975"/>
          </a:xfrm>
          <a:custGeom>
            <a:avLst/>
            <a:gdLst/>
            <a:ahLst/>
            <a:cxnLst/>
            <a:rect l="l" t="t" r="r" b="b"/>
            <a:pathLst>
              <a:path w="9515" h="10578" extrusionOk="0">
                <a:moveTo>
                  <a:pt x="0" y="0"/>
                </a:moveTo>
                <a:lnTo>
                  <a:pt x="0" y="10578"/>
                </a:lnTo>
                <a:lnTo>
                  <a:pt x="9514" y="10578"/>
                </a:lnTo>
                <a:lnTo>
                  <a:pt x="9514" y="0"/>
                </a:lnTo>
                <a:close/>
              </a:path>
            </a:pathLst>
          </a:custGeom>
          <a:solidFill>
            <a:srgbClr val="1C4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10"/>
          <p:cNvSpPr/>
          <p:nvPr/>
        </p:nvSpPr>
        <p:spPr>
          <a:xfrm>
            <a:off x="590219" y="4841493"/>
            <a:ext cx="294407" cy="301148"/>
          </a:xfrm>
          <a:custGeom>
            <a:avLst/>
            <a:gdLst/>
            <a:ahLst/>
            <a:cxnLst/>
            <a:rect l="l" t="t" r="r" b="b"/>
            <a:pathLst>
              <a:path w="9484" h="10549" extrusionOk="0">
                <a:moveTo>
                  <a:pt x="0" y="1"/>
                </a:moveTo>
                <a:lnTo>
                  <a:pt x="0" y="10548"/>
                </a:lnTo>
                <a:lnTo>
                  <a:pt x="9484" y="10548"/>
                </a:lnTo>
                <a:lnTo>
                  <a:pt x="9484" y="1"/>
                </a:lnTo>
                <a:close/>
              </a:path>
            </a:pathLst>
          </a:custGeom>
          <a:solidFill>
            <a:srgbClr val="1C4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10"/>
          <p:cNvSpPr/>
          <p:nvPr/>
        </p:nvSpPr>
        <p:spPr>
          <a:xfrm>
            <a:off x="1179981" y="4841505"/>
            <a:ext cx="294407" cy="301119"/>
          </a:xfrm>
          <a:custGeom>
            <a:avLst/>
            <a:gdLst/>
            <a:ahLst/>
            <a:cxnLst/>
            <a:rect l="l" t="t" r="r" b="b"/>
            <a:pathLst>
              <a:path w="9484" h="10548" extrusionOk="0">
                <a:moveTo>
                  <a:pt x="0" y="0"/>
                </a:moveTo>
                <a:lnTo>
                  <a:pt x="0" y="10547"/>
                </a:lnTo>
                <a:lnTo>
                  <a:pt x="9484" y="10547"/>
                </a:lnTo>
                <a:lnTo>
                  <a:pt x="9484" y="0"/>
                </a:lnTo>
                <a:close/>
              </a:path>
            </a:pathLst>
          </a:custGeom>
          <a:solidFill>
            <a:srgbClr val="1C4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10"/>
          <p:cNvSpPr/>
          <p:nvPr/>
        </p:nvSpPr>
        <p:spPr>
          <a:xfrm>
            <a:off x="1768979" y="4839798"/>
            <a:ext cx="295369" cy="301148"/>
          </a:xfrm>
          <a:custGeom>
            <a:avLst/>
            <a:gdLst/>
            <a:ahLst/>
            <a:cxnLst/>
            <a:rect l="l" t="t" r="r" b="b"/>
            <a:pathLst>
              <a:path w="9515" h="10549" extrusionOk="0">
                <a:moveTo>
                  <a:pt x="0" y="1"/>
                </a:moveTo>
                <a:lnTo>
                  <a:pt x="0" y="10548"/>
                </a:lnTo>
                <a:lnTo>
                  <a:pt x="9514" y="10548"/>
                </a:lnTo>
                <a:lnTo>
                  <a:pt x="951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accent4">
                <a:lumMod val="95000"/>
                <a:lumOff val="5000"/>
              </a:schemeClr>
            </a:gs>
            <a:gs pos="41000">
              <a:schemeClr val="dk2"/>
            </a:gs>
            <a:gs pos="62000">
              <a:schemeClr val="dk2"/>
            </a:gs>
            <a:gs pos="100000">
              <a:schemeClr val="accent4">
                <a:lumMod val="95000"/>
                <a:lumOff val="5000"/>
              </a:schemeClr>
            </a:gs>
          </a:gsLst>
          <a:lin ang="5400012"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rgbClr val="FFFF00"/>
              </a:buClr>
              <a:buSzPts val="3000"/>
              <a:buFont typeface="Press Start 2P" panose="00000500000000000000"/>
              <a:buNone/>
              <a:defRPr sz="3000">
                <a:solidFill>
                  <a:srgbClr val="FFFF00"/>
                </a:solidFill>
                <a:latin typeface="Press Start 2P" panose="00000500000000000000"/>
                <a:ea typeface="Press Start 2P" panose="00000500000000000000"/>
                <a:cs typeface="Press Start 2P" panose="00000500000000000000"/>
                <a:sym typeface="Press Start 2P" panose="00000500000000000000"/>
              </a:defRPr>
            </a:lvl1pPr>
            <a:lvl2pPr lvl="1">
              <a:spcBef>
                <a:spcPts val="0"/>
              </a:spcBef>
              <a:spcAft>
                <a:spcPts val="0"/>
              </a:spcAft>
              <a:buClr>
                <a:srgbClr val="FFFF00"/>
              </a:buClr>
              <a:buSzPts val="2800"/>
              <a:buFont typeface="Press Start 2P" panose="00000500000000000000"/>
              <a:buNone/>
              <a:defRPr sz="2800">
                <a:solidFill>
                  <a:srgbClr val="FFFF00"/>
                </a:solidFill>
                <a:latin typeface="Press Start 2P" panose="00000500000000000000"/>
                <a:ea typeface="Press Start 2P" panose="00000500000000000000"/>
                <a:cs typeface="Press Start 2P" panose="00000500000000000000"/>
                <a:sym typeface="Press Start 2P" panose="00000500000000000000"/>
              </a:defRPr>
            </a:lvl2pPr>
            <a:lvl3pPr lvl="2">
              <a:spcBef>
                <a:spcPts val="0"/>
              </a:spcBef>
              <a:spcAft>
                <a:spcPts val="0"/>
              </a:spcAft>
              <a:buClr>
                <a:srgbClr val="FFFF00"/>
              </a:buClr>
              <a:buSzPts val="2800"/>
              <a:buFont typeface="Press Start 2P" panose="00000500000000000000"/>
              <a:buNone/>
              <a:defRPr sz="2800">
                <a:solidFill>
                  <a:srgbClr val="FFFF00"/>
                </a:solidFill>
                <a:latin typeface="Press Start 2P" panose="00000500000000000000"/>
                <a:ea typeface="Press Start 2P" panose="00000500000000000000"/>
                <a:cs typeface="Press Start 2P" panose="00000500000000000000"/>
                <a:sym typeface="Press Start 2P" panose="00000500000000000000"/>
              </a:defRPr>
            </a:lvl3pPr>
            <a:lvl4pPr lvl="3">
              <a:spcBef>
                <a:spcPts val="0"/>
              </a:spcBef>
              <a:spcAft>
                <a:spcPts val="0"/>
              </a:spcAft>
              <a:buClr>
                <a:srgbClr val="FFFF00"/>
              </a:buClr>
              <a:buSzPts val="2800"/>
              <a:buFont typeface="Press Start 2P" panose="00000500000000000000"/>
              <a:buNone/>
              <a:defRPr sz="2800">
                <a:solidFill>
                  <a:srgbClr val="FFFF00"/>
                </a:solidFill>
                <a:latin typeface="Press Start 2P" panose="00000500000000000000"/>
                <a:ea typeface="Press Start 2P" panose="00000500000000000000"/>
                <a:cs typeface="Press Start 2P" panose="00000500000000000000"/>
                <a:sym typeface="Press Start 2P" panose="00000500000000000000"/>
              </a:defRPr>
            </a:lvl4pPr>
            <a:lvl5pPr lvl="4">
              <a:spcBef>
                <a:spcPts val="0"/>
              </a:spcBef>
              <a:spcAft>
                <a:spcPts val="0"/>
              </a:spcAft>
              <a:buClr>
                <a:srgbClr val="FFFF00"/>
              </a:buClr>
              <a:buSzPts val="2800"/>
              <a:buFont typeface="Press Start 2P" panose="00000500000000000000"/>
              <a:buNone/>
              <a:defRPr sz="2800">
                <a:solidFill>
                  <a:srgbClr val="FFFF00"/>
                </a:solidFill>
                <a:latin typeface="Press Start 2P" panose="00000500000000000000"/>
                <a:ea typeface="Press Start 2P" panose="00000500000000000000"/>
                <a:cs typeface="Press Start 2P" panose="00000500000000000000"/>
                <a:sym typeface="Press Start 2P" panose="00000500000000000000"/>
              </a:defRPr>
            </a:lvl5pPr>
            <a:lvl6pPr lvl="5">
              <a:spcBef>
                <a:spcPts val="0"/>
              </a:spcBef>
              <a:spcAft>
                <a:spcPts val="0"/>
              </a:spcAft>
              <a:buClr>
                <a:srgbClr val="FFFF00"/>
              </a:buClr>
              <a:buSzPts val="2800"/>
              <a:buFont typeface="Press Start 2P" panose="00000500000000000000"/>
              <a:buNone/>
              <a:defRPr sz="2800">
                <a:solidFill>
                  <a:srgbClr val="FFFF00"/>
                </a:solidFill>
                <a:latin typeface="Press Start 2P" panose="00000500000000000000"/>
                <a:ea typeface="Press Start 2P" panose="00000500000000000000"/>
                <a:cs typeface="Press Start 2P" panose="00000500000000000000"/>
                <a:sym typeface="Press Start 2P" panose="00000500000000000000"/>
              </a:defRPr>
            </a:lvl6pPr>
            <a:lvl7pPr lvl="6">
              <a:spcBef>
                <a:spcPts val="0"/>
              </a:spcBef>
              <a:spcAft>
                <a:spcPts val="0"/>
              </a:spcAft>
              <a:buClr>
                <a:srgbClr val="FFFF00"/>
              </a:buClr>
              <a:buSzPts val="2800"/>
              <a:buFont typeface="Press Start 2P" panose="00000500000000000000"/>
              <a:buNone/>
              <a:defRPr sz="2800">
                <a:solidFill>
                  <a:srgbClr val="FFFF00"/>
                </a:solidFill>
                <a:latin typeface="Press Start 2P" panose="00000500000000000000"/>
                <a:ea typeface="Press Start 2P" panose="00000500000000000000"/>
                <a:cs typeface="Press Start 2P" panose="00000500000000000000"/>
                <a:sym typeface="Press Start 2P" panose="00000500000000000000"/>
              </a:defRPr>
            </a:lvl7pPr>
            <a:lvl8pPr lvl="7">
              <a:spcBef>
                <a:spcPts val="0"/>
              </a:spcBef>
              <a:spcAft>
                <a:spcPts val="0"/>
              </a:spcAft>
              <a:buClr>
                <a:srgbClr val="FFFF00"/>
              </a:buClr>
              <a:buSzPts val="2800"/>
              <a:buFont typeface="Press Start 2P" panose="00000500000000000000"/>
              <a:buNone/>
              <a:defRPr sz="2800">
                <a:solidFill>
                  <a:srgbClr val="FFFF00"/>
                </a:solidFill>
                <a:latin typeface="Press Start 2P" panose="00000500000000000000"/>
                <a:ea typeface="Press Start 2P" panose="00000500000000000000"/>
                <a:cs typeface="Press Start 2P" panose="00000500000000000000"/>
                <a:sym typeface="Press Start 2P" panose="00000500000000000000"/>
              </a:defRPr>
            </a:lvl8pPr>
            <a:lvl9pPr lvl="8">
              <a:spcBef>
                <a:spcPts val="0"/>
              </a:spcBef>
              <a:spcAft>
                <a:spcPts val="0"/>
              </a:spcAft>
              <a:buClr>
                <a:srgbClr val="FFFF00"/>
              </a:buClr>
              <a:buSzPts val="2800"/>
              <a:buFont typeface="Press Start 2P" panose="00000500000000000000"/>
              <a:buNone/>
              <a:defRPr sz="2800">
                <a:solidFill>
                  <a:srgbClr val="FFFF00"/>
                </a:solidFill>
                <a:latin typeface="Press Start 2P" panose="00000500000000000000"/>
                <a:ea typeface="Press Start 2P" panose="00000500000000000000"/>
                <a:cs typeface="Press Start 2P" panose="00000500000000000000"/>
                <a:sym typeface="Press Start 2P" panose="00000500000000000000"/>
              </a:defRPr>
            </a:lvl9pPr>
          </a:lstStyle>
          <a:p>
            <a:endParaRPr/>
          </a:p>
        </p:txBody>
      </p:sp>
      <p:sp>
        <p:nvSpPr>
          <p:cNvPr id="7" name="Google Shape;7;p1"/>
          <p:cNvSpPr txBox="1">
            <a:spLocks noGrp="1"/>
          </p:cNvSpPr>
          <p:nvPr>
            <p:ph type="body" idx="1"/>
          </p:nvPr>
        </p:nvSpPr>
        <p:spPr>
          <a:xfrm>
            <a:off x="311700" y="1152475"/>
            <a:ext cx="6188100" cy="3416400"/>
          </a:xfrm>
          <a:prstGeom prst="rect">
            <a:avLst/>
          </a:prstGeom>
          <a:noFill/>
          <a:ln>
            <a:noFill/>
          </a:ln>
        </p:spPr>
        <p:txBody>
          <a:bodyPr spcFirstLastPara="1" wrap="square" lIns="91425" tIns="91425" rIns="91425" bIns="91425" anchor="t" anchorCtr="0">
            <a:noAutofit/>
          </a:bodyPr>
          <a:lstStyle>
            <a:lvl1pPr marL="457200" lvl="0" indent="-330200" rtl="0">
              <a:lnSpc>
                <a:spcPct val="115000"/>
              </a:lnSpc>
              <a:spcBef>
                <a:spcPts val="0"/>
              </a:spcBef>
              <a:spcAft>
                <a:spcPts val="0"/>
              </a:spcAft>
              <a:buClr>
                <a:schemeClr val="lt1"/>
              </a:buClr>
              <a:buSzPts val="1600"/>
              <a:buFont typeface="Maven Pro"/>
              <a:buChar char="●"/>
              <a:defRPr sz="1600">
                <a:solidFill>
                  <a:schemeClr val="lt1"/>
                </a:solidFill>
                <a:latin typeface="Maven Pro"/>
                <a:ea typeface="Maven Pro"/>
                <a:cs typeface="Maven Pro"/>
                <a:sym typeface="Maven Pro"/>
              </a:defRPr>
            </a:lvl1pPr>
            <a:lvl2pPr marL="914400" lvl="1" indent="-330200" rtl="0">
              <a:lnSpc>
                <a:spcPct val="115000"/>
              </a:lnSpc>
              <a:spcBef>
                <a:spcPts val="1600"/>
              </a:spcBef>
              <a:spcAft>
                <a:spcPts val="0"/>
              </a:spcAft>
              <a:buClr>
                <a:schemeClr val="lt1"/>
              </a:buClr>
              <a:buSzPts val="1600"/>
              <a:buFont typeface="Maven Pro"/>
              <a:buChar char="○"/>
              <a:defRPr sz="1600">
                <a:solidFill>
                  <a:schemeClr val="lt1"/>
                </a:solidFill>
                <a:latin typeface="Maven Pro"/>
                <a:ea typeface="Maven Pro"/>
                <a:cs typeface="Maven Pro"/>
                <a:sym typeface="Maven Pro"/>
              </a:defRPr>
            </a:lvl2pPr>
            <a:lvl3pPr marL="1371600" lvl="2" indent="-330200" rtl="0">
              <a:lnSpc>
                <a:spcPct val="115000"/>
              </a:lnSpc>
              <a:spcBef>
                <a:spcPts val="1600"/>
              </a:spcBef>
              <a:spcAft>
                <a:spcPts val="0"/>
              </a:spcAft>
              <a:buClr>
                <a:schemeClr val="lt1"/>
              </a:buClr>
              <a:buSzPts val="1600"/>
              <a:buFont typeface="Maven Pro"/>
              <a:buChar char="■"/>
              <a:defRPr sz="1600">
                <a:solidFill>
                  <a:schemeClr val="lt1"/>
                </a:solidFill>
                <a:latin typeface="Maven Pro"/>
                <a:ea typeface="Maven Pro"/>
                <a:cs typeface="Maven Pro"/>
                <a:sym typeface="Maven Pro"/>
              </a:defRPr>
            </a:lvl3pPr>
            <a:lvl4pPr marL="1828800" lvl="3" indent="-330200" rtl="0">
              <a:lnSpc>
                <a:spcPct val="115000"/>
              </a:lnSpc>
              <a:spcBef>
                <a:spcPts val="1600"/>
              </a:spcBef>
              <a:spcAft>
                <a:spcPts val="0"/>
              </a:spcAft>
              <a:buClr>
                <a:schemeClr val="lt1"/>
              </a:buClr>
              <a:buSzPts val="1600"/>
              <a:buFont typeface="Maven Pro"/>
              <a:buChar char="●"/>
              <a:defRPr sz="1600">
                <a:solidFill>
                  <a:schemeClr val="lt1"/>
                </a:solidFill>
                <a:latin typeface="Maven Pro"/>
                <a:ea typeface="Maven Pro"/>
                <a:cs typeface="Maven Pro"/>
                <a:sym typeface="Maven Pro"/>
              </a:defRPr>
            </a:lvl4pPr>
            <a:lvl5pPr marL="2286000" lvl="4" indent="-330200" rtl="0">
              <a:lnSpc>
                <a:spcPct val="115000"/>
              </a:lnSpc>
              <a:spcBef>
                <a:spcPts val="1600"/>
              </a:spcBef>
              <a:spcAft>
                <a:spcPts val="0"/>
              </a:spcAft>
              <a:buClr>
                <a:schemeClr val="lt1"/>
              </a:buClr>
              <a:buSzPts val="1600"/>
              <a:buFont typeface="Maven Pro"/>
              <a:buChar char="○"/>
              <a:defRPr sz="1600">
                <a:solidFill>
                  <a:schemeClr val="lt1"/>
                </a:solidFill>
                <a:latin typeface="Maven Pro"/>
                <a:ea typeface="Maven Pro"/>
                <a:cs typeface="Maven Pro"/>
                <a:sym typeface="Maven Pro"/>
              </a:defRPr>
            </a:lvl5pPr>
            <a:lvl6pPr marL="2743200" lvl="5" indent="-330200" rtl="0">
              <a:lnSpc>
                <a:spcPct val="115000"/>
              </a:lnSpc>
              <a:spcBef>
                <a:spcPts val="1600"/>
              </a:spcBef>
              <a:spcAft>
                <a:spcPts val="0"/>
              </a:spcAft>
              <a:buClr>
                <a:schemeClr val="lt1"/>
              </a:buClr>
              <a:buSzPts val="1600"/>
              <a:buFont typeface="Maven Pro"/>
              <a:buChar char="■"/>
              <a:defRPr sz="1600">
                <a:solidFill>
                  <a:schemeClr val="lt1"/>
                </a:solidFill>
                <a:latin typeface="Maven Pro"/>
                <a:ea typeface="Maven Pro"/>
                <a:cs typeface="Maven Pro"/>
                <a:sym typeface="Maven Pro"/>
              </a:defRPr>
            </a:lvl6pPr>
            <a:lvl7pPr marL="3200400" lvl="6" indent="-330200" rtl="0">
              <a:lnSpc>
                <a:spcPct val="115000"/>
              </a:lnSpc>
              <a:spcBef>
                <a:spcPts val="1600"/>
              </a:spcBef>
              <a:spcAft>
                <a:spcPts val="0"/>
              </a:spcAft>
              <a:buClr>
                <a:schemeClr val="lt1"/>
              </a:buClr>
              <a:buSzPts val="1600"/>
              <a:buFont typeface="Maven Pro"/>
              <a:buChar char="●"/>
              <a:defRPr sz="1600">
                <a:solidFill>
                  <a:schemeClr val="lt1"/>
                </a:solidFill>
                <a:latin typeface="Maven Pro"/>
                <a:ea typeface="Maven Pro"/>
                <a:cs typeface="Maven Pro"/>
                <a:sym typeface="Maven Pro"/>
              </a:defRPr>
            </a:lvl7pPr>
            <a:lvl8pPr marL="3657600" lvl="7" indent="-330200" rtl="0">
              <a:lnSpc>
                <a:spcPct val="115000"/>
              </a:lnSpc>
              <a:spcBef>
                <a:spcPts val="1600"/>
              </a:spcBef>
              <a:spcAft>
                <a:spcPts val="0"/>
              </a:spcAft>
              <a:buClr>
                <a:schemeClr val="lt1"/>
              </a:buClr>
              <a:buSzPts val="1600"/>
              <a:buFont typeface="Maven Pro"/>
              <a:buChar char="○"/>
              <a:defRPr sz="1600">
                <a:solidFill>
                  <a:schemeClr val="lt1"/>
                </a:solidFill>
                <a:latin typeface="Maven Pro"/>
                <a:ea typeface="Maven Pro"/>
                <a:cs typeface="Maven Pro"/>
                <a:sym typeface="Maven Pro"/>
              </a:defRPr>
            </a:lvl8pPr>
            <a:lvl9pPr marL="4114800" lvl="8" indent="-330200" rtl="0">
              <a:lnSpc>
                <a:spcPct val="115000"/>
              </a:lnSpc>
              <a:spcBef>
                <a:spcPts val="1600"/>
              </a:spcBef>
              <a:spcAft>
                <a:spcPts val="1600"/>
              </a:spcAft>
              <a:buClr>
                <a:schemeClr val="lt1"/>
              </a:buClr>
              <a:buSzPts val="1600"/>
              <a:buFont typeface="Maven Pro"/>
              <a:buChar char="■"/>
              <a:defRPr sz="1600">
                <a:solidFill>
                  <a:schemeClr val="lt1"/>
                </a:solidFill>
                <a:latin typeface="Maven Pro"/>
                <a:ea typeface="Maven Pro"/>
                <a:cs typeface="Maven Pro"/>
                <a:sym typeface="Maven Pro"/>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33.png"/></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35.png"/></Relationships>
</file>

<file path=ppt/slides/_rels/slide1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5.xml"/><Relationship Id="rId7" Type="http://schemas.openxmlformats.org/officeDocument/2006/relationships/image" Target="../media/image2.png"/><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notesSlide" Target="../notesSlides/notesSlide2.xml"/><Relationship Id="rId11" Type="http://schemas.openxmlformats.org/officeDocument/2006/relationships/image" Target="../media/image6.png"/><Relationship Id="rId5" Type="http://schemas.openxmlformats.org/officeDocument/2006/relationships/slideLayout" Target="../slideLayouts/slideLayout12.xml"/><Relationship Id="rId10" Type="http://schemas.openxmlformats.org/officeDocument/2006/relationships/image" Target="../media/image5.png"/><Relationship Id="rId4" Type="http://schemas.openxmlformats.org/officeDocument/2006/relationships/tags" Target="../tags/tag6.xml"/><Relationship Id="rId9"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tags" Target="../tags/tag7.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26.png"/><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25.png"/><Relationship Id="rId5" Type="http://schemas.openxmlformats.org/officeDocument/2006/relationships/image" Target="../media/image26.png"/><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4.png"/><Relationship Id="rId7"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28.png"/><Relationship Id="rId5" Type="http://schemas.openxmlformats.org/officeDocument/2006/relationships/image" Target="../media/image25.png"/><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962"/>
        <p:cNvGrpSpPr/>
        <p:nvPr/>
      </p:nvGrpSpPr>
      <p:grpSpPr>
        <a:xfrm>
          <a:off x="0" y="0"/>
          <a:ext cx="0" cy="0"/>
          <a:chOff x="0" y="0"/>
          <a:chExt cx="0" cy="0"/>
        </a:xfrm>
      </p:grpSpPr>
      <p:sp>
        <p:nvSpPr>
          <p:cNvPr id="963" name="Google Shape;963;p33" descr="7b0a20202020227461726765744d6f64756c65223a202270726f636573734f6e6c696e65466f6e7473220a7d0a"/>
          <p:cNvSpPr txBox="1">
            <a:spLocks noGrp="1"/>
          </p:cNvSpPr>
          <p:nvPr>
            <p:ph type="ctrTitle"/>
          </p:nvPr>
        </p:nvSpPr>
        <p:spPr>
          <a:xfrm>
            <a:off x="3636245" y="1419435"/>
            <a:ext cx="5461800" cy="948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zh-CN" altLang="zh-TW" sz="2800">
                <a:solidFill>
                  <a:schemeClr val="accent6">
                    <a:lumMod val="40000"/>
                    <a:lumOff val="60000"/>
                  </a:schemeClr>
                </a:solidFill>
                <a:latin typeface="Kaiti TC Regular" panose="02010600040101010101" charset="-122"/>
                <a:ea typeface="Kaiti TC Regular" panose="02010600040101010101" charset="-122"/>
                <a:cs typeface="Kaiti TC Regular" panose="02010600040101010101" charset="-122"/>
              </a:rPr>
              <a:t>异</a:t>
            </a:r>
            <a:r>
              <a:rPr lang="zh-TW" altLang="zh-CN" sz="2800">
                <a:solidFill>
                  <a:schemeClr val="accent6">
                    <a:lumMod val="40000"/>
                    <a:lumOff val="60000"/>
                  </a:schemeClr>
                </a:solidFill>
                <a:latin typeface="Kaiti TC Regular" panose="02010600040101010101" charset="-122"/>
                <a:ea typeface="Kaiti TC Regular" panose="02010600040101010101" charset="-122"/>
                <a:cs typeface="Kaiti TC Regular" panose="02010600040101010101" charset="-122"/>
              </a:rPr>
              <a:t>星奧德賽：克蘇魯的覺醒</a:t>
            </a:r>
            <a:r>
              <a:rPr lang="en-GB" sz="2800">
                <a:solidFill>
                  <a:schemeClr val="accent6">
                    <a:lumMod val="40000"/>
                    <a:lumOff val="60000"/>
                  </a:schemeClr>
                </a:solidFill>
                <a:latin typeface="Kaiti TC Regular" panose="02010600040101010101" charset="-122"/>
                <a:ea typeface="Kaiti TC Regular" panose="02010600040101010101" charset="-122"/>
                <a:cs typeface="Kaiti TC Regular" panose="02010600040101010101" charset="-122"/>
              </a:rPr>
              <a:t> </a:t>
            </a:r>
          </a:p>
        </p:txBody>
      </p:sp>
      <p:sp>
        <p:nvSpPr>
          <p:cNvPr id="964" name="Google Shape;964;p33"/>
          <p:cNvSpPr txBox="1">
            <a:spLocks noGrp="1"/>
          </p:cNvSpPr>
          <p:nvPr>
            <p:ph type="subTitle" idx="1"/>
          </p:nvPr>
        </p:nvSpPr>
        <p:spPr>
          <a:xfrm>
            <a:off x="4643755" y="4012565"/>
            <a:ext cx="3804920" cy="525145"/>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panose="020B0604020202020204"/>
              <a:buNone/>
            </a:pPr>
            <a:r>
              <a:rPr lang="zh-CN" altLang="en-US" sz="1600">
                <a:solidFill>
                  <a:schemeClr val="bg1"/>
                </a:solidFill>
                <a:latin typeface="Arial Regular" panose="020B0604020202020204" charset="0"/>
                <a:ea typeface="Kaiti TC Regular" panose="02010600040101010101" charset="-122"/>
                <a:sym typeface="+mn-ea"/>
              </a:rPr>
              <a:t>柯绍腾</a:t>
            </a:r>
            <a:r>
              <a:rPr lang="zh-CN" altLang="en-US" sz="1600">
                <a:solidFill>
                  <a:schemeClr val="bg1"/>
                </a:solidFill>
                <a:latin typeface="Arial Regular" panose="020B0604020202020204" charset="0"/>
                <a:ea typeface="Kaiti TC Regular" panose="02010600040101010101" charset="-122"/>
              </a:rPr>
              <a:t>、秦颢轩、曾宪清</a:t>
            </a:r>
            <a:r>
              <a:rPr lang="zh-CN" altLang="en-US" sz="1600">
                <a:solidFill>
                  <a:schemeClr val="bg1"/>
                </a:solidFill>
                <a:latin typeface="Arial Regular" panose="020B0604020202020204" charset="0"/>
                <a:ea typeface="Kaiti TC Regular" panose="02010600040101010101" charset="-122"/>
                <a:sym typeface="+mn-ea"/>
              </a:rPr>
              <a:t>、林雨航</a:t>
            </a:r>
            <a:endParaRPr lang="zh-CN" altLang="en-US" sz="1600">
              <a:solidFill>
                <a:schemeClr val="bg1"/>
              </a:solidFill>
              <a:latin typeface="Arial Regular" panose="020B0604020202020204" charset="0"/>
              <a:ea typeface="Kaiti TC Regular" panose="02010600040101010101" charset="-122"/>
            </a:endParaRPr>
          </a:p>
        </p:txBody>
      </p:sp>
      <p:sp>
        <p:nvSpPr>
          <p:cNvPr id="965" name="Google Shape;965;p33"/>
          <p:cNvSpPr txBox="1">
            <a:spLocks noGrp="1"/>
          </p:cNvSpPr>
          <p:nvPr>
            <p:ph type="ctrTitle" idx="2"/>
          </p:nvPr>
        </p:nvSpPr>
        <p:spPr>
          <a:xfrm>
            <a:off x="2483485" y="212725"/>
            <a:ext cx="8100060" cy="1622425"/>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sz="1800">
                <a:solidFill>
                  <a:schemeClr val="accent6">
                    <a:lumMod val="40000"/>
                    <a:lumOff val="60000"/>
                  </a:schemeClr>
                </a:solidFill>
              </a:rPr>
              <a:t>Alien</a:t>
            </a:r>
            <a:br>
              <a:rPr lang="en-GB" sz="1800">
                <a:solidFill>
                  <a:schemeClr val="accent6">
                    <a:lumMod val="40000"/>
                    <a:lumOff val="60000"/>
                  </a:schemeClr>
                </a:solidFill>
              </a:rPr>
            </a:br>
            <a:r>
              <a:rPr lang="en-GB" sz="1800">
                <a:solidFill>
                  <a:schemeClr val="accent6">
                    <a:lumMod val="40000"/>
                    <a:lumOff val="60000"/>
                  </a:schemeClr>
                </a:solidFill>
              </a:rPr>
              <a:t>Odyssey</a:t>
            </a:r>
            <a:br>
              <a:rPr lang="en-GB" sz="1800">
                <a:solidFill>
                  <a:schemeClr val="accent1">
                    <a:lumMod val="60000"/>
                    <a:lumOff val="40000"/>
                  </a:schemeClr>
                </a:solidFill>
              </a:rPr>
            </a:br>
            <a:r>
              <a:rPr lang="en-GB" sz="1800">
                <a:solidFill>
                  <a:schemeClr val="accent5">
                    <a:lumMod val="50000"/>
                    <a:lumOff val="50000"/>
                  </a:schemeClr>
                </a:solidFill>
              </a:rPr>
              <a:t>Cthulhu's Awakening</a:t>
            </a:r>
          </a:p>
        </p:txBody>
      </p:sp>
      <p:sp>
        <p:nvSpPr>
          <p:cNvPr id="993" name="Google Shape;993;p36"/>
          <p:cNvSpPr txBox="1"/>
          <p:nvPr>
            <p:custDataLst>
              <p:tags r:id="rId1"/>
            </p:custDataLst>
          </p:nvPr>
        </p:nvSpPr>
        <p:spPr>
          <a:xfrm>
            <a:off x="4572000" y="4443730"/>
            <a:ext cx="3667125" cy="448945"/>
          </a:xfrm>
          <a:prstGeom prst="rect">
            <a:avLst/>
          </a:prstGeom>
          <a:noFill/>
          <a:ln>
            <a:noFill/>
          </a:ln>
        </p:spPr>
        <p:txBody>
          <a:bodyPr wrap="square" lIns="91425" tIns="91425" rIns="91425" bIns="91425"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FFFF00"/>
              </a:buClr>
              <a:buSzPts val="3000"/>
              <a:buFont typeface="Press Start 2P" panose="00000500000000000000"/>
              <a:buChar char="-"/>
              <a:defRPr sz="1800" b="0" i="0" u="none" strike="noStrike" cap="none">
                <a:solidFill>
                  <a:srgbClr val="FFFF00"/>
                </a:solidFill>
                <a:latin typeface="Press Start 2P" panose="00000500000000000000"/>
                <a:ea typeface="Press Start 2P" panose="00000500000000000000"/>
                <a:cs typeface="Press Start 2P" panose="00000500000000000000"/>
                <a:sym typeface="Press Start 2P" panose="00000500000000000000"/>
              </a:defRPr>
            </a:lvl1pPr>
            <a:lvl2pPr marR="0" lvl="1" algn="l" rtl="0">
              <a:lnSpc>
                <a:spcPct val="100000"/>
              </a:lnSpc>
              <a:spcBef>
                <a:spcPts val="0"/>
              </a:spcBef>
              <a:spcAft>
                <a:spcPts val="0"/>
              </a:spcAft>
              <a:buClr>
                <a:srgbClr val="FFFF00"/>
              </a:buClr>
              <a:buSzPts val="2800"/>
              <a:buFont typeface="Press Start 2P" panose="00000500000000000000"/>
              <a:buChar char="-"/>
              <a:defRPr sz="2800" b="0" i="0" u="none" strike="noStrike" cap="none">
                <a:solidFill>
                  <a:srgbClr val="FFFF00"/>
                </a:solidFill>
                <a:latin typeface="Maven Pro"/>
                <a:ea typeface="Maven Pro"/>
                <a:cs typeface="Maven Pro"/>
                <a:sym typeface="Maven Pro"/>
              </a:defRPr>
            </a:lvl2pPr>
            <a:lvl3pPr marR="0" lvl="2" algn="l" rtl="0">
              <a:lnSpc>
                <a:spcPct val="100000"/>
              </a:lnSpc>
              <a:spcBef>
                <a:spcPts val="0"/>
              </a:spcBef>
              <a:spcAft>
                <a:spcPts val="0"/>
              </a:spcAft>
              <a:buClr>
                <a:srgbClr val="FFFF00"/>
              </a:buClr>
              <a:buSzPts val="2800"/>
              <a:buFont typeface="Press Start 2P" panose="00000500000000000000"/>
              <a:buChar char="-"/>
              <a:defRPr sz="2800" b="0" i="0" u="none" strike="noStrike" cap="none">
                <a:solidFill>
                  <a:srgbClr val="FFFF00"/>
                </a:solidFill>
                <a:latin typeface="Maven Pro"/>
                <a:ea typeface="Maven Pro"/>
                <a:cs typeface="Maven Pro"/>
                <a:sym typeface="Maven Pro"/>
              </a:defRPr>
            </a:lvl3pPr>
            <a:lvl4pPr marR="0" lvl="3" algn="l" rtl="0">
              <a:lnSpc>
                <a:spcPct val="100000"/>
              </a:lnSpc>
              <a:spcBef>
                <a:spcPts val="0"/>
              </a:spcBef>
              <a:spcAft>
                <a:spcPts val="0"/>
              </a:spcAft>
              <a:buClr>
                <a:srgbClr val="FFFF00"/>
              </a:buClr>
              <a:buSzPts val="2800"/>
              <a:buFont typeface="Press Start 2P" panose="00000500000000000000"/>
              <a:buChar char="-"/>
              <a:defRPr sz="2800" b="0" i="0" u="none" strike="noStrike" cap="none">
                <a:solidFill>
                  <a:srgbClr val="FFFF00"/>
                </a:solidFill>
                <a:latin typeface="Maven Pro"/>
                <a:ea typeface="Maven Pro"/>
                <a:cs typeface="Maven Pro"/>
                <a:sym typeface="Maven Pro"/>
              </a:defRPr>
            </a:lvl4pPr>
            <a:lvl5pPr marR="0" lvl="4" algn="l" rtl="0">
              <a:lnSpc>
                <a:spcPct val="100000"/>
              </a:lnSpc>
              <a:spcBef>
                <a:spcPts val="0"/>
              </a:spcBef>
              <a:spcAft>
                <a:spcPts val="0"/>
              </a:spcAft>
              <a:buClr>
                <a:srgbClr val="FFFF00"/>
              </a:buClr>
              <a:buSzPts val="2800"/>
              <a:buFont typeface="Press Start 2P" panose="00000500000000000000"/>
              <a:buChar char="-"/>
              <a:defRPr sz="2800" b="0" i="0" u="none" strike="noStrike" cap="none">
                <a:solidFill>
                  <a:srgbClr val="FFFF00"/>
                </a:solidFill>
                <a:latin typeface="Maven Pro"/>
                <a:ea typeface="Maven Pro"/>
                <a:cs typeface="Maven Pro"/>
                <a:sym typeface="Maven Pro"/>
              </a:defRPr>
            </a:lvl5pPr>
            <a:lvl6pPr marR="0" lvl="5" algn="l" rtl="0">
              <a:lnSpc>
                <a:spcPct val="100000"/>
              </a:lnSpc>
              <a:spcBef>
                <a:spcPts val="0"/>
              </a:spcBef>
              <a:spcAft>
                <a:spcPts val="0"/>
              </a:spcAft>
              <a:buClr>
                <a:srgbClr val="FFFF00"/>
              </a:buClr>
              <a:buSzPts val="2800"/>
              <a:buFont typeface="Press Start 2P" panose="00000500000000000000"/>
              <a:buChar char="-"/>
              <a:defRPr sz="2800" b="0" i="0" u="none" strike="noStrike" cap="none">
                <a:solidFill>
                  <a:srgbClr val="FFFF00"/>
                </a:solidFill>
                <a:latin typeface="Maven Pro"/>
                <a:ea typeface="Maven Pro"/>
                <a:cs typeface="Maven Pro"/>
                <a:sym typeface="Maven Pro"/>
              </a:defRPr>
            </a:lvl6pPr>
            <a:lvl7pPr marR="0" lvl="6" algn="l" rtl="0">
              <a:lnSpc>
                <a:spcPct val="100000"/>
              </a:lnSpc>
              <a:spcBef>
                <a:spcPts val="0"/>
              </a:spcBef>
              <a:spcAft>
                <a:spcPts val="0"/>
              </a:spcAft>
              <a:buClr>
                <a:srgbClr val="FFFF00"/>
              </a:buClr>
              <a:buSzPts val="2800"/>
              <a:buFont typeface="Press Start 2P" panose="00000500000000000000"/>
              <a:buChar char="-"/>
              <a:defRPr sz="2800" b="0" i="0" u="none" strike="noStrike" cap="none">
                <a:solidFill>
                  <a:srgbClr val="FFFF00"/>
                </a:solidFill>
                <a:latin typeface="Maven Pro"/>
                <a:ea typeface="Maven Pro"/>
                <a:cs typeface="Maven Pro"/>
                <a:sym typeface="Maven Pro"/>
              </a:defRPr>
            </a:lvl7pPr>
            <a:lvl8pPr marR="0" lvl="7" algn="l" rtl="0">
              <a:lnSpc>
                <a:spcPct val="100000"/>
              </a:lnSpc>
              <a:spcBef>
                <a:spcPts val="0"/>
              </a:spcBef>
              <a:spcAft>
                <a:spcPts val="0"/>
              </a:spcAft>
              <a:buClr>
                <a:srgbClr val="FFFF00"/>
              </a:buClr>
              <a:buSzPts val="2800"/>
              <a:buFont typeface="Press Start 2P" panose="00000500000000000000"/>
              <a:buChar char="-"/>
              <a:defRPr sz="2800" b="0" i="0" u="none" strike="noStrike" cap="none">
                <a:solidFill>
                  <a:srgbClr val="FFFF00"/>
                </a:solidFill>
                <a:latin typeface="Maven Pro"/>
                <a:ea typeface="Maven Pro"/>
                <a:cs typeface="Maven Pro"/>
                <a:sym typeface="Maven Pro"/>
              </a:defRPr>
            </a:lvl8pPr>
            <a:lvl9pPr marR="0" lvl="8" algn="l" rtl="0">
              <a:lnSpc>
                <a:spcPct val="100000"/>
              </a:lnSpc>
              <a:spcBef>
                <a:spcPts val="0"/>
              </a:spcBef>
              <a:spcAft>
                <a:spcPts val="0"/>
              </a:spcAft>
              <a:buClr>
                <a:srgbClr val="FFFF00"/>
              </a:buClr>
              <a:buSzPts val="2800"/>
              <a:buFont typeface="Press Start 2P" panose="00000500000000000000"/>
              <a:buChar char="-"/>
              <a:defRPr sz="2800" b="0" i="0" u="none" strike="noStrike" cap="none">
                <a:solidFill>
                  <a:srgbClr val="FFFF00"/>
                </a:solidFill>
                <a:latin typeface="Maven Pro"/>
                <a:ea typeface="Maven Pro"/>
                <a:cs typeface="Maven Pro"/>
                <a:sym typeface="Maven Pro"/>
              </a:defRPr>
            </a:lvl9pPr>
          </a:lstStyle>
          <a:p>
            <a:pPr marL="457200" lvl="0" indent="0" algn="l" rtl="0">
              <a:spcBef>
                <a:spcPts val="0"/>
              </a:spcBef>
              <a:spcAft>
                <a:spcPts val="0"/>
              </a:spcAft>
              <a:buNone/>
            </a:pPr>
            <a:r>
              <a:rPr lang="en-US" altLang="en-GB" sz="1600">
                <a:solidFill>
                  <a:schemeClr val="bg1"/>
                </a:solidFill>
                <a:latin typeface="+mj-lt"/>
                <a:ea typeface="BiauKaiHK" panose="03000500000000000000" charset="-122"/>
                <a:cs typeface="+mj-lt"/>
              </a:rPr>
              <a:t>Team 3: CTRL+ALT+</a:t>
            </a:r>
            <a:r>
              <a:rPr lang="en-US" altLang="en-GB" sz="1600">
                <a:solidFill>
                  <a:schemeClr val="bg1"/>
                </a:solidFill>
                <a:effectLst>
                  <a:outerShdw blurRad="38100" dist="19050" dir="2700000" algn="tl" rotWithShape="0">
                    <a:schemeClr val="dk1">
                      <a:alpha val="40000"/>
                    </a:schemeClr>
                  </a:outerShdw>
                </a:effectLst>
                <a:latin typeface="+mj-lt"/>
                <a:ea typeface="BiauKaiHK" panose="03000500000000000000" charset="-122"/>
                <a:cs typeface="+mj-lt"/>
              </a:rPr>
              <a:t>DELIGHT</a:t>
            </a:r>
          </a:p>
        </p:txBody>
      </p:sp>
      <p:pic>
        <p:nvPicPr>
          <p:cNvPr id="3" name="图片 0" descr="WechatIMG474"/>
          <p:cNvPicPr>
            <a:picLocks noChangeAspect="1"/>
          </p:cNvPicPr>
          <p:nvPr/>
        </p:nvPicPr>
        <p:blipFill>
          <a:blip r:embed="rId4"/>
          <a:stretch>
            <a:fillRect/>
          </a:stretch>
        </p:blipFill>
        <p:spPr>
          <a:xfrm>
            <a:off x="251460" y="123190"/>
            <a:ext cx="3484880" cy="4930775"/>
          </a:xfrm>
          <a:prstGeom prst="rect">
            <a:avLst/>
          </a:prstGeom>
        </p:spPr>
      </p:pic>
      <p:sp>
        <p:nvSpPr>
          <p:cNvPr id="2" name="Google Shape;965;p33"/>
          <p:cNvSpPr txBox="1"/>
          <p:nvPr/>
        </p:nvSpPr>
        <p:spPr>
          <a:xfrm>
            <a:off x="2483485" y="2112645"/>
            <a:ext cx="8100060" cy="1622425"/>
          </a:xfrm>
          <a:prstGeom prst="rect">
            <a:avLst/>
          </a:prstGeom>
          <a:noFill/>
          <a:ln>
            <a:noFill/>
          </a:ln>
        </p:spPr>
        <p:txBody>
          <a:bodyPr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FFFF00"/>
              </a:buClr>
              <a:buSzPts val="5300"/>
              <a:buFont typeface="Press Start 2P" panose="00000500000000000000"/>
              <a:buNone/>
              <a:defRPr sz="3500" b="0" i="0" u="none" strike="noStrike" cap="none">
                <a:solidFill>
                  <a:srgbClr val="FFFFFF"/>
                </a:solidFill>
                <a:latin typeface="Press Start 2P" panose="00000500000000000000"/>
                <a:ea typeface="Press Start 2P" panose="00000500000000000000"/>
                <a:cs typeface="Press Start 2P" panose="00000500000000000000"/>
                <a:sym typeface="Press Start 2P" panose="00000500000000000000"/>
              </a:defRPr>
            </a:lvl1pPr>
            <a:lvl2pPr marR="0" lvl="1" algn="ctr" rtl="0">
              <a:lnSpc>
                <a:spcPct val="100000"/>
              </a:lnSpc>
              <a:spcBef>
                <a:spcPts val="0"/>
              </a:spcBef>
              <a:spcAft>
                <a:spcPts val="0"/>
              </a:spcAft>
              <a:buClr>
                <a:srgbClr val="FFFF00"/>
              </a:buClr>
              <a:buSzPts val="5300"/>
              <a:buFont typeface="Press Start 2P" panose="00000500000000000000"/>
              <a:buNone/>
              <a:defRPr sz="5300" b="0" i="0" u="none" strike="noStrike" cap="none">
                <a:solidFill>
                  <a:srgbClr val="FFFF00"/>
                </a:solidFill>
                <a:latin typeface="Press Start 2P" panose="00000500000000000000"/>
                <a:ea typeface="Press Start 2P" panose="00000500000000000000"/>
                <a:cs typeface="Press Start 2P" panose="00000500000000000000"/>
                <a:sym typeface="Press Start 2P" panose="00000500000000000000"/>
              </a:defRPr>
            </a:lvl2pPr>
            <a:lvl3pPr marR="0" lvl="2" algn="ctr" rtl="0">
              <a:lnSpc>
                <a:spcPct val="100000"/>
              </a:lnSpc>
              <a:spcBef>
                <a:spcPts val="0"/>
              </a:spcBef>
              <a:spcAft>
                <a:spcPts val="0"/>
              </a:spcAft>
              <a:buClr>
                <a:srgbClr val="FFFF00"/>
              </a:buClr>
              <a:buSzPts val="5300"/>
              <a:buFont typeface="Press Start 2P" panose="00000500000000000000"/>
              <a:buNone/>
              <a:defRPr sz="5300" b="0" i="0" u="none" strike="noStrike" cap="none">
                <a:solidFill>
                  <a:srgbClr val="FFFF00"/>
                </a:solidFill>
                <a:latin typeface="Press Start 2P" panose="00000500000000000000"/>
                <a:ea typeface="Press Start 2P" panose="00000500000000000000"/>
                <a:cs typeface="Press Start 2P" panose="00000500000000000000"/>
                <a:sym typeface="Press Start 2P" panose="00000500000000000000"/>
              </a:defRPr>
            </a:lvl3pPr>
            <a:lvl4pPr marR="0" lvl="3" algn="ctr" rtl="0">
              <a:lnSpc>
                <a:spcPct val="100000"/>
              </a:lnSpc>
              <a:spcBef>
                <a:spcPts val="0"/>
              </a:spcBef>
              <a:spcAft>
                <a:spcPts val="0"/>
              </a:spcAft>
              <a:buClr>
                <a:srgbClr val="FFFF00"/>
              </a:buClr>
              <a:buSzPts val="5300"/>
              <a:buFont typeface="Press Start 2P" panose="00000500000000000000"/>
              <a:buNone/>
              <a:defRPr sz="5300" b="0" i="0" u="none" strike="noStrike" cap="none">
                <a:solidFill>
                  <a:srgbClr val="FFFF00"/>
                </a:solidFill>
                <a:latin typeface="Press Start 2P" panose="00000500000000000000"/>
                <a:ea typeface="Press Start 2P" panose="00000500000000000000"/>
                <a:cs typeface="Press Start 2P" panose="00000500000000000000"/>
                <a:sym typeface="Press Start 2P" panose="00000500000000000000"/>
              </a:defRPr>
            </a:lvl4pPr>
            <a:lvl5pPr marR="0" lvl="4" algn="ctr" rtl="0">
              <a:lnSpc>
                <a:spcPct val="100000"/>
              </a:lnSpc>
              <a:spcBef>
                <a:spcPts val="0"/>
              </a:spcBef>
              <a:spcAft>
                <a:spcPts val="0"/>
              </a:spcAft>
              <a:buClr>
                <a:srgbClr val="FFFF00"/>
              </a:buClr>
              <a:buSzPts val="5300"/>
              <a:buFont typeface="Press Start 2P" panose="00000500000000000000"/>
              <a:buNone/>
              <a:defRPr sz="5300" b="0" i="0" u="none" strike="noStrike" cap="none">
                <a:solidFill>
                  <a:srgbClr val="FFFF00"/>
                </a:solidFill>
                <a:latin typeface="Press Start 2P" panose="00000500000000000000"/>
                <a:ea typeface="Press Start 2P" panose="00000500000000000000"/>
                <a:cs typeface="Press Start 2P" panose="00000500000000000000"/>
                <a:sym typeface="Press Start 2P" panose="00000500000000000000"/>
              </a:defRPr>
            </a:lvl5pPr>
            <a:lvl6pPr marR="0" lvl="5" algn="ctr" rtl="0">
              <a:lnSpc>
                <a:spcPct val="100000"/>
              </a:lnSpc>
              <a:spcBef>
                <a:spcPts val="0"/>
              </a:spcBef>
              <a:spcAft>
                <a:spcPts val="0"/>
              </a:spcAft>
              <a:buClr>
                <a:srgbClr val="FFFF00"/>
              </a:buClr>
              <a:buSzPts val="5300"/>
              <a:buFont typeface="Press Start 2P" panose="00000500000000000000"/>
              <a:buNone/>
              <a:defRPr sz="5300" b="0" i="0" u="none" strike="noStrike" cap="none">
                <a:solidFill>
                  <a:srgbClr val="FFFF00"/>
                </a:solidFill>
                <a:latin typeface="Press Start 2P" panose="00000500000000000000"/>
                <a:ea typeface="Press Start 2P" panose="00000500000000000000"/>
                <a:cs typeface="Press Start 2P" panose="00000500000000000000"/>
                <a:sym typeface="Press Start 2P" panose="00000500000000000000"/>
              </a:defRPr>
            </a:lvl6pPr>
            <a:lvl7pPr marR="0" lvl="6" algn="ctr" rtl="0">
              <a:lnSpc>
                <a:spcPct val="100000"/>
              </a:lnSpc>
              <a:spcBef>
                <a:spcPts val="0"/>
              </a:spcBef>
              <a:spcAft>
                <a:spcPts val="0"/>
              </a:spcAft>
              <a:buClr>
                <a:srgbClr val="FFFF00"/>
              </a:buClr>
              <a:buSzPts val="5300"/>
              <a:buFont typeface="Press Start 2P" panose="00000500000000000000"/>
              <a:buNone/>
              <a:defRPr sz="5300" b="0" i="0" u="none" strike="noStrike" cap="none">
                <a:solidFill>
                  <a:srgbClr val="FFFF00"/>
                </a:solidFill>
                <a:latin typeface="Press Start 2P" panose="00000500000000000000"/>
                <a:ea typeface="Press Start 2P" panose="00000500000000000000"/>
                <a:cs typeface="Press Start 2P" panose="00000500000000000000"/>
                <a:sym typeface="Press Start 2P" panose="00000500000000000000"/>
              </a:defRPr>
            </a:lvl7pPr>
            <a:lvl8pPr marR="0" lvl="7" algn="ctr" rtl="0">
              <a:lnSpc>
                <a:spcPct val="100000"/>
              </a:lnSpc>
              <a:spcBef>
                <a:spcPts val="0"/>
              </a:spcBef>
              <a:spcAft>
                <a:spcPts val="0"/>
              </a:spcAft>
              <a:buClr>
                <a:srgbClr val="FFFF00"/>
              </a:buClr>
              <a:buSzPts val="5300"/>
              <a:buFont typeface="Press Start 2P" panose="00000500000000000000"/>
              <a:buNone/>
              <a:defRPr sz="5300" b="0" i="0" u="none" strike="noStrike" cap="none">
                <a:solidFill>
                  <a:srgbClr val="FFFF00"/>
                </a:solidFill>
                <a:latin typeface="Press Start 2P" panose="00000500000000000000"/>
                <a:ea typeface="Press Start 2P" panose="00000500000000000000"/>
                <a:cs typeface="Press Start 2P" panose="00000500000000000000"/>
                <a:sym typeface="Press Start 2P" panose="00000500000000000000"/>
              </a:defRPr>
            </a:lvl8pPr>
            <a:lvl9pPr marR="0" lvl="8" algn="ctr" rtl="0">
              <a:lnSpc>
                <a:spcPct val="100000"/>
              </a:lnSpc>
              <a:spcBef>
                <a:spcPts val="0"/>
              </a:spcBef>
              <a:spcAft>
                <a:spcPts val="0"/>
              </a:spcAft>
              <a:buClr>
                <a:srgbClr val="FFFF00"/>
              </a:buClr>
              <a:buSzPts val="5300"/>
              <a:buFont typeface="Press Start 2P" panose="00000500000000000000"/>
              <a:buNone/>
              <a:defRPr sz="5300" b="0" i="0" u="none" strike="noStrike" cap="none">
                <a:solidFill>
                  <a:srgbClr val="FFFF00"/>
                </a:solidFill>
                <a:latin typeface="Press Start 2P" panose="00000500000000000000"/>
                <a:ea typeface="Press Start 2P" panose="00000500000000000000"/>
                <a:cs typeface="Press Start 2P" panose="00000500000000000000"/>
                <a:sym typeface="Press Start 2P" panose="00000500000000000000"/>
              </a:defRPr>
            </a:lvl9pPr>
          </a:lstStyle>
          <a:p>
            <a:pPr marL="0" lvl="0" indent="0" algn="ctr" rtl="0">
              <a:spcBef>
                <a:spcPts val="0"/>
              </a:spcBef>
              <a:spcAft>
                <a:spcPts val="0"/>
              </a:spcAft>
              <a:buNone/>
            </a:pPr>
            <a:r>
              <a:rPr lang="en-US" altLang="en-GB" sz="1800">
                <a:solidFill>
                  <a:schemeClr val="accent6">
                    <a:lumMod val="40000"/>
                    <a:lumOff val="60000"/>
                  </a:schemeClr>
                </a:solidFill>
              </a:rPr>
              <a:t>Final Version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Shape 975"/>
        <p:cNvGrpSpPr/>
        <p:nvPr/>
      </p:nvGrpSpPr>
      <p:grpSpPr>
        <a:xfrm>
          <a:off x="0" y="0"/>
          <a:ext cx="0" cy="0"/>
          <a:chOff x="0" y="0"/>
          <a:chExt cx="0" cy="0"/>
        </a:xfrm>
      </p:grpSpPr>
      <p:sp>
        <p:nvSpPr>
          <p:cNvPr id="976" name="Google Shape;976;p35"/>
          <p:cNvSpPr txBox="1">
            <a:spLocks noGrp="1"/>
          </p:cNvSpPr>
          <p:nvPr>
            <p:ph type="title" idx="15"/>
          </p:nvPr>
        </p:nvSpPr>
        <p:spPr>
          <a:xfrm>
            <a:off x="717550" y="555625"/>
            <a:ext cx="7708900" cy="33401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ltLang="en-GB" sz="2000">
                <a:solidFill>
                  <a:schemeClr val="accent5">
                    <a:lumMod val="25000"/>
                    <a:lumOff val="75000"/>
                  </a:schemeClr>
                </a:solidFill>
              </a:rPr>
              <a:t>Totally Different Game (Cont.) :</a:t>
            </a:r>
          </a:p>
        </p:txBody>
      </p:sp>
      <p:sp>
        <p:nvSpPr>
          <p:cNvPr id="9" name="Google Shape;971;p34"/>
          <p:cNvSpPr txBox="1">
            <a:spLocks noGrp="1"/>
          </p:cNvSpPr>
          <p:nvPr>
            <p:ph type="body" idx="1"/>
          </p:nvPr>
        </p:nvSpPr>
        <p:spPr>
          <a:xfrm>
            <a:off x="198120" y="1131570"/>
            <a:ext cx="8945880" cy="3399790"/>
          </a:xfrm>
          <a:prstGeom prst="rect">
            <a:avLst/>
          </a:prstGeom>
        </p:spPr>
        <p:txBody>
          <a:bodyPr spcFirstLastPara="1" wrap="square" lIns="91425" tIns="91425" rIns="91425" bIns="91425" anchor="ctr" anchorCtr="0">
            <a:noAutofit/>
          </a:bodyPr>
          <a:lstStyle/>
          <a:p>
            <a:pPr marL="0" lvl="0" indent="457200" algn="l" rtl="0">
              <a:spcBef>
                <a:spcPts val="0"/>
              </a:spcBef>
              <a:spcAft>
                <a:spcPts val="0"/>
              </a:spcAft>
              <a:buNone/>
            </a:pPr>
            <a:endParaRPr lang="en-US" altLang="zh-CN" sz="1800" dirty="0">
              <a:solidFill>
                <a:schemeClr val="bg1"/>
              </a:solidFill>
              <a:latin typeface="Berlin Sans FB" panose="020E0602020502020306" charset="0"/>
              <a:ea typeface="Press Start 2P" panose="00000500000000000000"/>
              <a:cs typeface="Berlin Sans FB" panose="020E0602020502020306" charset="0"/>
              <a:sym typeface="+mn-ea"/>
            </a:endParaRPr>
          </a:p>
          <a:p>
            <a:pPr marL="0" lvl="0" indent="457200" algn="l" rtl="0">
              <a:spcBef>
                <a:spcPts val="0"/>
              </a:spcBef>
              <a:spcAft>
                <a:spcPts val="0"/>
              </a:spcAft>
              <a:buNone/>
            </a:pPr>
            <a:r>
              <a:rPr lang="en-US" altLang="zh-CN" sz="1800" dirty="0">
                <a:solidFill>
                  <a:schemeClr val="bg1"/>
                </a:solidFill>
                <a:latin typeface="Berlin Sans FB" panose="020E0602020502020306" charset="0"/>
                <a:ea typeface="Press Start 2P" panose="00000500000000000000"/>
                <a:cs typeface="Berlin Sans FB" panose="020E0602020502020306" charset="0"/>
                <a:sym typeface="+mn-ea"/>
              </a:rPr>
              <a:t>1. </a:t>
            </a:r>
            <a:r>
              <a:rPr lang="en-US" sz="1800" dirty="0">
                <a:solidFill>
                  <a:schemeClr val="bg1"/>
                </a:solidFill>
                <a:latin typeface="Berlin Sans FB" panose="020E0602020502020306" charset="0"/>
                <a:ea typeface="Press Start 2P" panose="00000500000000000000"/>
                <a:cs typeface="Berlin Sans FB" panose="020E0602020502020306" charset="0"/>
                <a:sym typeface="+mn-ea"/>
              </a:rPr>
              <a:t>Running &amp;</a:t>
            </a:r>
            <a:r>
              <a:rPr sz="1800" dirty="0">
                <a:solidFill>
                  <a:schemeClr val="bg1"/>
                </a:solidFill>
                <a:latin typeface="Berlin Sans FB" panose="020E0602020502020306" charset="0"/>
                <a:ea typeface="Press Start 2P" panose="00000500000000000000"/>
                <a:cs typeface="Berlin Sans FB" panose="020E0602020502020306" charset="0"/>
                <a:sym typeface="+mn-ea"/>
              </a:rPr>
              <a:t> Chase Level</a:t>
            </a:r>
            <a:r>
              <a:rPr lang="en-US" sz="1800" dirty="0">
                <a:solidFill>
                  <a:schemeClr val="bg1"/>
                </a:solidFill>
                <a:latin typeface="Berlin Sans FB" panose="020E0602020502020306" charset="0"/>
                <a:ea typeface="Press Start 2P" panose="00000500000000000000"/>
                <a:cs typeface="Berlin Sans FB" panose="020E0602020502020306" charset="0"/>
                <a:sym typeface="+mn-ea"/>
              </a:rPr>
              <a:t> (</a:t>
            </a:r>
            <a:r>
              <a:rPr lang="zh-CN" altLang="en-US" sz="1800" dirty="0">
                <a:solidFill>
                  <a:schemeClr val="bg1"/>
                </a:solidFill>
                <a:latin typeface="Berlin Sans FB" panose="020E0602020502020306" charset="0"/>
                <a:ea typeface="Press Start 2P" panose="00000500000000000000"/>
                <a:cs typeface="Berlin Sans FB" panose="020E0602020502020306" charset="0"/>
                <a:sym typeface="+mn-ea"/>
              </a:rPr>
              <a:t>跑酷追逐关</a:t>
            </a:r>
            <a:r>
              <a:rPr lang="en-US" altLang="zh-CN" sz="1800" dirty="0">
                <a:solidFill>
                  <a:schemeClr val="bg1"/>
                </a:solidFill>
                <a:latin typeface="Berlin Sans FB" panose="020E0602020502020306" charset="0"/>
                <a:ea typeface="Press Start 2P" panose="00000500000000000000"/>
                <a:cs typeface="Berlin Sans FB" panose="020E0602020502020306" charset="0"/>
                <a:sym typeface="+mn-ea"/>
              </a:rPr>
              <a:t>):</a:t>
            </a:r>
          </a:p>
          <a:p>
            <a:pPr marL="0" lvl="0" indent="457200" algn="l" rtl="0">
              <a:spcBef>
                <a:spcPts val="0"/>
              </a:spcBef>
              <a:spcAft>
                <a:spcPts val="0"/>
              </a:spcAft>
              <a:buNone/>
            </a:pPr>
            <a:r>
              <a:rPr lang="zh-CN" altLang="en-US" sz="1800" dirty="0">
                <a:solidFill>
                  <a:schemeClr val="bg1"/>
                </a:solidFill>
                <a:latin typeface="Berlin Sans FB" panose="020E0602020502020306" charset="0"/>
                <a:ea typeface="Press Start 2P" panose="00000500000000000000"/>
                <a:cs typeface="Berlin Sans FB" panose="020E0602020502020306" charset="0"/>
                <a:sym typeface="+mn-ea"/>
              </a:rPr>
              <a:t>在幽暗且掉</a:t>
            </a:r>
            <a:r>
              <a:rPr lang="en-US" altLang="zh-CN" sz="1800" dirty="0">
                <a:solidFill>
                  <a:schemeClr val="bg1"/>
                </a:solidFill>
                <a:latin typeface="Berlin Sans FB" panose="020E0602020502020306" charset="0"/>
                <a:ea typeface="Press Start 2P" panose="00000500000000000000"/>
                <a:cs typeface="Berlin Sans FB" panose="020E0602020502020306" charset="0"/>
                <a:sym typeface="+mn-ea"/>
              </a:rPr>
              <a:t>San</a:t>
            </a:r>
            <a:r>
              <a:rPr lang="zh-CN" altLang="en-US" sz="1800" dirty="0">
                <a:solidFill>
                  <a:schemeClr val="bg1"/>
                </a:solidFill>
                <a:latin typeface="Berlin Sans FB" panose="020E0602020502020306" charset="0"/>
                <a:ea typeface="Press Start 2P" panose="00000500000000000000"/>
                <a:cs typeface="Berlin Sans FB" panose="020E0602020502020306" charset="0"/>
                <a:sym typeface="+mn-ea"/>
              </a:rPr>
              <a:t>的洞穴寻找出路，躲避影怪的追击</a:t>
            </a:r>
            <a:endParaRPr lang="en-US" altLang="zh-CN" sz="1800" dirty="0">
              <a:solidFill>
                <a:schemeClr val="bg1"/>
              </a:solidFill>
              <a:latin typeface="Berlin Sans FB" panose="020E0602020502020306" charset="0"/>
              <a:ea typeface="Press Start 2P" panose="00000500000000000000"/>
              <a:cs typeface="Berlin Sans FB" panose="020E0602020502020306" charset="0"/>
              <a:sym typeface="+mn-ea"/>
            </a:endParaRPr>
          </a:p>
          <a:p>
            <a:pPr marL="0" lvl="0" indent="457200" algn="l" rtl="0">
              <a:spcBef>
                <a:spcPts val="0"/>
              </a:spcBef>
              <a:spcAft>
                <a:spcPts val="0"/>
              </a:spcAft>
              <a:buNone/>
            </a:pPr>
            <a:endParaRPr sz="1800" dirty="0">
              <a:solidFill>
                <a:schemeClr val="bg1"/>
              </a:solidFill>
              <a:latin typeface="Berlin Sans FB" panose="020E0602020502020306" charset="0"/>
              <a:ea typeface="Press Start 2P" panose="00000500000000000000"/>
              <a:cs typeface="Berlin Sans FB" panose="020E0602020502020306" charset="0"/>
              <a:sym typeface="+mn-ea"/>
            </a:endParaRPr>
          </a:p>
          <a:p>
            <a:pPr marL="0" lvl="0" indent="457200" algn="l" rtl="0">
              <a:spcBef>
                <a:spcPts val="0"/>
              </a:spcBef>
              <a:spcAft>
                <a:spcPts val="0"/>
              </a:spcAft>
              <a:buNone/>
            </a:pPr>
            <a:endParaRPr lang="en-US" altLang="zh-CN" sz="1800" dirty="0">
              <a:solidFill>
                <a:schemeClr val="bg1"/>
              </a:solidFill>
              <a:latin typeface="Berlin Sans FB" panose="020E0602020502020306" charset="0"/>
              <a:ea typeface="Press Start 2P" panose="00000500000000000000"/>
              <a:cs typeface="Berlin Sans FB" panose="020E0602020502020306" charset="0"/>
              <a:sym typeface="+mn-ea"/>
            </a:endParaRPr>
          </a:p>
          <a:p>
            <a:pPr marL="0" lvl="0" indent="457200" algn="l" rtl="0">
              <a:spcBef>
                <a:spcPts val="0"/>
              </a:spcBef>
              <a:spcAft>
                <a:spcPts val="0"/>
              </a:spcAft>
              <a:buNone/>
            </a:pPr>
            <a:r>
              <a:rPr lang="en-US" altLang="zh-CN" sz="1800" dirty="0">
                <a:solidFill>
                  <a:schemeClr val="bg1"/>
                </a:solidFill>
                <a:latin typeface="Berlin Sans FB" panose="020E0602020502020306" charset="0"/>
                <a:ea typeface="Press Start 2P" panose="00000500000000000000"/>
                <a:cs typeface="Berlin Sans FB" panose="020E0602020502020306" charset="0"/>
                <a:sym typeface="+mn-ea"/>
              </a:rPr>
              <a:t>2. </a:t>
            </a:r>
            <a:r>
              <a:rPr lang="en-US" sz="1800" dirty="0">
                <a:solidFill>
                  <a:schemeClr val="bg1"/>
                </a:solidFill>
                <a:latin typeface="Berlin Sans FB" panose="020E0602020502020306" charset="0"/>
                <a:ea typeface="Press Start 2P" panose="00000500000000000000"/>
                <a:cs typeface="Berlin Sans FB" panose="020E0602020502020306" charset="0"/>
                <a:sym typeface="+mn-ea"/>
              </a:rPr>
              <a:t>Puzzle Elements (</a:t>
            </a:r>
            <a:r>
              <a:rPr lang="zh-CN" altLang="en-US" sz="1800" dirty="0">
                <a:solidFill>
                  <a:schemeClr val="bg1"/>
                </a:solidFill>
                <a:latin typeface="Berlin Sans FB" panose="020E0602020502020306" charset="0"/>
                <a:ea typeface="Press Start 2P" panose="00000500000000000000"/>
                <a:cs typeface="Berlin Sans FB" panose="020E0602020502020306" charset="0"/>
                <a:sym typeface="+mn-ea"/>
              </a:rPr>
              <a:t>解谜元素</a:t>
            </a:r>
            <a:r>
              <a:rPr lang="en-US" altLang="zh-CN" sz="1800" dirty="0">
                <a:solidFill>
                  <a:schemeClr val="bg1"/>
                </a:solidFill>
                <a:latin typeface="Berlin Sans FB" panose="020E0602020502020306" charset="0"/>
                <a:ea typeface="Press Start 2P" panose="00000500000000000000"/>
                <a:cs typeface="Berlin Sans FB" panose="020E0602020502020306" charset="0"/>
                <a:sym typeface="+mn-ea"/>
              </a:rPr>
              <a:t>):</a:t>
            </a:r>
          </a:p>
          <a:p>
            <a:pPr marL="0" lvl="0" indent="457200" algn="l" rtl="0">
              <a:spcBef>
                <a:spcPts val="0"/>
              </a:spcBef>
              <a:spcAft>
                <a:spcPts val="0"/>
              </a:spcAft>
              <a:buNone/>
            </a:pPr>
            <a:r>
              <a:rPr lang="zh-CN" altLang="en-US" sz="1800" dirty="0">
                <a:solidFill>
                  <a:schemeClr val="bg1"/>
                </a:solidFill>
                <a:latin typeface="Berlin Sans FB" panose="020E0602020502020306" charset="0"/>
                <a:ea typeface="Press Start 2P" panose="00000500000000000000"/>
                <a:cs typeface="Berlin Sans FB" panose="020E0602020502020306" charset="0"/>
                <a:sym typeface="+mn-ea"/>
              </a:rPr>
              <a:t>尝试解</a:t>
            </a:r>
            <a:r>
              <a:rPr lang="zh-CN" altLang="en-US" sz="1800">
                <a:solidFill>
                  <a:schemeClr val="bg1"/>
                </a:solidFill>
                <a:latin typeface="Berlin Sans FB" panose="020E0602020502020306" charset="0"/>
                <a:ea typeface="Press Start 2P" panose="00000500000000000000"/>
                <a:cs typeface="Berlin Sans FB" panose="020E0602020502020306" charset="0"/>
                <a:sym typeface="+mn-ea"/>
              </a:rPr>
              <a:t>谜寻找解答谜题的</a:t>
            </a:r>
            <a:r>
              <a:rPr lang="zh-CN" altLang="en-US" sz="1800" dirty="0">
                <a:solidFill>
                  <a:schemeClr val="bg1"/>
                </a:solidFill>
                <a:latin typeface="Berlin Sans FB" panose="020E0602020502020306" charset="0"/>
                <a:ea typeface="Press Start 2P" panose="00000500000000000000"/>
                <a:cs typeface="Berlin Sans FB" panose="020E0602020502020306" charset="0"/>
                <a:sym typeface="+mn-ea"/>
              </a:rPr>
              <a:t>方法</a:t>
            </a:r>
            <a:endParaRPr lang="en-US" altLang="zh-CN" sz="1800" dirty="0">
              <a:solidFill>
                <a:schemeClr val="bg1"/>
              </a:solidFill>
              <a:latin typeface="Berlin Sans FB" panose="020E0602020502020306" charset="0"/>
              <a:ea typeface="Press Start 2P" panose="00000500000000000000"/>
              <a:cs typeface="Berlin Sans FB" panose="020E0602020502020306" charset="0"/>
              <a:sym typeface="+mn-ea"/>
            </a:endParaRPr>
          </a:p>
          <a:p>
            <a:pPr marL="0" lvl="0" indent="457200" algn="l" rtl="0">
              <a:spcBef>
                <a:spcPts val="0"/>
              </a:spcBef>
              <a:spcAft>
                <a:spcPts val="0"/>
              </a:spcAft>
              <a:buNone/>
            </a:pPr>
            <a:endParaRPr lang="en-US" altLang="zh-CN" sz="1800" dirty="0">
              <a:solidFill>
                <a:schemeClr val="bg1"/>
              </a:solidFill>
              <a:latin typeface="Berlin Sans FB" panose="020E0602020502020306" charset="0"/>
              <a:ea typeface="Press Start 2P" panose="00000500000000000000"/>
              <a:cs typeface="Berlin Sans FB" panose="020E0602020502020306" charset="0"/>
              <a:sym typeface="+mn-ea"/>
            </a:endParaRPr>
          </a:p>
          <a:p>
            <a:pPr marL="0" lvl="0" indent="457200" algn="l" rtl="0">
              <a:spcBef>
                <a:spcPts val="0"/>
              </a:spcBef>
              <a:spcAft>
                <a:spcPts val="0"/>
              </a:spcAft>
              <a:buNone/>
            </a:pPr>
            <a:endParaRPr lang="en-US" altLang="zh-CN" sz="1800" dirty="0">
              <a:solidFill>
                <a:schemeClr val="bg1"/>
              </a:solidFill>
              <a:latin typeface="Berlin Sans FB" panose="020E0602020502020306" charset="0"/>
              <a:ea typeface="Press Start 2P" panose="00000500000000000000"/>
              <a:cs typeface="Berlin Sans FB" panose="020E0602020502020306" charset="0"/>
              <a:sym typeface="+mn-ea"/>
            </a:endParaRPr>
          </a:p>
          <a:p>
            <a:pPr marL="0" lvl="0" indent="457200" algn="l" rtl="0">
              <a:spcBef>
                <a:spcPts val="0"/>
              </a:spcBef>
              <a:spcAft>
                <a:spcPts val="0"/>
              </a:spcAft>
              <a:buNone/>
            </a:pPr>
            <a:endParaRPr lang="en-US" altLang="zh-CN" sz="1800" dirty="0">
              <a:solidFill>
                <a:schemeClr val="bg1"/>
              </a:solidFill>
              <a:latin typeface="Berlin Sans FB" panose="020E0602020502020306" charset="0"/>
              <a:ea typeface="Press Start 2P" panose="00000500000000000000"/>
              <a:cs typeface="Berlin Sans FB" panose="020E0602020502020306" charset="0"/>
              <a:sym typeface="+mn-ea"/>
            </a:endParaRPr>
          </a:p>
        </p:txBody>
      </p:sp>
      <p:pic>
        <p:nvPicPr>
          <p:cNvPr id="3" name="图片 0" descr="截屏2023-07-24 上午3.41.55"/>
          <p:cNvPicPr>
            <a:picLocks noChangeAspect="1"/>
          </p:cNvPicPr>
          <p:nvPr/>
        </p:nvPicPr>
        <p:blipFill>
          <a:blip r:embed="rId3"/>
          <a:srcRect l="34802" t="18590" r="15792" b="23787"/>
          <a:stretch>
            <a:fillRect/>
          </a:stretch>
        </p:blipFill>
        <p:spPr>
          <a:xfrm>
            <a:off x="6083935" y="1491615"/>
            <a:ext cx="2068830" cy="1457960"/>
          </a:xfrm>
          <a:prstGeom prst="rect">
            <a:avLst/>
          </a:prstGeom>
        </p:spPr>
      </p:pic>
      <p:pic>
        <p:nvPicPr>
          <p:cNvPr id="2" name="图片 1" descr="截屏2023-07-24 上午3.44.41"/>
          <p:cNvPicPr>
            <a:picLocks noChangeAspect="1"/>
          </p:cNvPicPr>
          <p:nvPr/>
        </p:nvPicPr>
        <p:blipFill>
          <a:blip r:embed="rId4"/>
          <a:srcRect l="1453" t="7685" r="4437" b="5249"/>
          <a:stretch>
            <a:fillRect/>
          </a:stretch>
        </p:blipFill>
        <p:spPr>
          <a:xfrm>
            <a:off x="4427855" y="3363595"/>
            <a:ext cx="2915920" cy="127508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Shape 975"/>
        <p:cNvGrpSpPr/>
        <p:nvPr/>
      </p:nvGrpSpPr>
      <p:grpSpPr>
        <a:xfrm>
          <a:off x="0" y="0"/>
          <a:ext cx="0" cy="0"/>
          <a:chOff x="0" y="0"/>
          <a:chExt cx="0" cy="0"/>
        </a:xfrm>
      </p:grpSpPr>
      <p:sp>
        <p:nvSpPr>
          <p:cNvPr id="976" name="Google Shape;976;p35"/>
          <p:cNvSpPr txBox="1">
            <a:spLocks noGrp="1"/>
          </p:cNvSpPr>
          <p:nvPr>
            <p:ph type="title" idx="15"/>
          </p:nvPr>
        </p:nvSpPr>
        <p:spPr>
          <a:xfrm>
            <a:off x="717550" y="555625"/>
            <a:ext cx="7708900" cy="33401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ltLang="en-GB" sz="2000" dirty="0">
                <a:solidFill>
                  <a:schemeClr val="accent5">
                    <a:lumMod val="25000"/>
                    <a:lumOff val="75000"/>
                  </a:schemeClr>
                </a:solidFill>
              </a:rPr>
              <a:t>Totally Different Game:</a:t>
            </a:r>
          </a:p>
        </p:txBody>
      </p:sp>
      <p:sp>
        <p:nvSpPr>
          <p:cNvPr id="9" name="Google Shape;971;p34"/>
          <p:cNvSpPr txBox="1">
            <a:spLocks noGrp="1"/>
          </p:cNvSpPr>
          <p:nvPr>
            <p:ph type="body" idx="1"/>
          </p:nvPr>
        </p:nvSpPr>
        <p:spPr>
          <a:xfrm>
            <a:off x="198120" y="1131570"/>
            <a:ext cx="8945880" cy="3399790"/>
          </a:xfrm>
          <a:prstGeom prst="rect">
            <a:avLst/>
          </a:prstGeom>
        </p:spPr>
        <p:txBody>
          <a:bodyPr spcFirstLastPara="1" wrap="square" lIns="91425" tIns="91425" rIns="91425" bIns="91425" anchor="ctr" anchorCtr="0">
            <a:noAutofit/>
          </a:bodyPr>
          <a:lstStyle/>
          <a:p>
            <a:pPr marL="0" lvl="0" indent="457200" algn="l" rtl="0">
              <a:spcBef>
                <a:spcPts val="0"/>
              </a:spcBef>
              <a:spcAft>
                <a:spcPts val="0"/>
              </a:spcAft>
              <a:buNone/>
            </a:pPr>
            <a:r>
              <a:rPr lang="en-US" altLang="zh-CN" sz="1800" dirty="0">
                <a:solidFill>
                  <a:schemeClr val="bg1"/>
                </a:solidFill>
                <a:latin typeface="Berlin Sans FB" panose="020E0602020502020306" charset="0"/>
                <a:ea typeface="Press Start 2P" panose="00000500000000000000"/>
                <a:cs typeface="Berlin Sans FB" panose="020E0602020502020306" charset="0"/>
                <a:sym typeface="+mn-ea"/>
              </a:rPr>
              <a:t>3. Mission System for immersive game play (</a:t>
            </a:r>
            <a:r>
              <a:rPr lang="zh-CN" altLang="en-US" sz="1800" dirty="0">
                <a:solidFill>
                  <a:schemeClr val="bg1"/>
                </a:solidFill>
                <a:latin typeface="Berlin Sans FB" panose="020E0602020502020306" charset="0"/>
                <a:ea typeface="Press Start 2P" panose="00000500000000000000"/>
                <a:cs typeface="Berlin Sans FB" panose="020E0602020502020306" charset="0"/>
                <a:sym typeface="+mn-ea"/>
              </a:rPr>
              <a:t>任务系统</a:t>
            </a:r>
            <a:r>
              <a:rPr lang="en-US" altLang="zh-CN" sz="1800" dirty="0">
                <a:solidFill>
                  <a:schemeClr val="bg1"/>
                </a:solidFill>
                <a:latin typeface="Berlin Sans FB" panose="020E0602020502020306" charset="0"/>
                <a:ea typeface="Press Start 2P" panose="00000500000000000000"/>
                <a:cs typeface="Berlin Sans FB" panose="020E0602020502020306" charset="0"/>
                <a:sym typeface="+mn-ea"/>
              </a:rPr>
              <a:t>):</a:t>
            </a:r>
          </a:p>
          <a:p>
            <a:pPr marL="0" lvl="0" indent="457200" algn="l" rtl="0">
              <a:spcBef>
                <a:spcPts val="0"/>
              </a:spcBef>
              <a:spcAft>
                <a:spcPts val="0"/>
              </a:spcAft>
              <a:buNone/>
            </a:pPr>
            <a:r>
              <a:rPr lang="zh-CN" altLang="en-US" sz="1800" dirty="0">
                <a:solidFill>
                  <a:schemeClr val="bg1"/>
                </a:solidFill>
                <a:latin typeface="Berlin Sans FB" panose="020E0602020502020306" charset="0"/>
                <a:ea typeface="Press Start 2P" panose="00000500000000000000"/>
                <a:cs typeface="Berlin Sans FB" panose="020E0602020502020306" charset="0"/>
                <a:sym typeface="+mn-ea"/>
              </a:rPr>
              <a:t>全新的任务系统以提供更明确的玩家引导</a:t>
            </a:r>
            <a:endParaRPr lang="en-US" altLang="zh-CN" sz="1800" dirty="0">
              <a:solidFill>
                <a:schemeClr val="bg1"/>
              </a:solidFill>
              <a:latin typeface="Berlin Sans FB" panose="020E0602020502020306" charset="0"/>
              <a:ea typeface="Press Start 2P" panose="00000500000000000000"/>
              <a:cs typeface="Berlin Sans FB" panose="020E0602020502020306" charset="0"/>
              <a:sym typeface="+mn-ea"/>
            </a:endParaRPr>
          </a:p>
          <a:p>
            <a:pPr marL="0" lvl="0" indent="457200" algn="l" rtl="0">
              <a:spcBef>
                <a:spcPts val="0"/>
              </a:spcBef>
              <a:spcAft>
                <a:spcPts val="0"/>
              </a:spcAft>
              <a:buNone/>
            </a:pPr>
            <a:endParaRPr lang="en-US" altLang="en-GB" sz="1800" dirty="0">
              <a:solidFill>
                <a:schemeClr val="bg1"/>
              </a:solidFill>
              <a:latin typeface="Berlin Sans FB" panose="020E0602020502020306" charset="0"/>
              <a:ea typeface="Press Start 2P" panose="00000500000000000000"/>
              <a:cs typeface="Berlin Sans FB" panose="020E0602020502020306" charset="0"/>
              <a:sym typeface="+mn-ea"/>
            </a:endParaRPr>
          </a:p>
          <a:p>
            <a:pPr marL="0" lvl="0" indent="457200" algn="l" rtl="0">
              <a:spcBef>
                <a:spcPts val="0"/>
              </a:spcBef>
              <a:spcAft>
                <a:spcPts val="0"/>
              </a:spcAft>
              <a:buNone/>
            </a:pPr>
            <a:endParaRPr lang="en-US" altLang="en-GB" sz="1800" dirty="0">
              <a:solidFill>
                <a:schemeClr val="bg1"/>
              </a:solidFill>
              <a:latin typeface="Berlin Sans FB" panose="020E0602020502020306" charset="0"/>
              <a:ea typeface="Press Start 2P" panose="00000500000000000000"/>
              <a:cs typeface="Berlin Sans FB" panose="020E0602020502020306" charset="0"/>
              <a:sym typeface="+mn-ea"/>
            </a:endParaRPr>
          </a:p>
          <a:p>
            <a:pPr marL="0" lvl="0" indent="457200" algn="l" rtl="0">
              <a:spcBef>
                <a:spcPts val="0"/>
              </a:spcBef>
              <a:spcAft>
                <a:spcPts val="0"/>
              </a:spcAft>
              <a:buNone/>
            </a:pPr>
            <a:endParaRPr lang="en-US" altLang="en-GB" sz="1800" dirty="0">
              <a:solidFill>
                <a:schemeClr val="bg1"/>
              </a:solidFill>
              <a:latin typeface="Berlin Sans FB" panose="020E0602020502020306" charset="0"/>
              <a:ea typeface="Press Start 2P" panose="00000500000000000000"/>
              <a:cs typeface="Berlin Sans FB" panose="020E0602020502020306" charset="0"/>
              <a:sym typeface="+mn-ea"/>
            </a:endParaRPr>
          </a:p>
          <a:p>
            <a:pPr marL="0" lvl="0" indent="457200" algn="l" rtl="0">
              <a:spcBef>
                <a:spcPts val="0"/>
              </a:spcBef>
              <a:spcAft>
                <a:spcPts val="0"/>
              </a:spcAft>
              <a:buNone/>
            </a:pPr>
            <a:r>
              <a:rPr lang="en-US" altLang="en-GB" sz="1800" dirty="0">
                <a:solidFill>
                  <a:schemeClr val="bg1"/>
                </a:solidFill>
                <a:latin typeface="Berlin Sans FB" panose="020E0602020502020306" charset="0"/>
                <a:ea typeface="Press Start 2P" panose="00000500000000000000"/>
                <a:cs typeface="Berlin Sans FB" panose="020E0602020502020306" charset="0"/>
                <a:sym typeface="+mn-ea"/>
              </a:rPr>
              <a:t>4. </a:t>
            </a:r>
            <a:r>
              <a:rPr lang="en-US" altLang="zh-CN" sz="1800" dirty="0">
                <a:solidFill>
                  <a:schemeClr val="bg1"/>
                </a:solidFill>
                <a:latin typeface="Berlin Sans FB" panose="020E0602020502020306" charset="0"/>
                <a:ea typeface="Press Start 2P" panose="00000500000000000000"/>
                <a:cs typeface="Berlin Sans FB" panose="020E0602020502020306" charset="0"/>
                <a:sym typeface="+mn-ea"/>
              </a:rPr>
              <a:t>The Final BOSS -- Cthulhu (</a:t>
            </a:r>
            <a:r>
              <a:rPr lang="zh-CN" altLang="en-US" sz="1800" dirty="0">
                <a:solidFill>
                  <a:schemeClr val="bg1"/>
                </a:solidFill>
                <a:latin typeface="Berlin Sans FB" panose="020E0602020502020306" charset="0"/>
                <a:ea typeface="Press Start 2P" panose="00000500000000000000"/>
                <a:cs typeface="Berlin Sans FB" panose="020E0602020502020306" charset="0"/>
                <a:sym typeface="+mn-ea"/>
              </a:rPr>
              <a:t>最终</a:t>
            </a:r>
            <a:r>
              <a:rPr lang="en-US" altLang="zh-CN" sz="1800" dirty="0">
                <a:solidFill>
                  <a:schemeClr val="bg1"/>
                </a:solidFill>
                <a:latin typeface="Berlin Sans FB" panose="020E0602020502020306" charset="0"/>
                <a:ea typeface="Press Start 2P" panose="00000500000000000000"/>
                <a:cs typeface="Berlin Sans FB" panose="020E0602020502020306" charset="0"/>
                <a:sym typeface="+mn-ea"/>
              </a:rPr>
              <a:t>BOSS--</a:t>
            </a:r>
            <a:r>
              <a:rPr lang="zh-CN" altLang="en-US" sz="1800" dirty="0">
                <a:solidFill>
                  <a:schemeClr val="bg1"/>
                </a:solidFill>
                <a:latin typeface="Berlin Sans FB" panose="020E0602020502020306" charset="0"/>
                <a:ea typeface="Press Start 2P" panose="00000500000000000000"/>
                <a:cs typeface="Berlin Sans FB" panose="020E0602020502020306" charset="0"/>
                <a:sym typeface="+mn-ea"/>
              </a:rPr>
              <a:t>克苏鲁</a:t>
            </a:r>
            <a:r>
              <a:rPr lang="en-US" altLang="zh-CN" sz="1800" dirty="0">
                <a:solidFill>
                  <a:schemeClr val="bg1"/>
                </a:solidFill>
                <a:latin typeface="Berlin Sans FB" panose="020E0602020502020306" charset="0"/>
                <a:ea typeface="Press Start 2P" panose="00000500000000000000"/>
                <a:cs typeface="Berlin Sans FB" panose="020E0602020502020306" charset="0"/>
                <a:sym typeface="+mn-ea"/>
              </a:rPr>
              <a:t>):</a:t>
            </a:r>
          </a:p>
          <a:p>
            <a:pPr marL="0" lvl="0" indent="457200" algn="l" rtl="0">
              <a:spcBef>
                <a:spcPts val="0"/>
              </a:spcBef>
              <a:spcAft>
                <a:spcPts val="0"/>
              </a:spcAft>
              <a:buNone/>
            </a:pPr>
            <a:r>
              <a:rPr lang="zh-CN" altLang="en-US" sz="1800" dirty="0">
                <a:solidFill>
                  <a:schemeClr val="bg1"/>
                </a:solidFill>
                <a:latin typeface="Berlin Sans FB" panose="020E0602020502020306" charset="0"/>
                <a:ea typeface="Press Start 2P" panose="00000500000000000000"/>
                <a:cs typeface="Berlin Sans FB" panose="020E0602020502020306" charset="0"/>
                <a:sym typeface="+mn-ea"/>
              </a:rPr>
              <a:t>召唤系最终</a:t>
            </a:r>
            <a:r>
              <a:rPr lang="en-US" altLang="zh-CN" sz="1800" dirty="0">
                <a:solidFill>
                  <a:schemeClr val="bg1"/>
                </a:solidFill>
                <a:latin typeface="Berlin Sans FB" panose="020E0602020502020306" charset="0"/>
                <a:ea typeface="Press Start 2P" panose="00000500000000000000"/>
                <a:cs typeface="Berlin Sans FB" panose="020E0602020502020306" charset="0"/>
                <a:sym typeface="+mn-ea"/>
              </a:rPr>
              <a:t>BOSS</a:t>
            </a:r>
            <a:r>
              <a:rPr lang="zh-CN" altLang="en-US" sz="1800" dirty="0">
                <a:solidFill>
                  <a:schemeClr val="bg1"/>
                </a:solidFill>
                <a:latin typeface="Berlin Sans FB" panose="020E0602020502020306" charset="0"/>
                <a:ea typeface="Press Start 2P" panose="00000500000000000000"/>
                <a:cs typeface="Berlin Sans FB" panose="020E0602020502020306" charset="0"/>
                <a:sym typeface="+mn-ea"/>
              </a:rPr>
              <a:t>克苏鲁</a:t>
            </a:r>
            <a:endParaRPr lang="en-US" altLang="zh-CN" sz="1800" dirty="0">
              <a:solidFill>
                <a:schemeClr val="bg1"/>
              </a:solidFill>
              <a:latin typeface="Berlin Sans FB" panose="020E0602020502020306" charset="0"/>
              <a:ea typeface="Press Start 2P" panose="00000500000000000000"/>
              <a:cs typeface="Berlin Sans FB" panose="020E0602020502020306" charset="0"/>
              <a:sym typeface="+mn-ea"/>
            </a:endParaRPr>
          </a:p>
          <a:p>
            <a:pPr marL="0" lvl="0" indent="457200" algn="l" rtl="0">
              <a:spcBef>
                <a:spcPts val="0"/>
              </a:spcBef>
              <a:spcAft>
                <a:spcPts val="0"/>
              </a:spcAft>
              <a:buNone/>
            </a:pPr>
            <a:endParaRPr lang="en-US" altLang="zh-CN" sz="1800" dirty="0">
              <a:solidFill>
                <a:schemeClr val="bg1"/>
              </a:solidFill>
              <a:latin typeface="Berlin Sans FB" panose="020E0602020502020306" charset="0"/>
              <a:ea typeface="Press Start 2P" panose="00000500000000000000"/>
              <a:cs typeface="Berlin Sans FB" panose="020E0602020502020306" charset="0"/>
              <a:sym typeface="+mn-ea"/>
            </a:endParaRPr>
          </a:p>
          <a:p>
            <a:pPr marL="0" lvl="0" indent="457200" algn="l" rtl="0">
              <a:spcBef>
                <a:spcPts val="0"/>
              </a:spcBef>
              <a:spcAft>
                <a:spcPts val="0"/>
              </a:spcAft>
              <a:buNone/>
            </a:pPr>
            <a:r>
              <a:rPr lang="en-US" altLang="zh-CN" sz="1800" dirty="0">
                <a:solidFill>
                  <a:schemeClr val="bg1"/>
                </a:solidFill>
                <a:latin typeface="Berlin Sans FB" panose="020E0602020502020306" charset="0"/>
                <a:ea typeface="Press Start 2P" panose="00000500000000000000"/>
                <a:cs typeface="Berlin Sans FB" panose="020E0602020502020306" charset="0"/>
                <a:sym typeface="+mn-ea"/>
              </a:rPr>
              <a:t>5. New BGMs</a:t>
            </a:r>
          </a:p>
        </p:txBody>
      </p:sp>
      <p:pic>
        <p:nvPicPr>
          <p:cNvPr id="2" name="图片 0" descr="截屏2023-07-24 上午3.39.51"/>
          <p:cNvPicPr>
            <a:picLocks noChangeAspect="1"/>
          </p:cNvPicPr>
          <p:nvPr/>
        </p:nvPicPr>
        <p:blipFill>
          <a:blip r:embed="rId3"/>
          <a:stretch>
            <a:fillRect/>
          </a:stretch>
        </p:blipFill>
        <p:spPr>
          <a:xfrm>
            <a:off x="6431227" y="937255"/>
            <a:ext cx="2072005" cy="1778000"/>
          </a:xfrm>
          <a:prstGeom prst="rect">
            <a:avLst/>
          </a:prstGeom>
        </p:spPr>
      </p:pic>
      <p:pic>
        <p:nvPicPr>
          <p:cNvPr id="3" name="图片 2" descr="截屏2023-07-24 上午3.49.53">
            <a:extLst>
              <a:ext uri="{FF2B5EF4-FFF2-40B4-BE49-F238E27FC236}">
                <a16:creationId xmlns:a16="http://schemas.microsoft.com/office/drawing/2014/main" id="{57A96A6E-896B-A181-A524-E5218B77554C}"/>
              </a:ext>
            </a:extLst>
          </p:cNvPr>
          <p:cNvPicPr>
            <a:picLocks noChangeAspect="1"/>
          </p:cNvPicPr>
          <p:nvPr/>
        </p:nvPicPr>
        <p:blipFill>
          <a:blip r:embed="rId4"/>
          <a:stretch>
            <a:fillRect/>
          </a:stretch>
        </p:blipFill>
        <p:spPr>
          <a:xfrm>
            <a:off x="6086387" y="2957190"/>
            <a:ext cx="2761684" cy="1674107"/>
          </a:xfrm>
          <a:prstGeom prst="rect">
            <a:avLst/>
          </a:prstGeom>
        </p:spPr>
      </p:pic>
    </p:spTree>
    <p:extLst>
      <p:ext uri="{BB962C8B-B14F-4D97-AF65-F5344CB8AC3E}">
        <p14:creationId xmlns:p14="http://schemas.microsoft.com/office/powerpoint/2010/main" val="467845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Shape 975"/>
        <p:cNvGrpSpPr/>
        <p:nvPr/>
      </p:nvGrpSpPr>
      <p:grpSpPr>
        <a:xfrm>
          <a:off x="0" y="0"/>
          <a:ext cx="0" cy="0"/>
          <a:chOff x="0" y="0"/>
          <a:chExt cx="0" cy="0"/>
        </a:xfrm>
      </p:grpSpPr>
      <p:sp>
        <p:nvSpPr>
          <p:cNvPr id="976" name="Google Shape;976;p35"/>
          <p:cNvSpPr txBox="1">
            <a:spLocks noGrp="1"/>
          </p:cNvSpPr>
          <p:nvPr>
            <p:ph type="title" idx="15"/>
          </p:nvPr>
        </p:nvSpPr>
        <p:spPr>
          <a:xfrm>
            <a:off x="717550" y="555625"/>
            <a:ext cx="7708900" cy="33401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ltLang="en-GB" sz="2000">
                <a:solidFill>
                  <a:schemeClr val="accent5">
                    <a:lumMod val="25000"/>
                    <a:lumOff val="75000"/>
                  </a:schemeClr>
                </a:solidFill>
              </a:rPr>
              <a:t>Totally Different Game (Cont.) :</a:t>
            </a:r>
          </a:p>
        </p:txBody>
      </p:sp>
      <p:sp>
        <p:nvSpPr>
          <p:cNvPr id="9" name="Google Shape;971;p34"/>
          <p:cNvSpPr txBox="1">
            <a:spLocks noGrp="1"/>
          </p:cNvSpPr>
          <p:nvPr>
            <p:ph type="body" idx="1"/>
          </p:nvPr>
        </p:nvSpPr>
        <p:spPr>
          <a:xfrm>
            <a:off x="198120" y="483235"/>
            <a:ext cx="8945880" cy="3399790"/>
          </a:xfrm>
          <a:prstGeom prst="rect">
            <a:avLst/>
          </a:prstGeom>
        </p:spPr>
        <p:txBody>
          <a:bodyPr spcFirstLastPara="1" wrap="square" lIns="91425" tIns="91425" rIns="91425" bIns="91425" anchor="ctr" anchorCtr="0">
            <a:noAutofit/>
          </a:bodyPr>
          <a:lstStyle/>
          <a:p>
            <a:pPr marL="0" lvl="0" indent="457200" algn="l" rtl="0">
              <a:spcBef>
                <a:spcPts val="0"/>
              </a:spcBef>
              <a:spcAft>
                <a:spcPts val="0"/>
              </a:spcAft>
              <a:buNone/>
            </a:pPr>
            <a:r>
              <a:rPr lang="en-US" altLang="zh-CN" sz="1800" dirty="0">
                <a:solidFill>
                  <a:schemeClr val="bg1"/>
                </a:solidFill>
                <a:latin typeface="Berlin Sans FB" panose="020E0602020502020306" charset="0"/>
                <a:ea typeface="Press Start 2P" panose="00000500000000000000"/>
                <a:cs typeface="Berlin Sans FB" panose="020E0602020502020306" charset="0"/>
                <a:sym typeface="+mn-ea"/>
              </a:rPr>
              <a:t>5. The Final BOSS -- Cthulhu (</a:t>
            </a:r>
            <a:r>
              <a:rPr lang="zh-CN" altLang="en-US" sz="1800" dirty="0">
                <a:solidFill>
                  <a:schemeClr val="bg1"/>
                </a:solidFill>
                <a:latin typeface="Berlin Sans FB" panose="020E0602020502020306" charset="0"/>
                <a:ea typeface="Press Start 2P" panose="00000500000000000000"/>
                <a:cs typeface="Berlin Sans FB" panose="020E0602020502020306" charset="0"/>
                <a:sym typeface="+mn-ea"/>
              </a:rPr>
              <a:t>最终</a:t>
            </a:r>
            <a:r>
              <a:rPr lang="en-US" altLang="zh-CN" sz="1800" dirty="0">
                <a:solidFill>
                  <a:schemeClr val="bg1"/>
                </a:solidFill>
                <a:latin typeface="Berlin Sans FB" panose="020E0602020502020306" charset="0"/>
                <a:ea typeface="Press Start 2P" panose="00000500000000000000"/>
                <a:cs typeface="Berlin Sans FB" panose="020E0602020502020306" charset="0"/>
                <a:sym typeface="+mn-ea"/>
              </a:rPr>
              <a:t>BOSS--</a:t>
            </a:r>
            <a:r>
              <a:rPr lang="zh-CN" altLang="en-US" sz="1800" dirty="0">
                <a:solidFill>
                  <a:schemeClr val="bg1"/>
                </a:solidFill>
                <a:latin typeface="Berlin Sans FB" panose="020E0602020502020306" charset="0"/>
                <a:ea typeface="Press Start 2P" panose="00000500000000000000"/>
                <a:cs typeface="Berlin Sans FB" panose="020E0602020502020306" charset="0"/>
                <a:sym typeface="+mn-ea"/>
              </a:rPr>
              <a:t>克苏鲁</a:t>
            </a:r>
            <a:r>
              <a:rPr lang="en-US" altLang="zh-CN" sz="1800" dirty="0">
                <a:solidFill>
                  <a:schemeClr val="bg1"/>
                </a:solidFill>
                <a:latin typeface="Berlin Sans FB" panose="020E0602020502020306" charset="0"/>
                <a:ea typeface="Press Start 2P" panose="00000500000000000000"/>
                <a:cs typeface="Berlin Sans FB" panose="020E0602020502020306" charset="0"/>
                <a:sym typeface="+mn-ea"/>
              </a:rPr>
              <a:t>):</a:t>
            </a:r>
          </a:p>
          <a:p>
            <a:pPr marL="0" lvl="0" indent="457200" algn="l" rtl="0">
              <a:spcBef>
                <a:spcPts val="0"/>
              </a:spcBef>
              <a:spcAft>
                <a:spcPts val="0"/>
              </a:spcAft>
              <a:buNone/>
            </a:pPr>
            <a:r>
              <a:rPr lang="zh-CN" altLang="en-US" sz="1800" dirty="0">
                <a:solidFill>
                  <a:schemeClr val="bg1"/>
                </a:solidFill>
                <a:latin typeface="Berlin Sans FB" panose="020E0602020502020306" charset="0"/>
                <a:ea typeface="Press Start 2P" panose="00000500000000000000"/>
                <a:cs typeface="Berlin Sans FB" panose="020E0602020502020306" charset="0"/>
                <a:sym typeface="+mn-ea"/>
              </a:rPr>
              <a:t>召唤系最终</a:t>
            </a:r>
            <a:r>
              <a:rPr lang="en-US" altLang="zh-CN" sz="1800" dirty="0">
                <a:solidFill>
                  <a:schemeClr val="bg1"/>
                </a:solidFill>
                <a:latin typeface="Berlin Sans FB" panose="020E0602020502020306" charset="0"/>
                <a:ea typeface="Press Start 2P" panose="00000500000000000000"/>
                <a:cs typeface="Berlin Sans FB" panose="020E0602020502020306" charset="0"/>
                <a:sym typeface="+mn-ea"/>
              </a:rPr>
              <a:t>BOSS</a:t>
            </a:r>
            <a:r>
              <a:rPr lang="zh-CN" altLang="en-US" sz="1800" dirty="0">
                <a:solidFill>
                  <a:schemeClr val="bg1"/>
                </a:solidFill>
                <a:latin typeface="Berlin Sans FB" panose="020E0602020502020306" charset="0"/>
                <a:ea typeface="Press Start 2P" panose="00000500000000000000"/>
                <a:cs typeface="Berlin Sans FB" panose="020E0602020502020306" charset="0"/>
                <a:sym typeface="+mn-ea"/>
              </a:rPr>
              <a:t>克苏鲁</a:t>
            </a:r>
            <a:endParaRPr lang="en-US" altLang="zh-CN" sz="1800" dirty="0">
              <a:solidFill>
                <a:schemeClr val="bg1"/>
              </a:solidFill>
              <a:latin typeface="Berlin Sans FB" panose="020E0602020502020306" charset="0"/>
              <a:ea typeface="Press Start 2P" panose="00000500000000000000"/>
              <a:cs typeface="Berlin Sans FB" panose="020E0602020502020306" charset="0"/>
              <a:sym typeface="+mn-ea"/>
            </a:endParaRPr>
          </a:p>
          <a:p>
            <a:pPr marL="0" lvl="0" indent="457200" algn="l" rtl="0">
              <a:spcBef>
                <a:spcPts val="0"/>
              </a:spcBef>
              <a:spcAft>
                <a:spcPts val="0"/>
              </a:spcAft>
              <a:buNone/>
            </a:pPr>
            <a:endParaRPr lang="en-US" altLang="zh-CN" sz="1800" dirty="0">
              <a:solidFill>
                <a:schemeClr val="bg1"/>
              </a:solidFill>
              <a:latin typeface="Berlin Sans FB" panose="020E0602020502020306" charset="0"/>
              <a:ea typeface="Press Start 2P" panose="00000500000000000000"/>
              <a:cs typeface="Berlin Sans FB" panose="020E0602020502020306" charset="0"/>
              <a:sym typeface="+mn-ea"/>
            </a:endParaRPr>
          </a:p>
        </p:txBody>
      </p:sp>
      <p:pic>
        <p:nvPicPr>
          <p:cNvPr id="3" name="图片 2" descr="截屏2023-07-24 上午3.49.53"/>
          <p:cNvPicPr>
            <a:picLocks noChangeAspect="1"/>
          </p:cNvPicPr>
          <p:nvPr/>
        </p:nvPicPr>
        <p:blipFill>
          <a:blip r:embed="rId3"/>
          <a:stretch>
            <a:fillRect/>
          </a:stretch>
        </p:blipFill>
        <p:spPr>
          <a:xfrm>
            <a:off x="1547495" y="2499360"/>
            <a:ext cx="3549015" cy="215138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Shape 975"/>
        <p:cNvGrpSpPr/>
        <p:nvPr/>
      </p:nvGrpSpPr>
      <p:grpSpPr>
        <a:xfrm>
          <a:off x="0" y="0"/>
          <a:ext cx="0" cy="0"/>
          <a:chOff x="0" y="0"/>
          <a:chExt cx="0" cy="0"/>
        </a:xfrm>
      </p:grpSpPr>
      <p:sp>
        <p:nvSpPr>
          <p:cNvPr id="976" name="Google Shape;976;p35"/>
          <p:cNvSpPr txBox="1">
            <a:spLocks noGrp="1"/>
          </p:cNvSpPr>
          <p:nvPr>
            <p:ph type="title" idx="15"/>
          </p:nvPr>
        </p:nvSpPr>
        <p:spPr>
          <a:xfrm>
            <a:off x="717550" y="555625"/>
            <a:ext cx="7708900" cy="33401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ltLang="en-GB" sz="2000">
                <a:solidFill>
                  <a:schemeClr val="accent5">
                    <a:lumMod val="25000"/>
                    <a:lumOff val="75000"/>
                  </a:schemeClr>
                </a:solidFill>
              </a:rPr>
              <a:t>What we improved based on your feedback:</a:t>
            </a:r>
          </a:p>
        </p:txBody>
      </p:sp>
      <p:sp>
        <p:nvSpPr>
          <p:cNvPr id="9" name="Google Shape;971;p34"/>
          <p:cNvSpPr txBox="1">
            <a:spLocks noGrp="1"/>
          </p:cNvSpPr>
          <p:nvPr>
            <p:ph type="body" idx="1"/>
          </p:nvPr>
        </p:nvSpPr>
        <p:spPr>
          <a:xfrm>
            <a:off x="198120" y="1275715"/>
            <a:ext cx="8945880" cy="3399790"/>
          </a:xfrm>
          <a:prstGeom prst="rect">
            <a:avLst/>
          </a:prstGeom>
        </p:spPr>
        <p:txBody>
          <a:bodyPr spcFirstLastPara="1" wrap="square" lIns="91425" tIns="91425" rIns="91425" bIns="91425" anchor="ctr" anchorCtr="0">
            <a:noAutofit/>
          </a:bodyPr>
          <a:lstStyle/>
          <a:p>
            <a:pPr marL="0" lvl="0" indent="457200" algn="l" rtl="0">
              <a:spcBef>
                <a:spcPts val="0"/>
              </a:spcBef>
              <a:spcAft>
                <a:spcPts val="0"/>
              </a:spcAft>
              <a:buNone/>
            </a:pPr>
            <a:r>
              <a:rPr lang="en-US" altLang="en-GB" sz="1800" dirty="0">
                <a:solidFill>
                  <a:schemeClr val="bg1"/>
                </a:solidFill>
                <a:latin typeface="Berlin Sans FB" panose="020E0602020502020306" charset="0"/>
                <a:ea typeface="Press Start 2P" panose="00000500000000000000"/>
                <a:cs typeface="Berlin Sans FB" panose="020E0602020502020306" charset="0"/>
              </a:rPr>
              <a:t>1. </a:t>
            </a:r>
            <a:r>
              <a:rPr lang="en-US" altLang="zh-CN" sz="1800" dirty="0">
                <a:solidFill>
                  <a:schemeClr val="bg1"/>
                </a:solidFill>
                <a:latin typeface="Berlin Sans FB" panose="020E0602020502020306" charset="0"/>
                <a:ea typeface="Press Start 2P" panose="00000500000000000000"/>
                <a:cs typeface="Berlin Sans FB" panose="020E0602020502020306" charset="0"/>
                <a:sym typeface="+mn-ea"/>
              </a:rPr>
              <a:t>Delete all old version scenes and skills, redesign them</a:t>
            </a:r>
          </a:p>
          <a:p>
            <a:pPr marL="0" lvl="0" indent="457200" algn="l" rtl="0">
              <a:spcBef>
                <a:spcPts val="0"/>
              </a:spcBef>
              <a:spcAft>
                <a:spcPts val="0"/>
              </a:spcAft>
              <a:buNone/>
            </a:pPr>
            <a:r>
              <a:rPr lang="en-US" altLang="zh-CN" sz="1800" dirty="0">
                <a:solidFill>
                  <a:schemeClr val="bg1"/>
                </a:solidFill>
                <a:latin typeface="Berlin Sans FB" panose="020E0602020502020306" charset="0"/>
                <a:ea typeface="Press Start 2P" panose="00000500000000000000"/>
                <a:cs typeface="Berlin Sans FB" panose="020E0602020502020306" charset="0"/>
                <a:sym typeface="+mn-ea"/>
              </a:rPr>
              <a:t> 	(</a:t>
            </a:r>
            <a:r>
              <a:rPr lang="zh-CN" altLang="en-US" sz="1800" dirty="0">
                <a:solidFill>
                  <a:schemeClr val="bg1"/>
                </a:solidFill>
                <a:latin typeface="Berlin Sans FB" panose="020E0602020502020306" charset="0"/>
                <a:ea typeface="Press Start 2P" panose="00000500000000000000"/>
                <a:cs typeface="Berlin Sans FB" panose="020E0602020502020306" charset="0"/>
                <a:sym typeface="+mn-ea"/>
              </a:rPr>
              <a:t>删除了之前所有关卡和繁琐的玩家技能并重新设计了更有探索欲的地形</a:t>
            </a:r>
            <a:r>
              <a:rPr lang="en-US" altLang="zh-CN" sz="1800" dirty="0">
                <a:solidFill>
                  <a:schemeClr val="bg1"/>
                </a:solidFill>
                <a:latin typeface="Berlin Sans FB" panose="020E0602020502020306" charset="0"/>
                <a:ea typeface="Press Start 2P" panose="00000500000000000000"/>
                <a:cs typeface="Berlin Sans FB" panose="020E0602020502020306" charset="0"/>
                <a:sym typeface="+mn-ea"/>
              </a:rPr>
              <a:t>)</a:t>
            </a:r>
            <a:endParaRPr lang="en-US" altLang="en-GB" sz="1800" dirty="0">
              <a:solidFill>
                <a:schemeClr val="bg1"/>
              </a:solidFill>
              <a:latin typeface="Berlin Sans FB" panose="020E0602020502020306" charset="0"/>
              <a:ea typeface="Press Start 2P" panose="00000500000000000000"/>
              <a:cs typeface="Berlin Sans FB" panose="020E0602020502020306" charset="0"/>
              <a:sym typeface="+mn-ea"/>
            </a:endParaRPr>
          </a:p>
          <a:p>
            <a:pPr marL="0" lvl="0" indent="457200" algn="l" rtl="0">
              <a:spcBef>
                <a:spcPts val="0"/>
              </a:spcBef>
              <a:spcAft>
                <a:spcPts val="0"/>
              </a:spcAft>
              <a:buNone/>
            </a:pPr>
            <a:endParaRPr lang="en-US" altLang="zh-CN" sz="1800" dirty="0">
              <a:solidFill>
                <a:schemeClr val="bg1"/>
              </a:solidFill>
              <a:latin typeface="Berlin Sans FB" panose="020E0602020502020306" charset="0"/>
              <a:ea typeface="Press Start 2P" panose="00000500000000000000"/>
              <a:cs typeface="Berlin Sans FB" panose="020E0602020502020306" charset="0"/>
            </a:endParaRPr>
          </a:p>
          <a:p>
            <a:pPr marL="0" lvl="0" indent="457200" algn="l" rtl="0">
              <a:spcBef>
                <a:spcPts val="0"/>
              </a:spcBef>
              <a:spcAft>
                <a:spcPts val="0"/>
              </a:spcAft>
              <a:buNone/>
            </a:pPr>
            <a:r>
              <a:rPr lang="en-US" altLang="en-GB" sz="1800" dirty="0">
                <a:solidFill>
                  <a:schemeClr val="bg1"/>
                </a:solidFill>
                <a:latin typeface="Berlin Sans FB" panose="020E0602020502020306" charset="0"/>
                <a:ea typeface="Press Start 2P" panose="00000500000000000000"/>
                <a:cs typeface="Berlin Sans FB" panose="020E0602020502020306" charset="0"/>
                <a:sym typeface="+mn-ea"/>
              </a:rPr>
              <a:t>2. Enhanced the </a:t>
            </a:r>
            <a:r>
              <a:rPr lang="en-US" altLang="en-GB" sz="1800" dirty="0">
                <a:solidFill>
                  <a:srgbClr val="92D050"/>
                </a:solidFill>
                <a:latin typeface="Berlin Sans FB" panose="020E0602020502020306" charset="0"/>
                <a:ea typeface="Press Start 2P" panose="00000500000000000000"/>
                <a:cs typeface="Berlin Sans FB" panose="020E0602020502020306" charset="0"/>
                <a:sym typeface="+mn-ea"/>
              </a:rPr>
              <a:t>impact sensation</a:t>
            </a:r>
            <a:br>
              <a:rPr lang="en-US" altLang="en-GB" sz="1800" dirty="0">
                <a:solidFill>
                  <a:srgbClr val="92D050"/>
                </a:solidFill>
                <a:latin typeface="Berlin Sans FB" panose="020E0602020502020306" charset="0"/>
                <a:ea typeface="Press Start 2P" panose="00000500000000000000"/>
                <a:cs typeface="Berlin Sans FB" panose="020E0602020502020306" charset="0"/>
                <a:sym typeface="+mn-ea"/>
              </a:rPr>
            </a:br>
            <a:r>
              <a:rPr lang="en-US" altLang="en-GB" sz="1800" dirty="0">
                <a:solidFill>
                  <a:schemeClr val="bg1"/>
                </a:solidFill>
                <a:latin typeface="Berlin Sans FB" panose="020E0602020502020306" charset="0"/>
                <a:ea typeface="Press Start 2P" panose="00000500000000000000"/>
                <a:cs typeface="Berlin Sans FB" panose="020E0602020502020306" charset="0"/>
                <a:sym typeface="+mn-ea"/>
              </a:rPr>
              <a:t> 	(</a:t>
            </a:r>
            <a:r>
              <a:rPr lang="zh-CN" altLang="en-US" sz="1800" dirty="0">
                <a:solidFill>
                  <a:schemeClr val="bg1"/>
                </a:solidFill>
                <a:latin typeface="Berlin Sans FB" panose="020E0602020502020306" charset="0"/>
                <a:ea typeface="Press Start 2P" panose="00000500000000000000"/>
                <a:cs typeface="Berlin Sans FB" panose="020E0602020502020306" charset="0"/>
                <a:sym typeface="+mn-ea"/>
              </a:rPr>
              <a:t>增加了敌人受伤，主角受伤的粒子特效和顿帧优化打击手感</a:t>
            </a:r>
            <a:r>
              <a:rPr lang="en-US" altLang="zh-CN" sz="1800" dirty="0">
                <a:solidFill>
                  <a:schemeClr val="bg1"/>
                </a:solidFill>
                <a:latin typeface="Berlin Sans FB" panose="020E0602020502020306" charset="0"/>
                <a:ea typeface="Press Start 2P" panose="00000500000000000000"/>
                <a:cs typeface="Berlin Sans FB" panose="020E0602020502020306" charset="0"/>
                <a:sym typeface="+mn-ea"/>
              </a:rPr>
              <a:t>)</a:t>
            </a:r>
            <a:endParaRPr lang="en-US" altLang="en-GB" sz="1800" dirty="0">
              <a:solidFill>
                <a:schemeClr val="bg1"/>
              </a:solidFill>
              <a:latin typeface="Berlin Sans FB" panose="020E0602020502020306" charset="0"/>
              <a:ea typeface="Press Start 2P" panose="00000500000000000000"/>
              <a:cs typeface="Berlin Sans FB" panose="020E0602020502020306" charset="0"/>
              <a:sym typeface="+mn-ea"/>
            </a:endParaRPr>
          </a:p>
          <a:p>
            <a:pPr marL="0" lvl="0" indent="457200" algn="l" rtl="0">
              <a:spcBef>
                <a:spcPts val="0"/>
              </a:spcBef>
              <a:spcAft>
                <a:spcPts val="0"/>
              </a:spcAft>
              <a:buNone/>
            </a:pPr>
            <a:endParaRPr lang="en-US" altLang="en-GB" sz="1800" dirty="0">
              <a:solidFill>
                <a:schemeClr val="bg1"/>
              </a:solidFill>
              <a:latin typeface="Berlin Sans FB" panose="020E0602020502020306" charset="0"/>
              <a:ea typeface="Press Start 2P" panose="00000500000000000000"/>
              <a:cs typeface="Berlin Sans FB" panose="020E0602020502020306" charset="0"/>
              <a:sym typeface="+mn-ea"/>
            </a:endParaRPr>
          </a:p>
          <a:p>
            <a:pPr marL="0" lvl="0" indent="457200" algn="l" rtl="0">
              <a:spcBef>
                <a:spcPts val="0"/>
              </a:spcBef>
              <a:spcAft>
                <a:spcPts val="0"/>
              </a:spcAft>
              <a:buNone/>
            </a:pPr>
            <a:r>
              <a:rPr lang="en-US" altLang="en-GB" sz="1800" dirty="0">
                <a:solidFill>
                  <a:schemeClr val="bg1"/>
                </a:solidFill>
                <a:latin typeface="Berlin Sans FB" panose="020E0602020502020306" charset="0"/>
                <a:ea typeface="Press Start 2P" panose="00000500000000000000"/>
                <a:cs typeface="Berlin Sans FB" panose="020E0602020502020306" charset="0"/>
                <a:sym typeface="+mn-ea"/>
              </a:rPr>
              <a:t>3. Refined and added </a:t>
            </a:r>
            <a:r>
              <a:rPr lang="en-US" altLang="en-GB" sz="1800" dirty="0">
                <a:solidFill>
                  <a:srgbClr val="92D050"/>
                </a:solidFill>
                <a:latin typeface="Berlin Sans FB" panose="020E0602020502020306" charset="0"/>
                <a:ea typeface="Press Start 2P" panose="00000500000000000000"/>
                <a:cs typeface="Berlin Sans FB" panose="020E0602020502020306" charset="0"/>
                <a:sym typeface="+mn-ea"/>
              </a:rPr>
              <a:t>more guidance</a:t>
            </a:r>
            <a:r>
              <a:rPr lang="en-US" altLang="en-GB" sz="1800" dirty="0">
                <a:solidFill>
                  <a:schemeClr val="bg1"/>
                </a:solidFill>
                <a:latin typeface="Berlin Sans FB" panose="020E0602020502020306" charset="0"/>
                <a:ea typeface="Press Start 2P" panose="00000500000000000000"/>
                <a:cs typeface="Berlin Sans FB" panose="020E0602020502020306" charset="0"/>
                <a:sym typeface="+mn-ea"/>
              </a:rPr>
              <a:t> </a:t>
            </a:r>
            <a:br>
              <a:rPr lang="en-US" altLang="en-GB" sz="1800" dirty="0">
                <a:solidFill>
                  <a:schemeClr val="bg1"/>
                </a:solidFill>
                <a:latin typeface="Berlin Sans FB" panose="020E0602020502020306" charset="0"/>
                <a:ea typeface="Press Start 2P" panose="00000500000000000000"/>
                <a:cs typeface="Berlin Sans FB" panose="020E0602020502020306" charset="0"/>
                <a:sym typeface="+mn-ea"/>
              </a:rPr>
            </a:br>
            <a:r>
              <a:rPr lang="en-US" altLang="en-GB" sz="1800" dirty="0">
                <a:solidFill>
                  <a:schemeClr val="bg1"/>
                </a:solidFill>
                <a:latin typeface="Berlin Sans FB" panose="020E0602020502020306" charset="0"/>
                <a:ea typeface="Press Start 2P" panose="00000500000000000000"/>
                <a:cs typeface="Berlin Sans FB" panose="020E0602020502020306" charset="0"/>
                <a:sym typeface="+mn-ea"/>
              </a:rPr>
              <a:t>	(</a:t>
            </a:r>
            <a:r>
              <a:rPr lang="zh-CN" altLang="en-US" sz="1800" dirty="0">
                <a:solidFill>
                  <a:schemeClr val="bg1"/>
                </a:solidFill>
                <a:latin typeface="Berlin Sans FB" panose="020E0602020502020306" charset="0"/>
                <a:ea typeface="Press Start 2P" panose="00000500000000000000"/>
                <a:cs typeface="Berlin Sans FB" panose="020E0602020502020306" charset="0"/>
                <a:sym typeface="+mn-ea"/>
              </a:rPr>
              <a:t>重做了低</a:t>
            </a:r>
            <a:r>
              <a:rPr lang="en-US" altLang="zh-CN" sz="1800" dirty="0">
                <a:solidFill>
                  <a:schemeClr val="bg1"/>
                </a:solidFill>
                <a:latin typeface="Berlin Sans FB" panose="020E0602020502020306" charset="0"/>
                <a:ea typeface="Press Start 2P" panose="00000500000000000000"/>
                <a:cs typeface="Berlin Sans FB" panose="020E0602020502020306" charset="0"/>
                <a:sym typeface="+mn-ea"/>
              </a:rPr>
              <a:t>San</a:t>
            </a:r>
            <a:r>
              <a:rPr lang="zh-CN" altLang="en-US" sz="1800" dirty="0">
                <a:solidFill>
                  <a:schemeClr val="bg1"/>
                </a:solidFill>
                <a:latin typeface="Berlin Sans FB" panose="020E0602020502020306" charset="0"/>
                <a:ea typeface="Press Start 2P" panose="00000500000000000000"/>
                <a:cs typeface="Berlin Sans FB" panose="020E0602020502020306" charset="0"/>
                <a:sym typeface="+mn-ea"/>
              </a:rPr>
              <a:t>影怪</a:t>
            </a:r>
            <a:r>
              <a:rPr lang="en-US" altLang="zh-CN" sz="1800" dirty="0">
                <a:solidFill>
                  <a:schemeClr val="bg1"/>
                </a:solidFill>
                <a:latin typeface="Berlin Sans FB" panose="020E0602020502020306" charset="0"/>
                <a:ea typeface="Press Start 2P" panose="00000500000000000000"/>
                <a:cs typeface="Berlin Sans FB" panose="020E0602020502020306" charset="0"/>
                <a:sym typeface="+mn-ea"/>
              </a:rPr>
              <a:t>AI</a:t>
            </a:r>
            <a:r>
              <a:rPr lang="zh-CN" altLang="en-US" sz="1800" dirty="0">
                <a:solidFill>
                  <a:schemeClr val="bg1"/>
                </a:solidFill>
                <a:latin typeface="Berlin Sans FB" panose="020E0602020502020306" charset="0"/>
                <a:ea typeface="Press Start 2P" panose="00000500000000000000"/>
                <a:cs typeface="Berlin Sans FB" panose="020E0602020502020306" charset="0"/>
                <a:sym typeface="+mn-ea"/>
              </a:rPr>
              <a:t>为协程</a:t>
            </a:r>
            <a:r>
              <a:rPr lang="en-US" altLang="zh-CN" sz="1800" dirty="0">
                <a:solidFill>
                  <a:schemeClr val="bg1"/>
                </a:solidFill>
                <a:latin typeface="Berlin Sans FB" panose="020E0602020502020306" charset="0"/>
                <a:ea typeface="Press Start 2P" panose="00000500000000000000"/>
                <a:cs typeface="Berlin Sans FB" panose="020E0602020502020306" charset="0"/>
                <a:sym typeface="+mn-ea"/>
              </a:rPr>
              <a:t>: </a:t>
            </a:r>
            <a:r>
              <a:rPr lang="zh-CN" altLang="en-US" sz="1800" dirty="0">
                <a:solidFill>
                  <a:schemeClr val="bg1"/>
                </a:solidFill>
                <a:latin typeface="Berlin Sans FB" panose="020E0602020502020306" charset="0"/>
                <a:ea typeface="Press Start 2P" panose="00000500000000000000"/>
                <a:cs typeface="Berlin Sans FB" panose="020E0602020502020306" charset="0"/>
                <a:sym typeface="+mn-ea"/>
              </a:rPr>
              <a:t>模仿前一秒的主角移动</a:t>
            </a:r>
            <a:r>
              <a:rPr lang="en-US" altLang="zh-CN" sz="1800" dirty="0">
                <a:solidFill>
                  <a:schemeClr val="bg1"/>
                </a:solidFill>
                <a:latin typeface="Berlin Sans FB" panose="020E0602020502020306" charset="0"/>
                <a:ea typeface="Press Start 2P" panose="00000500000000000000"/>
                <a:cs typeface="Berlin Sans FB" panose="020E0602020502020306" charset="0"/>
                <a:sym typeface="+mn-ea"/>
              </a:rPr>
              <a:t>)</a:t>
            </a:r>
            <a:endParaRPr lang="en-US" altLang="en-GB" sz="1800" dirty="0">
              <a:solidFill>
                <a:schemeClr val="bg1"/>
              </a:solidFill>
              <a:latin typeface="Berlin Sans FB" panose="020E0602020502020306" charset="0"/>
              <a:ea typeface="Press Start 2P" panose="00000500000000000000"/>
              <a:cs typeface="Berlin Sans FB" panose="020E0602020502020306" charset="0"/>
              <a:sym typeface="+mn-ea"/>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6CFB6F7-830F-FA8F-EA23-A29C551ECC84}"/>
              </a:ext>
            </a:extLst>
          </p:cNvPr>
          <p:cNvSpPr>
            <a:spLocks noGrp="1"/>
          </p:cNvSpPr>
          <p:nvPr>
            <p:ph type="title"/>
          </p:nvPr>
        </p:nvSpPr>
        <p:spPr>
          <a:xfrm>
            <a:off x="2001682" y="2028109"/>
            <a:ext cx="4747500" cy="1807200"/>
          </a:xfrm>
        </p:spPr>
        <p:txBody>
          <a:bodyPr/>
          <a:lstStyle/>
          <a:p>
            <a:r>
              <a:rPr lang="en-US" altLang="zh-CN" dirty="0"/>
              <a:t>and </a:t>
            </a:r>
            <a:r>
              <a:rPr lang="en-US" altLang="zh-CN" dirty="0">
                <a:solidFill>
                  <a:srgbClr val="FFC000"/>
                </a:solidFill>
              </a:rPr>
              <a:t>reality</a:t>
            </a:r>
            <a:endParaRPr lang="zh-CN" altLang="en-US" dirty="0">
              <a:solidFill>
                <a:srgbClr val="FFC000"/>
              </a:solidFill>
            </a:endParaRPr>
          </a:p>
        </p:txBody>
      </p:sp>
      <p:sp>
        <p:nvSpPr>
          <p:cNvPr id="6" name="标题 1">
            <a:extLst>
              <a:ext uri="{FF2B5EF4-FFF2-40B4-BE49-F238E27FC236}">
                <a16:creationId xmlns:a16="http://schemas.microsoft.com/office/drawing/2014/main" id="{4EDD3673-F91F-E35B-743D-49D17A6325E2}"/>
              </a:ext>
            </a:extLst>
          </p:cNvPr>
          <p:cNvSpPr txBox="1">
            <a:spLocks/>
          </p:cNvSpPr>
          <p:nvPr/>
        </p:nvSpPr>
        <p:spPr>
          <a:xfrm>
            <a:off x="2115123" y="764550"/>
            <a:ext cx="4747500" cy="1807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FFFF00"/>
              </a:buClr>
              <a:buSzPts val="3000"/>
              <a:buFont typeface="Press Start 2P" panose="00000500000000000000"/>
              <a:buNone/>
              <a:defRPr sz="3300" b="0" i="0" u="none" strike="noStrike" cap="none">
                <a:solidFill>
                  <a:srgbClr val="FFFF00"/>
                </a:solidFill>
                <a:latin typeface="Press Start 2P" panose="00000500000000000000"/>
                <a:ea typeface="Press Start 2P" panose="00000500000000000000"/>
                <a:cs typeface="Press Start 2P" panose="00000500000000000000"/>
                <a:sym typeface="Press Start 2P" panose="00000500000000000000"/>
              </a:defRPr>
            </a:lvl1pPr>
            <a:lvl2pPr marR="0" lvl="1" algn="ctr" rtl="0">
              <a:lnSpc>
                <a:spcPct val="100000"/>
              </a:lnSpc>
              <a:spcBef>
                <a:spcPts val="0"/>
              </a:spcBef>
              <a:spcAft>
                <a:spcPts val="0"/>
              </a:spcAft>
              <a:buClr>
                <a:srgbClr val="FFFF00"/>
              </a:buClr>
              <a:buSzPts val="2800"/>
              <a:buFont typeface="Press Start 2P" panose="00000500000000000000"/>
              <a:buNone/>
              <a:defRPr sz="3300" b="0" i="0" u="none" strike="noStrike" cap="none">
                <a:solidFill>
                  <a:srgbClr val="FFFF00"/>
                </a:solidFill>
                <a:latin typeface="Press Start 2P" panose="00000500000000000000"/>
                <a:ea typeface="Press Start 2P" panose="00000500000000000000"/>
                <a:cs typeface="Press Start 2P" panose="00000500000000000000"/>
                <a:sym typeface="Press Start 2P" panose="00000500000000000000"/>
              </a:defRPr>
            </a:lvl2pPr>
            <a:lvl3pPr marR="0" lvl="2" algn="ctr" rtl="0">
              <a:lnSpc>
                <a:spcPct val="100000"/>
              </a:lnSpc>
              <a:spcBef>
                <a:spcPts val="0"/>
              </a:spcBef>
              <a:spcAft>
                <a:spcPts val="0"/>
              </a:spcAft>
              <a:buClr>
                <a:srgbClr val="FFFF00"/>
              </a:buClr>
              <a:buSzPts val="2800"/>
              <a:buFont typeface="Press Start 2P" panose="00000500000000000000"/>
              <a:buNone/>
              <a:defRPr sz="3300" b="0" i="0" u="none" strike="noStrike" cap="none">
                <a:solidFill>
                  <a:srgbClr val="FFFF00"/>
                </a:solidFill>
                <a:latin typeface="Press Start 2P" panose="00000500000000000000"/>
                <a:ea typeface="Press Start 2P" panose="00000500000000000000"/>
                <a:cs typeface="Press Start 2P" panose="00000500000000000000"/>
                <a:sym typeface="Press Start 2P" panose="00000500000000000000"/>
              </a:defRPr>
            </a:lvl3pPr>
            <a:lvl4pPr marR="0" lvl="3" algn="ctr" rtl="0">
              <a:lnSpc>
                <a:spcPct val="100000"/>
              </a:lnSpc>
              <a:spcBef>
                <a:spcPts val="0"/>
              </a:spcBef>
              <a:spcAft>
                <a:spcPts val="0"/>
              </a:spcAft>
              <a:buClr>
                <a:srgbClr val="FFFF00"/>
              </a:buClr>
              <a:buSzPts val="2800"/>
              <a:buFont typeface="Press Start 2P" panose="00000500000000000000"/>
              <a:buNone/>
              <a:defRPr sz="3300" b="0" i="0" u="none" strike="noStrike" cap="none">
                <a:solidFill>
                  <a:srgbClr val="FFFF00"/>
                </a:solidFill>
                <a:latin typeface="Press Start 2P" panose="00000500000000000000"/>
                <a:ea typeface="Press Start 2P" panose="00000500000000000000"/>
                <a:cs typeface="Press Start 2P" panose="00000500000000000000"/>
                <a:sym typeface="Press Start 2P" panose="00000500000000000000"/>
              </a:defRPr>
            </a:lvl4pPr>
            <a:lvl5pPr marR="0" lvl="4" algn="ctr" rtl="0">
              <a:lnSpc>
                <a:spcPct val="100000"/>
              </a:lnSpc>
              <a:spcBef>
                <a:spcPts val="0"/>
              </a:spcBef>
              <a:spcAft>
                <a:spcPts val="0"/>
              </a:spcAft>
              <a:buClr>
                <a:srgbClr val="FFFF00"/>
              </a:buClr>
              <a:buSzPts val="2800"/>
              <a:buFont typeface="Press Start 2P" panose="00000500000000000000"/>
              <a:buNone/>
              <a:defRPr sz="3300" b="0" i="0" u="none" strike="noStrike" cap="none">
                <a:solidFill>
                  <a:srgbClr val="FFFF00"/>
                </a:solidFill>
                <a:latin typeface="Press Start 2P" panose="00000500000000000000"/>
                <a:ea typeface="Press Start 2P" panose="00000500000000000000"/>
                <a:cs typeface="Press Start 2P" panose="00000500000000000000"/>
                <a:sym typeface="Press Start 2P" panose="00000500000000000000"/>
              </a:defRPr>
            </a:lvl5pPr>
            <a:lvl6pPr marR="0" lvl="5" algn="ctr" rtl="0">
              <a:lnSpc>
                <a:spcPct val="100000"/>
              </a:lnSpc>
              <a:spcBef>
                <a:spcPts val="0"/>
              </a:spcBef>
              <a:spcAft>
                <a:spcPts val="0"/>
              </a:spcAft>
              <a:buClr>
                <a:srgbClr val="FFFF00"/>
              </a:buClr>
              <a:buSzPts val="2800"/>
              <a:buFont typeface="Press Start 2P" panose="00000500000000000000"/>
              <a:buNone/>
              <a:defRPr sz="3300" b="0" i="0" u="none" strike="noStrike" cap="none">
                <a:solidFill>
                  <a:srgbClr val="FFFF00"/>
                </a:solidFill>
                <a:latin typeface="Press Start 2P" panose="00000500000000000000"/>
                <a:ea typeface="Press Start 2P" panose="00000500000000000000"/>
                <a:cs typeface="Press Start 2P" panose="00000500000000000000"/>
                <a:sym typeface="Press Start 2P" panose="00000500000000000000"/>
              </a:defRPr>
            </a:lvl6pPr>
            <a:lvl7pPr marR="0" lvl="6" algn="ctr" rtl="0">
              <a:lnSpc>
                <a:spcPct val="100000"/>
              </a:lnSpc>
              <a:spcBef>
                <a:spcPts val="0"/>
              </a:spcBef>
              <a:spcAft>
                <a:spcPts val="0"/>
              </a:spcAft>
              <a:buClr>
                <a:srgbClr val="FFFF00"/>
              </a:buClr>
              <a:buSzPts val="2800"/>
              <a:buFont typeface="Press Start 2P" panose="00000500000000000000"/>
              <a:buNone/>
              <a:defRPr sz="3300" b="0" i="0" u="none" strike="noStrike" cap="none">
                <a:solidFill>
                  <a:srgbClr val="FFFF00"/>
                </a:solidFill>
                <a:latin typeface="Press Start 2P" panose="00000500000000000000"/>
                <a:ea typeface="Press Start 2P" panose="00000500000000000000"/>
                <a:cs typeface="Press Start 2P" panose="00000500000000000000"/>
                <a:sym typeface="Press Start 2P" panose="00000500000000000000"/>
              </a:defRPr>
            </a:lvl7pPr>
            <a:lvl8pPr marR="0" lvl="7" algn="ctr" rtl="0">
              <a:lnSpc>
                <a:spcPct val="100000"/>
              </a:lnSpc>
              <a:spcBef>
                <a:spcPts val="0"/>
              </a:spcBef>
              <a:spcAft>
                <a:spcPts val="0"/>
              </a:spcAft>
              <a:buClr>
                <a:srgbClr val="FFFF00"/>
              </a:buClr>
              <a:buSzPts val="2800"/>
              <a:buFont typeface="Press Start 2P" panose="00000500000000000000"/>
              <a:buNone/>
              <a:defRPr sz="3300" b="0" i="0" u="none" strike="noStrike" cap="none">
                <a:solidFill>
                  <a:srgbClr val="FFFF00"/>
                </a:solidFill>
                <a:latin typeface="Press Start 2P" panose="00000500000000000000"/>
                <a:ea typeface="Press Start 2P" panose="00000500000000000000"/>
                <a:cs typeface="Press Start 2P" panose="00000500000000000000"/>
                <a:sym typeface="Press Start 2P" panose="00000500000000000000"/>
              </a:defRPr>
            </a:lvl8pPr>
            <a:lvl9pPr marR="0" lvl="8" algn="ctr" rtl="0">
              <a:lnSpc>
                <a:spcPct val="100000"/>
              </a:lnSpc>
              <a:spcBef>
                <a:spcPts val="0"/>
              </a:spcBef>
              <a:spcAft>
                <a:spcPts val="0"/>
              </a:spcAft>
              <a:buClr>
                <a:srgbClr val="FFFF00"/>
              </a:buClr>
              <a:buSzPts val="2800"/>
              <a:buFont typeface="Press Start 2P" panose="00000500000000000000"/>
              <a:buNone/>
              <a:defRPr sz="3300" b="0" i="0" u="none" strike="noStrike" cap="none">
                <a:solidFill>
                  <a:srgbClr val="FFFF00"/>
                </a:solidFill>
                <a:latin typeface="Press Start 2P" panose="00000500000000000000"/>
                <a:ea typeface="Press Start 2P" panose="00000500000000000000"/>
                <a:cs typeface="Press Start 2P" panose="00000500000000000000"/>
                <a:sym typeface="Press Start 2P" panose="00000500000000000000"/>
              </a:defRPr>
            </a:lvl9pPr>
          </a:lstStyle>
          <a:p>
            <a:r>
              <a:rPr lang="en-US" altLang="zh-CN" dirty="0"/>
              <a:t>Storyline in game</a:t>
            </a:r>
            <a:endParaRPr lang="zh-CN" altLang="en-US" dirty="0"/>
          </a:p>
        </p:txBody>
      </p:sp>
      <p:cxnSp>
        <p:nvCxnSpPr>
          <p:cNvPr id="4" name="直接连接符 3">
            <a:extLst>
              <a:ext uri="{FF2B5EF4-FFF2-40B4-BE49-F238E27FC236}">
                <a16:creationId xmlns:a16="http://schemas.microsoft.com/office/drawing/2014/main" id="{6B64A505-511D-5AEB-0218-7000A148F554}"/>
              </a:ext>
            </a:extLst>
          </p:cNvPr>
          <p:cNvCxnSpPr/>
          <p:nvPr/>
        </p:nvCxnSpPr>
        <p:spPr>
          <a:xfrm>
            <a:off x="2165059" y="604494"/>
            <a:ext cx="4420746" cy="1967256"/>
          </a:xfrm>
          <a:prstGeom prst="line">
            <a:avLst/>
          </a:prstGeom>
          <a:ln w="1016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 name="直接连接符 4">
            <a:extLst>
              <a:ext uri="{FF2B5EF4-FFF2-40B4-BE49-F238E27FC236}">
                <a16:creationId xmlns:a16="http://schemas.microsoft.com/office/drawing/2014/main" id="{B99AC043-5B0F-5801-D5E5-0373E3E807D4}"/>
              </a:ext>
            </a:extLst>
          </p:cNvPr>
          <p:cNvCxnSpPr>
            <a:cxnSpLocks/>
          </p:cNvCxnSpPr>
          <p:nvPr/>
        </p:nvCxnSpPr>
        <p:spPr>
          <a:xfrm flipH="1">
            <a:off x="2214995" y="684522"/>
            <a:ext cx="4420746" cy="1967256"/>
          </a:xfrm>
          <a:prstGeom prst="line">
            <a:avLst/>
          </a:prstGeom>
          <a:ln w="1016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4892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5"/>
                                        </p:tgtEl>
                                      </p:cBhvr>
                                    </p:animEffect>
                                    <p:set>
                                      <p:cBhvr>
                                        <p:cTn id="15" dur="1" fill="hold">
                                          <p:stCondLst>
                                            <p:cond delay="499"/>
                                          </p:stCondLst>
                                        </p:cTn>
                                        <p:tgtEl>
                                          <p:spTgt spid="5"/>
                                        </p:tgtEl>
                                        <p:attrNameLst>
                                          <p:attrName>style.visibility</p:attrName>
                                        </p:attrNameLst>
                                      </p:cBhvr>
                                      <p:to>
                                        <p:strVal val="hidden"/>
                                      </p:to>
                                    </p:set>
                                  </p:childTnLst>
                                </p:cTn>
                              </p:par>
                              <p:par>
                                <p:cTn id="16" presetID="10" presetClass="exit" presetSubtype="0" fill="hold" nodeType="withEffect">
                                  <p:stCondLst>
                                    <p:cond delay="0"/>
                                  </p:stCondLst>
                                  <p:childTnLst>
                                    <p:animEffect transition="out" filter="fade">
                                      <p:cBhvr>
                                        <p:cTn id="17" dur="500"/>
                                        <p:tgtEl>
                                          <p:spTgt spid="4"/>
                                        </p:tgtEl>
                                      </p:cBhvr>
                                    </p:animEffect>
                                    <p:set>
                                      <p:cBhvr>
                                        <p:cTn id="18" dur="1" fill="hold">
                                          <p:stCondLst>
                                            <p:cond delay="499"/>
                                          </p:stCondLst>
                                        </p:cTn>
                                        <p:tgtEl>
                                          <p:spTgt spid="4"/>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75"/>
        <p:cNvGrpSpPr/>
        <p:nvPr/>
      </p:nvGrpSpPr>
      <p:grpSpPr>
        <a:xfrm>
          <a:off x="0" y="0"/>
          <a:ext cx="0" cy="0"/>
          <a:chOff x="0" y="0"/>
          <a:chExt cx="0" cy="0"/>
        </a:xfrm>
      </p:grpSpPr>
      <p:pic>
        <p:nvPicPr>
          <p:cNvPr id="7" name="图片 6">
            <a:extLst>
              <a:ext uri="{FF2B5EF4-FFF2-40B4-BE49-F238E27FC236}">
                <a16:creationId xmlns:a16="http://schemas.microsoft.com/office/drawing/2014/main" id="{DAB36920-36ED-9596-47E8-B2C1E3A126C8}"/>
              </a:ext>
            </a:extLst>
          </p:cNvPr>
          <p:cNvPicPr>
            <a:picLocks noChangeAspect="1"/>
          </p:cNvPicPr>
          <p:nvPr/>
        </p:nvPicPr>
        <p:blipFill>
          <a:blip r:embed="rId3"/>
          <a:stretch>
            <a:fillRect/>
          </a:stretch>
        </p:blipFill>
        <p:spPr>
          <a:xfrm>
            <a:off x="1023968" y="0"/>
            <a:ext cx="7096064" cy="5143500"/>
          </a:xfrm>
          <a:prstGeom prst="rect">
            <a:avLst/>
          </a:prstGeom>
        </p:spPr>
      </p:pic>
      <p:sp>
        <p:nvSpPr>
          <p:cNvPr id="8" name="矩形 7">
            <a:extLst>
              <a:ext uri="{FF2B5EF4-FFF2-40B4-BE49-F238E27FC236}">
                <a16:creationId xmlns:a16="http://schemas.microsoft.com/office/drawing/2014/main" id="{26B09E31-46A3-70B7-8934-F499D5448C7C}"/>
              </a:ext>
            </a:extLst>
          </p:cNvPr>
          <p:cNvSpPr/>
          <p:nvPr/>
        </p:nvSpPr>
        <p:spPr>
          <a:xfrm>
            <a:off x="3243263" y="4537098"/>
            <a:ext cx="2586037" cy="556395"/>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箭头: 右 9">
            <a:extLst>
              <a:ext uri="{FF2B5EF4-FFF2-40B4-BE49-F238E27FC236}">
                <a16:creationId xmlns:a16="http://schemas.microsoft.com/office/drawing/2014/main" id="{15E283C9-2737-57B0-9EB6-18F4F4A49955}"/>
              </a:ext>
            </a:extLst>
          </p:cNvPr>
          <p:cNvSpPr/>
          <p:nvPr/>
        </p:nvSpPr>
        <p:spPr>
          <a:xfrm rot="3445749">
            <a:off x="2026806" y="3449807"/>
            <a:ext cx="1900995" cy="307181"/>
          </a:xfrm>
          <a:prstGeom prst="rightArrow">
            <a:avLst/>
          </a:prstGeom>
          <a:solidFill>
            <a:srgbClr val="C0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939567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Shape 975"/>
        <p:cNvGrpSpPr/>
        <p:nvPr/>
      </p:nvGrpSpPr>
      <p:grpSpPr>
        <a:xfrm>
          <a:off x="0" y="0"/>
          <a:ext cx="0" cy="0"/>
          <a:chOff x="0" y="0"/>
          <a:chExt cx="0" cy="0"/>
        </a:xfrm>
      </p:grpSpPr>
      <p:sp>
        <p:nvSpPr>
          <p:cNvPr id="976" name="Google Shape;976;p35"/>
          <p:cNvSpPr txBox="1">
            <a:spLocks noGrp="1"/>
          </p:cNvSpPr>
          <p:nvPr>
            <p:ph type="title" idx="15"/>
          </p:nvPr>
        </p:nvSpPr>
        <p:spPr>
          <a:xfrm>
            <a:off x="717550" y="555625"/>
            <a:ext cx="7708900" cy="33401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ltLang="en-GB" sz="2000">
                <a:solidFill>
                  <a:schemeClr val="accent5">
                    <a:lumMod val="25000"/>
                    <a:lumOff val="75000"/>
                  </a:schemeClr>
                </a:solidFill>
              </a:rPr>
              <a:t>Control Instructions:</a:t>
            </a:r>
          </a:p>
        </p:txBody>
      </p:sp>
      <p:sp>
        <p:nvSpPr>
          <p:cNvPr id="9" name="Google Shape;971;p34"/>
          <p:cNvSpPr txBox="1">
            <a:spLocks noGrp="1"/>
          </p:cNvSpPr>
          <p:nvPr>
            <p:ph type="body" idx="1"/>
          </p:nvPr>
        </p:nvSpPr>
        <p:spPr>
          <a:xfrm>
            <a:off x="971550" y="1275715"/>
            <a:ext cx="4629150" cy="3399790"/>
          </a:xfrm>
          <a:prstGeom prst="rect">
            <a:avLst/>
          </a:prstGeom>
        </p:spPr>
        <p:txBody>
          <a:bodyPr spcFirstLastPara="1" wrap="square" lIns="91425" tIns="91425" rIns="91425" bIns="91425" anchor="ctr" anchorCtr="0">
            <a:noAutofit/>
          </a:bodyPr>
          <a:lstStyle/>
          <a:p>
            <a:pPr marL="0" lvl="0" indent="457200" algn="l" rtl="0">
              <a:spcBef>
                <a:spcPts val="0"/>
              </a:spcBef>
              <a:spcAft>
                <a:spcPts val="0"/>
              </a:spcAft>
              <a:buNone/>
            </a:pPr>
            <a:r>
              <a:rPr lang="en-US" altLang="en-GB" sz="1800">
                <a:solidFill>
                  <a:schemeClr val="bg1"/>
                </a:solidFill>
                <a:latin typeface="Berlin Sans FB" panose="020E0602020502020306" charset="0"/>
                <a:ea typeface="Press Start 2P" panose="00000500000000000000"/>
                <a:cs typeface="Berlin Sans FB" panose="020E0602020502020306" charset="0"/>
              </a:rPr>
              <a:t>Basic Movement: WASD</a:t>
            </a:r>
          </a:p>
          <a:p>
            <a:pPr marL="0" lvl="0" indent="457200" algn="l" rtl="0">
              <a:spcBef>
                <a:spcPts val="0"/>
              </a:spcBef>
              <a:spcAft>
                <a:spcPts val="0"/>
              </a:spcAft>
              <a:buNone/>
            </a:pPr>
            <a:endParaRPr lang="en-US" altLang="en-GB" sz="1800">
              <a:solidFill>
                <a:schemeClr val="bg1"/>
              </a:solidFill>
              <a:latin typeface="Berlin Sans FB" panose="020E0602020502020306" charset="0"/>
              <a:ea typeface="Press Start 2P" panose="00000500000000000000"/>
              <a:cs typeface="Berlin Sans FB" panose="020E0602020502020306" charset="0"/>
            </a:endParaRPr>
          </a:p>
          <a:p>
            <a:pPr marL="0" lvl="0" indent="457200" algn="l" rtl="0">
              <a:spcBef>
                <a:spcPts val="0"/>
              </a:spcBef>
              <a:spcAft>
                <a:spcPts val="0"/>
              </a:spcAft>
              <a:buNone/>
            </a:pPr>
            <a:r>
              <a:rPr lang="en-US" altLang="en-GB" sz="1800">
                <a:solidFill>
                  <a:schemeClr val="bg1"/>
                </a:solidFill>
                <a:latin typeface="Berlin Sans FB" panose="020E0602020502020306" charset="0"/>
                <a:ea typeface="Press Start 2P" panose="00000500000000000000"/>
                <a:cs typeface="Berlin Sans FB" panose="020E0602020502020306" charset="0"/>
              </a:rPr>
              <a:t>Character Switch: M</a:t>
            </a:r>
          </a:p>
          <a:p>
            <a:pPr marL="0" lvl="0" indent="457200" algn="l" rtl="0">
              <a:spcBef>
                <a:spcPts val="0"/>
              </a:spcBef>
              <a:spcAft>
                <a:spcPts val="0"/>
              </a:spcAft>
              <a:buNone/>
            </a:pPr>
            <a:endParaRPr lang="en-US" altLang="en-GB" sz="1800">
              <a:solidFill>
                <a:schemeClr val="bg1"/>
              </a:solidFill>
              <a:latin typeface="Berlin Sans FB" panose="020E0602020502020306" charset="0"/>
              <a:ea typeface="Press Start 2P" panose="00000500000000000000"/>
              <a:cs typeface="Berlin Sans FB" panose="020E0602020502020306" charset="0"/>
            </a:endParaRPr>
          </a:p>
          <a:p>
            <a:pPr marL="0" lvl="0" indent="457200" algn="l" rtl="0">
              <a:spcBef>
                <a:spcPts val="0"/>
              </a:spcBef>
              <a:spcAft>
                <a:spcPts val="0"/>
              </a:spcAft>
              <a:buNone/>
            </a:pPr>
            <a:r>
              <a:rPr lang="en-US" altLang="en-GB" sz="1800">
                <a:solidFill>
                  <a:schemeClr val="bg1"/>
                </a:solidFill>
                <a:latin typeface="Berlin Sans FB" panose="020E0602020502020306" charset="0"/>
                <a:ea typeface="Press Start 2P" panose="00000500000000000000"/>
                <a:cs typeface="Berlin Sans FB" panose="020E0602020502020306" charset="0"/>
              </a:rPr>
              <a:t>Attack: J + J + J + J...</a:t>
            </a:r>
          </a:p>
          <a:p>
            <a:pPr marL="0" lvl="0" indent="457200" algn="l" rtl="0">
              <a:spcBef>
                <a:spcPts val="0"/>
              </a:spcBef>
              <a:spcAft>
                <a:spcPts val="0"/>
              </a:spcAft>
              <a:buNone/>
            </a:pPr>
            <a:endParaRPr lang="en-US" altLang="en-GB" sz="1800">
              <a:solidFill>
                <a:schemeClr val="bg1"/>
              </a:solidFill>
              <a:latin typeface="Berlin Sans FB" panose="020E0602020502020306" charset="0"/>
              <a:ea typeface="Press Start 2P" panose="00000500000000000000"/>
              <a:cs typeface="Berlin Sans FB" panose="020E0602020502020306" charset="0"/>
            </a:endParaRPr>
          </a:p>
          <a:p>
            <a:pPr marL="0" lvl="0" indent="457200" algn="l" rtl="0">
              <a:spcBef>
                <a:spcPts val="0"/>
              </a:spcBef>
              <a:spcAft>
                <a:spcPts val="0"/>
              </a:spcAft>
              <a:buNone/>
            </a:pPr>
            <a:r>
              <a:rPr lang="en-US" altLang="en-GB" sz="1800">
                <a:solidFill>
                  <a:schemeClr val="bg1"/>
                </a:solidFill>
                <a:latin typeface="Berlin Sans FB" panose="020E0602020502020306" charset="0"/>
                <a:ea typeface="Press Start 2P" panose="00000500000000000000"/>
                <a:cs typeface="Berlin Sans FB" panose="020E0602020502020306" charset="0"/>
              </a:rPr>
              <a:t>Attack Down: S (held) + J</a:t>
            </a:r>
          </a:p>
          <a:p>
            <a:pPr marL="0" lvl="0" indent="457200" algn="l" rtl="0">
              <a:spcBef>
                <a:spcPts val="0"/>
              </a:spcBef>
              <a:spcAft>
                <a:spcPts val="0"/>
              </a:spcAft>
              <a:buNone/>
            </a:pPr>
            <a:endParaRPr lang="en-US" altLang="en-GB" sz="1800">
              <a:solidFill>
                <a:schemeClr val="bg1"/>
              </a:solidFill>
              <a:latin typeface="Berlin Sans FB" panose="020E0602020502020306" charset="0"/>
              <a:ea typeface="Press Start 2P" panose="00000500000000000000"/>
              <a:cs typeface="Berlin Sans FB" panose="020E0602020502020306" charset="0"/>
            </a:endParaRPr>
          </a:p>
          <a:p>
            <a:pPr marL="0" lvl="0" indent="457200" algn="l" rtl="0">
              <a:spcBef>
                <a:spcPts val="0"/>
              </a:spcBef>
              <a:spcAft>
                <a:spcPts val="0"/>
              </a:spcAft>
              <a:buNone/>
            </a:pPr>
            <a:r>
              <a:rPr lang="en-US" altLang="en-GB" sz="1800">
                <a:solidFill>
                  <a:schemeClr val="bg1"/>
                </a:solidFill>
                <a:latin typeface="Berlin Sans FB" panose="020E0602020502020306" charset="0"/>
                <a:ea typeface="Press Start 2P" panose="00000500000000000000"/>
                <a:cs typeface="Berlin Sans FB" panose="020E0602020502020306" charset="0"/>
              </a:rPr>
              <a:t>Attack Up: W (held) + J</a:t>
            </a:r>
          </a:p>
          <a:p>
            <a:pPr marL="0" lvl="0" indent="457200" algn="l" rtl="0">
              <a:spcBef>
                <a:spcPts val="0"/>
              </a:spcBef>
              <a:spcAft>
                <a:spcPts val="0"/>
              </a:spcAft>
              <a:buNone/>
            </a:pPr>
            <a:endParaRPr lang="en-GB" sz="1800">
              <a:solidFill>
                <a:schemeClr val="bg1"/>
              </a:solidFill>
              <a:latin typeface="Berlin Sans FB" panose="020E0602020502020306" charset="0"/>
              <a:ea typeface="Press Start 2P" panose="00000500000000000000"/>
              <a:cs typeface="Berlin Sans FB" panose="020E0602020502020306" charset="0"/>
            </a:endParaRPr>
          </a:p>
          <a:p>
            <a:pPr marL="0" lvl="0" indent="0" algn="l" rtl="0">
              <a:spcBef>
                <a:spcPts val="0"/>
              </a:spcBef>
              <a:spcAft>
                <a:spcPts val="0"/>
              </a:spcAft>
              <a:buNone/>
            </a:pPr>
            <a:endParaRPr lang="en-US"/>
          </a:p>
        </p:txBody>
      </p:sp>
      <p:sp>
        <p:nvSpPr>
          <p:cNvPr id="10" name="Google Shape;971;p34"/>
          <p:cNvSpPr txBox="1"/>
          <p:nvPr/>
        </p:nvSpPr>
        <p:spPr>
          <a:xfrm>
            <a:off x="4356100" y="1131570"/>
            <a:ext cx="4629150" cy="3399790"/>
          </a:xfrm>
          <a:prstGeom prst="rect">
            <a:avLst/>
          </a:prstGeom>
          <a:noFill/>
          <a:ln>
            <a:noFill/>
          </a:ln>
        </p:spPr>
        <p:txBody>
          <a:bodyPr wrap="square" lIns="91425" tIns="91425" rIns="91425" bIns="91425" anchor="ctr"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lt1"/>
              </a:buClr>
              <a:buSzPts val="2800"/>
              <a:buFont typeface="Maven Pro"/>
              <a:buNone/>
              <a:defRPr sz="1400" b="0" i="0" u="none" strike="noStrike" cap="none">
                <a:solidFill>
                  <a:schemeClr val="lt1"/>
                </a:solidFill>
                <a:latin typeface="Maven Pro"/>
                <a:ea typeface="Maven Pro"/>
                <a:cs typeface="Maven Pro"/>
                <a:sym typeface="Maven Pro"/>
              </a:defRPr>
            </a:lvl1pPr>
            <a:lvl2pPr marL="914400" marR="0" lvl="1" indent="-330200" algn="ctr" rtl="0">
              <a:lnSpc>
                <a:spcPct val="100000"/>
              </a:lnSpc>
              <a:spcBef>
                <a:spcPts val="0"/>
              </a:spcBef>
              <a:spcAft>
                <a:spcPts val="0"/>
              </a:spcAft>
              <a:buClr>
                <a:schemeClr val="lt1"/>
              </a:buClr>
              <a:buSzPts val="2800"/>
              <a:buFont typeface="Maven Pro"/>
              <a:buNone/>
              <a:defRPr sz="2800" b="0" i="0" u="none" strike="noStrike" cap="none">
                <a:solidFill>
                  <a:schemeClr val="lt1"/>
                </a:solidFill>
                <a:latin typeface="Maven Pro"/>
                <a:ea typeface="Maven Pro"/>
                <a:cs typeface="Maven Pro"/>
                <a:sym typeface="Maven Pro"/>
              </a:defRPr>
            </a:lvl2pPr>
            <a:lvl3pPr marL="1371600" marR="0" lvl="2" indent="-330200" algn="ctr" rtl="0">
              <a:lnSpc>
                <a:spcPct val="100000"/>
              </a:lnSpc>
              <a:spcBef>
                <a:spcPts val="0"/>
              </a:spcBef>
              <a:spcAft>
                <a:spcPts val="0"/>
              </a:spcAft>
              <a:buClr>
                <a:schemeClr val="lt1"/>
              </a:buClr>
              <a:buSzPts val="2800"/>
              <a:buFont typeface="Maven Pro"/>
              <a:buNone/>
              <a:defRPr sz="2800" b="0" i="0" u="none" strike="noStrike" cap="none">
                <a:solidFill>
                  <a:schemeClr val="lt1"/>
                </a:solidFill>
                <a:latin typeface="Maven Pro"/>
                <a:ea typeface="Maven Pro"/>
                <a:cs typeface="Maven Pro"/>
                <a:sym typeface="Maven Pro"/>
              </a:defRPr>
            </a:lvl3pPr>
            <a:lvl4pPr marL="1828800" marR="0" lvl="3" indent="-330200" algn="ctr" rtl="0">
              <a:lnSpc>
                <a:spcPct val="100000"/>
              </a:lnSpc>
              <a:spcBef>
                <a:spcPts val="0"/>
              </a:spcBef>
              <a:spcAft>
                <a:spcPts val="0"/>
              </a:spcAft>
              <a:buClr>
                <a:schemeClr val="lt1"/>
              </a:buClr>
              <a:buSzPts val="2800"/>
              <a:buFont typeface="Maven Pro"/>
              <a:buNone/>
              <a:defRPr sz="2800" b="0" i="0" u="none" strike="noStrike" cap="none">
                <a:solidFill>
                  <a:schemeClr val="lt1"/>
                </a:solidFill>
                <a:latin typeface="Maven Pro"/>
                <a:ea typeface="Maven Pro"/>
                <a:cs typeface="Maven Pro"/>
                <a:sym typeface="Maven Pro"/>
              </a:defRPr>
            </a:lvl4pPr>
            <a:lvl5pPr marL="2286000" marR="0" lvl="4" indent="-330200" algn="ctr" rtl="0">
              <a:lnSpc>
                <a:spcPct val="100000"/>
              </a:lnSpc>
              <a:spcBef>
                <a:spcPts val="0"/>
              </a:spcBef>
              <a:spcAft>
                <a:spcPts val="0"/>
              </a:spcAft>
              <a:buClr>
                <a:schemeClr val="lt1"/>
              </a:buClr>
              <a:buSzPts val="2800"/>
              <a:buFont typeface="Maven Pro"/>
              <a:buNone/>
              <a:defRPr sz="2800" b="0" i="0" u="none" strike="noStrike" cap="none">
                <a:solidFill>
                  <a:schemeClr val="lt1"/>
                </a:solidFill>
                <a:latin typeface="Maven Pro"/>
                <a:ea typeface="Maven Pro"/>
                <a:cs typeface="Maven Pro"/>
                <a:sym typeface="Maven Pro"/>
              </a:defRPr>
            </a:lvl5pPr>
            <a:lvl6pPr marL="2743200" marR="0" lvl="5" indent="-330200" algn="ctr" rtl="0">
              <a:lnSpc>
                <a:spcPct val="100000"/>
              </a:lnSpc>
              <a:spcBef>
                <a:spcPts val="0"/>
              </a:spcBef>
              <a:spcAft>
                <a:spcPts val="0"/>
              </a:spcAft>
              <a:buClr>
                <a:schemeClr val="lt1"/>
              </a:buClr>
              <a:buSzPts val="2800"/>
              <a:buFont typeface="Maven Pro"/>
              <a:buNone/>
              <a:defRPr sz="2800" b="0" i="0" u="none" strike="noStrike" cap="none">
                <a:solidFill>
                  <a:schemeClr val="lt1"/>
                </a:solidFill>
                <a:latin typeface="Maven Pro"/>
                <a:ea typeface="Maven Pro"/>
                <a:cs typeface="Maven Pro"/>
                <a:sym typeface="Maven Pro"/>
              </a:defRPr>
            </a:lvl6pPr>
            <a:lvl7pPr marL="3200400" marR="0" lvl="6" indent="-330200" algn="ctr" rtl="0">
              <a:lnSpc>
                <a:spcPct val="100000"/>
              </a:lnSpc>
              <a:spcBef>
                <a:spcPts val="0"/>
              </a:spcBef>
              <a:spcAft>
                <a:spcPts val="0"/>
              </a:spcAft>
              <a:buClr>
                <a:schemeClr val="lt1"/>
              </a:buClr>
              <a:buSzPts val="2800"/>
              <a:buFont typeface="Maven Pro"/>
              <a:buNone/>
              <a:defRPr sz="2800" b="0" i="0" u="none" strike="noStrike" cap="none">
                <a:solidFill>
                  <a:schemeClr val="lt1"/>
                </a:solidFill>
                <a:latin typeface="Maven Pro"/>
                <a:ea typeface="Maven Pro"/>
                <a:cs typeface="Maven Pro"/>
                <a:sym typeface="Maven Pro"/>
              </a:defRPr>
            </a:lvl7pPr>
            <a:lvl8pPr marL="3657600" marR="0" lvl="7" indent="-330200" algn="ctr" rtl="0">
              <a:lnSpc>
                <a:spcPct val="100000"/>
              </a:lnSpc>
              <a:spcBef>
                <a:spcPts val="0"/>
              </a:spcBef>
              <a:spcAft>
                <a:spcPts val="0"/>
              </a:spcAft>
              <a:buClr>
                <a:schemeClr val="lt1"/>
              </a:buClr>
              <a:buSzPts val="2800"/>
              <a:buFont typeface="Maven Pro"/>
              <a:buNone/>
              <a:defRPr sz="2800" b="0" i="0" u="none" strike="noStrike" cap="none">
                <a:solidFill>
                  <a:schemeClr val="lt1"/>
                </a:solidFill>
                <a:latin typeface="Maven Pro"/>
                <a:ea typeface="Maven Pro"/>
                <a:cs typeface="Maven Pro"/>
                <a:sym typeface="Maven Pro"/>
              </a:defRPr>
            </a:lvl8pPr>
            <a:lvl9pPr marL="4114800" marR="0" lvl="8" indent="-330200" algn="ctr" rtl="0">
              <a:lnSpc>
                <a:spcPct val="100000"/>
              </a:lnSpc>
              <a:spcBef>
                <a:spcPts val="0"/>
              </a:spcBef>
              <a:spcAft>
                <a:spcPts val="0"/>
              </a:spcAft>
              <a:buClr>
                <a:schemeClr val="lt1"/>
              </a:buClr>
              <a:buSzPts val="2800"/>
              <a:buFont typeface="Maven Pro"/>
              <a:buNone/>
              <a:defRPr sz="2800" b="0" i="0" u="none" strike="noStrike" cap="none">
                <a:solidFill>
                  <a:schemeClr val="lt1"/>
                </a:solidFill>
                <a:latin typeface="Maven Pro"/>
                <a:ea typeface="Maven Pro"/>
                <a:cs typeface="Maven Pro"/>
                <a:sym typeface="Maven Pro"/>
              </a:defRPr>
            </a:lvl9pPr>
          </a:lstStyle>
          <a:p>
            <a:pPr marL="0" lvl="0" indent="457200" algn="l" rtl="0">
              <a:spcBef>
                <a:spcPts val="0"/>
              </a:spcBef>
              <a:spcAft>
                <a:spcPts val="0"/>
              </a:spcAft>
              <a:buNone/>
            </a:pPr>
            <a:r>
              <a:rPr lang="en-US" altLang="en-GB" sz="1800">
                <a:solidFill>
                  <a:schemeClr val="bg1"/>
                </a:solidFill>
                <a:latin typeface="Berlin Sans FB" panose="020E0602020502020306" charset="0"/>
                <a:ea typeface="Press Start 2P" panose="00000500000000000000"/>
                <a:cs typeface="Berlin Sans FB" panose="020E0602020502020306" charset="0"/>
              </a:rPr>
              <a:t>Jump: K</a:t>
            </a:r>
          </a:p>
          <a:p>
            <a:pPr marL="0" lvl="0" indent="457200" algn="l" rtl="0">
              <a:spcBef>
                <a:spcPts val="0"/>
              </a:spcBef>
              <a:spcAft>
                <a:spcPts val="0"/>
              </a:spcAft>
              <a:buNone/>
            </a:pPr>
            <a:endParaRPr lang="en-US" altLang="en-GB" sz="1800">
              <a:solidFill>
                <a:schemeClr val="bg1"/>
              </a:solidFill>
              <a:latin typeface="Berlin Sans FB" panose="020E0602020502020306" charset="0"/>
              <a:ea typeface="Press Start 2P" panose="00000500000000000000"/>
              <a:cs typeface="Berlin Sans FB" panose="020E0602020502020306" charset="0"/>
            </a:endParaRPr>
          </a:p>
          <a:p>
            <a:pPr marL="0" lvl="0" indent="457200" algn="l" rtl="0">
              <a:spcBef>
                <a:spcPts val="0"/>
              </a:spcBef>
              <a:spcAft>
                <a:spcPts val="0"/>
              </a:spcAft>
              <a:buNone/>
            </a:pPr>
            <a:r>
              <a:rPr lang="en-US" altLang="en-GB" sz="1800">
                <a:solidFill>
                  <a:srgbClr val="FF0000"/>
                </a:solidFill>
                <a:latin typeface="Berlin Sans FB" panose="020E0602020502020306" charset="0"/>
                <a:ea typeface="Press Start 2P" panose="00000500000000000000"/>
                <a:cs typeface="Berlin Sans FB" panose="020E0602020502020306" charset="0"/>
                <a:sym typeface="+mn-ea"/>
              </a:rPr>
              <a:t>Only one skill for each character: U</a:t>
            </a:r>
          </a:p>
          <a:p>
            <a:pPr marL="0" lvl="0" indent="457200" algn="l" rtl="0">
              <a:spcBef>
                <a:spcPts val="0"/>
              </a:spcBef>
              <a:spcAft>
                <a:spcPts val="0"/>
              </a:spcAft>
              <a:buNone/>
            </a:pPr>
            <a:endParaRPr lang="en-US" altLang="en-GB" sz="1800">
              <a:solidFill>
                <a:schemeClr val="bg1"/>
              </a:solidFill>
              <a:latin typeface="Berlin Sans FB" panose="020E0602020502020306" charset="0"/>
              <a:ea typeface="Press Start 2P" panose="00000500000000000000"/>
              <a:cs typeface="Berlin Sans FB" panose="020E0602020502020306" charset="0"/>
            </a:endParaRPr>
          </a:p>
          <a:p>
            <a:pPr marL="0" lvl="0" indent="457200" algn="l" rtl="0">
              <a:spcBef>
                <a:spcPts val="0"/>
              </a:spcBef>
              <a:spcAft>
                <a:spcPts val="0"/>
              </a:spcAft>
              <a:buNone/>
            </a:pPr>
            <a:r>
              <a:rPr lang="en-US" altLang="en-GB" sz="1800">
                <a:solidFill>
                  <a:srgbClr val="00B0F0"/>
                </a:solidFill>
                <a:latin typeface="Berlin Sans FB" panose="020E0602020502020306" charset="0"/>
                <a:ea typeface="Press Start 2P" panose="00000500000000000000"/>
                <a:cs typeface="Berlin Sans FB" panose="020E0602020502020306" charset="0"/>
              </a:rPr>
              <a:t>Double Jump: K + K (for blue)</a:t>
            </a:r>
          </a:p>
          <a:p>
            <a:pPr marL="0" lvl="0" indent="457200" algn="l" rtl="0">
              <a:spcBef>
                <a:spcPts val="0"/>
              </a:spcBef>
              <a:spcAft>
                <a:spcPts val="0"/>
              </a:spcAft>
              <a:buNone/>
            </a:pPr>
            <a:endParaRPr lang="en-US" altLang="en-GB" sz="1800">
              <a:solidFill>
                <a:schemeClr val="bg1"/>
              </a:solidFill>
              <a:latin typeface="Berlin Sans FB" panose="020E0602020502020306" charset="0"/>
              <a:ea typeface="Press Start 2P" panose="00000500000000000000"/>
              <a:cs typeface="Berlin Sans FB" panose="020E0602020502020306" charset="0"/>
            </a:endParaRPr>
          </a:p>
          <a:p>
            <a:pPr marL="0" lvl="0" indent="457200" algn="l" rtl="0">
              <a:spcBef>
                <a:spcPts val="0"/>
              </a:spcBef>
              <a:spcAft>
                <a:spcPts val="0"/>
              </a:spcAft>
              <a:buNone/>
            </a:pPr>
            <a:r>
              <a:rPr lang="en-US" altLang="en-GB" sz="1800">
                <a:solidFill>
                  <a:srgbClr val="92D050"/>
                </a:solidFill>
                <a:latin typeface="Berlin Sans FB" panose="020E0602020502020306" charset="0"/>
                <a:ea typeface="Press Start 2P" panose="00000500000000000000"/>
                <a:cs typeface="Berlin Sans FB" panose="020E0602020502020306" charset="0"/>
              </a:rPr>
              <a:t>Dash: L (for green)</a:t>
            </a:r>
          </a:p>
          <a:p>
            <a:pPr marL="0" lvl="0" indent="457200" algn="l" rtl="0">
              <a:spcBef>
                <a:spcPts val="0"/>
              </a:spcBef>
              <a:spcAft>
                <a:spcPts val="0"/>
              </a:spcAft>
              <a:buNone/>
            </a:pPr>
            <a:endParaRPr lang="en-US" altLang="en-GB" sz="1800">
              <a:solidFill>
                <a:schemeClr val="bg1"/>
              </a:solidFill>
              <a:latin typeface="Berlin Sans FB" panose="020E0602020502020306" charset="0"/>
              <a:ea typeface="Press Start 2P" panose="00000500000000000000"/>
              <a:cs typeface="Berlin Sans FB" panose="020E0602020502020306" charset="0"/>
            </a:endParaRPr>
          </a:p>
          <a:p>
            <a:pPr marL="0" lvl="0" indent="457200" algn="l" rtl="0">
              <a:spcBef>
                <a:spcPts val="0"/>
              </a:spcBef>
              <a:spcAft>
                <a:spcPts val="0"/>
              </a:spcAft>
              <a:buNone/>
            </a:pPr>
            <a:r>
              <a:rPr lang="en-US" altLang="en-GB" sz="1800" b="1">
                <a:solidFill>
                  <a:schemeClr val="tx1"/>
                </a:solidFill>
                <a:latin typeface="Berlin Sans FB" panose="020E0602020502020306" charset="0"/>
                <a:ea typeface="Press Start 2P" panose="00000500000000000000"/>
                <a:cs typeface="Berlin Sans FB" panose="020E0602020502020306" charset="0"/>
              </a:rPr>
              <a:t>Heal Yourself: T (cheat code)</a:t>
            </a:r>
          </a:p>
          <a:p>
            <a:pPr marL="0" lvl="0" indent="457200" algn="l" rtl="0">
              <a:spcBef>
                <a:spcPts val="0"/>
              </a:spcBef>
              <a:spcAft>
                <a:spcPts val="0"/>
              </a:spcAft>
              <a:buNone/>
            </a:pPr>
            <a:endParaRPr lang="en-US" altLang="en-GB" sz="1800" b="1">
              <a:solidFill>
                <a:schemeClr val="tx1"/>
              </a:solidFill>
              <a:latin typeface="Berlin Sans FB" panose="020E0602020502020306" charset="0"/>
              <a:ea typeface="Press Start 2P" panose="00000500000000000000"/>
              <a:cs typeface="Berlin Sans FB" panose="020E0602020502020306" charset="0"/>
            </a:endParaRPr>
          </a:p>
          <a:p>
            <a:pPr marL="0" lvl="0" indent="457200" algn="l" rtl="0">
              <a:spcBef>
                <a:spcPts val="0"/>
              </a:spcBef>
              <a:spcAft>
                <a:spcPts val="0"/>
              </a:spcAft>
              <a:buNone/>
            </a:pPr>
            <a:r>
              <a:rPr lang="en-US" altLang="en-GB" sz="1800" b="1">
                <a:solidFill>
                  <a:schemeClr val="tx1"/>
                </a:solidFill>
                <a:latin typeface="Berlin Sans FB" panose="020E0602020502020306" charset="0"/>
                <a:ea typeface="Press Start 2P" panose="00000500000000000000"/>
                <a:cs typeface="Berlin Sans FB" panose="020E0602020502020306" charset="0"/>
              </a:rPr>
              <a:t>Change to secne1-3: Z X C V (cheat code)</a:t>
            </a:r>
            <a:endParaRPr lang="en-GB" sz="1800" b="1">
              <a:solidFill>
                <a:schemeClr val="bg1"/>
              </a:solidFill>
              <a:latin typeface="Berlin Sans FB" panose="020E0602020502020306" charset="0"/>
              <a:ea typeface="Press Start 2P" panose="00000500000000000000"/>
              <a:cs typeface="Berlin Sans FB" panose="020E0602020502020306" charset="0"/>
            </a:endParaRPr>
          </a:p>
          <a:p>
            <a:pPr marL="0" lvl="0" indent="0" algn="l" rtl="0">
              <a:spcBef>
                <a:spcPts val="0"/>
              </a:spcBef>
              <a:spcAft>
                <a:spcPts val="0"/>
              </a:spcAft>
              <a:buNone/>
            </a:pPr>
            <a:endParaRPr lang="en-US" b="1"/>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Shape 975"/>
        <p:cNvGrpSpPr/>
        <p:nvPr/>
      </p:nvGrpSpPr>
      <p:grpSpPr>
        <a:xfrm>
          <a:off x="0" y="0"/>
          <a:ext cx="0" cy="0"/>
          <a:chOff x="0" y="0"/>
          <a:chExt cx="0" cy="0"/>
        </a:xfrm>
      </p:grpSpPr>
      <p:sp>
        <p:nvSpPr>
          <p:cNvPr id="976" name="Google Shape;976;p35"/>
          <p:cNvSpPr txBox="1">
            <a:spLocks noGrp="1"/>
          </p:cNvSpPr>
          <p:nvPr>
            <p:ph type="title" idx="15"/>
          </p:nvPr>
        </p:nvSpPr>
        <p:spPr>
          <a:xfrm>
            <a:off x="539750" y="988060"/>
            <a:ext cx="5688965" cy="296799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ltLang="en-GB" sz="1800">
                <a:solidFill>
                  <a:schemeClr val="accent5">
                    <a:lumMod val="25000"/>
                    <a:lumOff val="75000"/>
                  </a:schemeClr>
                </a:solidFill>
              </a:rPr>
              <a:t>On behalf of Team3,</a:t>
            </a:r>
            <a:br>
              <a:rPr lang="en-US" altLang="en-GB" sz="1800">
                <a:solidFill>
                  <a:schemeClr val="accent5">
                    <a:lumMod val="25000"/>
                    <a:lumOff val="75000"/>
                  </a:schemeClr>
                </a:solidFill>
              </a:rPr>
            </a:br>
            <a:br>
              <a:rPr lang="en-US" altLang="en-GB" sz="1800">
                <a:solidFill>
                  <a:schemeClr val="accent5">
                    <a:lumMod val="25000"/>
                    <a:lumOff val="75000"/>
                  </a:schemeClr>
                </a:solidFill>
              </a:rPr>
            </a:br>
            <a:br>
              <a:rPr lang="en-US" altLang="en-GB" sz="1800">
                <a:solidFill>
                  <a:schemeClr val="accent5">
                    <a:lumMod val="25000"/>
                    <a:lumOff val="75000"/>
                  </a:schemeClr>
                </a:solidFill>
              </a:rPr>
            </a:br>
            <a:r>
              <a:rPr lang="en-US" altLang="en-GB" sz="1800">
                <a:solidFill>
                  <a:schemeClr val="accent5">
                    <a:lumMod val="25000"/>
                    <a:lumOff val="75000"/>
                  </a:schemeClr>
                </a:solidFill>
              </a:rPr>
              <a:t>we extend our heartfelt appreciation to all of you.</a:t>
            </a:r>
            <a:br>
              <a:rPr lang="en-US" altLang="en-GB" sz="1800">
                <a:solidFill>
                  <a:schemeClr val="accent5">
                    <a:lumMod val="25000"/>
                    <a:lumOff val="75000"/>
                  </a:schemeClr>
                </a:solidFill>
              </a:rPr>
            </a:br>
            <a:br>
              <a:rPr lang="en-US" altLang="en-GB" sz="1800">
                <a:solidFill>
                  <a:schemeClr val="accent5">
                    <a:lumMod val="25000"/>
                    <a:lumOff val="75000"/>
                  </a:schemeClr>
                </a:solidFill>
              </a:rPr>
            </a:br>
            <a:br>
              <a:rPr lang="en-US" altLang="en-GB" sz="1800">
                <a:solidFill>
                  <a:schemeClr val="accent5">
                    <a:lumMod val="25000"/>
                    <a:lumOff val="75000"/>
                  </a:schemeClr>
                </a:solidFill>
              </a:rPr>
            </a:br>
            <a:r>
              <a:rPr lang="en-US" altLang="en-GB" sz="1800">
                <a:solidFill>
                  <a:schemeClr val="accent5">
                    <a:lumMod val="25000"/>
                    <a:lumOff val="75000"/>
                  </a:schemeClr>
                </a:solidFill>
              </a:rPr>
              <a:t>Thanks.</a:t>
            </a:r>
          </a:p>
        </p:txBody>
      </p:sp>
      <p:pic>
        <p:nvPicPr>
          <p:cNvPr id="5" name="图片 4" descr="WechatIMG474"/>
          <p:cNvPicPr>
            <a:picLocks noChangeAspect="1"/>
          </p:cNvPicPr>
          <p:nvPr/>
        </p:nvPicPr>
        <p:blipFill>
          <a:blip r:embed="rId3"/>
          <a:stretch>
            <a:fillRect/>
          </a:stretch>
        </p:blipFill>
        <p:spPr>
          <a:xfrm>
            <a:off x="6156325" y="640715"/>
            <a:ext cx="2729230" cy="386270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75"/>
        <p:cNvGrpSpPr/>
        <p:nvPr/>
      </p:nvGrpSpPr>
      <p:grpSpPr>
        <a:xfrm>
          <a:off x="0" y="0"/>
          <a:ext cx="0" cy="0"/>
          <a:chOff x="0" y="0"/>
          <a:chExt cx="0" cy="0"/>
        </a:xfrm>
      </p:grpSpPr>
      <p:sp>
        <p:nvSpPr>
          <p:cNvPr id="976" name="Google Shape;976;p35"/>
          <p:cNvSpPr txBox="1">
            <a:spLocks noGrp="1"/>
          </p:cNvSpPr>
          <p:nvPr>
            <p:ph type="title" idx="15"/>
          </p:nvPr>
        </p:nvSpPr>
        <p:spPr>
          <a:xfrm>
            <a:off x="717550" y="555625"/>
            <a:ext cx="7708900" cy="33401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ltLang="en-GB" sz="2000" dirty="0">
                <a:solidFill>
                  <a:schemeClr val="accent5">
                    <a:lumMod val="25000"/>
                    <a:lumOff val="75000"/>
                  </a:schemeClr>
                </a:solidFill>
              </a:rPr>
              <a:t>Final Boss AI</a:t>
            </a:r>
          </a:p>
        </p:txBody>
      </p:sp>
      <p:pic>
        <p:nvPicPr>
          <p:cNvPr id="8" name="图片 7" descr="图片包含 建筑, 游戏机, 窗户&#10;&#10;描述已自动生成"/>
          <p:cNvPicPr>
            <a:picLocks noChangeAspect="1"/>
          </p:cNvPicPr>
          <p:nvPr/>
        </p:nvPicPr>
        <p:blipFill rotWithShape="1">
          <a:blip r:embed="rId7"/>
          <a:srcRect l="1346" t="5642" r="91207" b="73212"/>
          <a:stretch>
            <a:fillRect/>
          </a:stretch>
        </p:blipFill>
        <p:spPr>
          <a:xfrm>
            <a:off x="-143510" y="1908175"/>
            <a:ext cx="3418205" cy="2079625"/>
          </a:xfrm>
          <a:prstGeom prst="rect">
            <a:avLst/>
          </a:prstGeom>
        </p:spPr>
      </p:pic>
      <p:sp>
        <p:nvSpPr>
          <p:cNvPr id="10" name="文本框 9"/>
          <p:cNvSpPr txBox="1"/>
          <p:nvPr/>
        </p:nvSpPr>
        <p:spPr>
          <a:xfrm>
            <a:off x="3762375" y="1600200"/>
            <a:ext cx="184731" cy="307777"/>
          </a:xfrm>
          <a:prstGeom prst="rect">
            <a:avLst/>
          </a:prstGeom>
          <a:noFill/>
        </p:spPr>
        <p:txBody>
          <a:bodyPr wrap="none" rtlCol="0">
            <a:spAutoFit/>
          </a:bodyPr>
          <a:lstStyle/>
          <a:p>
            <a:endParaRPr lang="zh-CN" altLang="en-US"/>
          </a:p>
        </p:txBody>
      </p:sp>
      <p:pic>
        <p:nvPicPr>
          <p:cNvPr id="5" name="图片 4"/>
          <p:cNvPicPr>
            <a:picLocks noChangeAspect="1"/>
          </p:cNvPicPr>
          <p:nvPr>
            <p:custDataLst>
              <p:tags r:id="rId1"/>
            </p:custDataLst>
          </p:nvPr>
        </p:nvPicPr>
        <p:blipFill>
          <a:blip r:embed="rId8">
            <a:clrChange>
              <a:clrFrom>
                <a:srgbClr val="FFFFFF">
                  <a:alpha val="100000"/>
                </a:srgbClr>
              </a:clrFrom>
              <a:clrTo>
                <a:srgbClr val="FFFFFF">
                  <a:alpha val="100000"/>
                  <a:alpha val="0"/>
                </a:srgbClr>
              </a:clrTo>
            </a:clrChange>
          </a:blip>
          <a:srcRect l="13441" t="8871" r="9811" b="14570"/>
          <a:stretch>
            <a:fillRect/>
          </a:stretch>
        </p:blipFill>
        <p:spPr>
          <a:xfrm>
            <a:off x="7207885" y="2809875"/>
            <a:ext cx="733425" cy="488950"/>
          </a:xfrm>
          <a:prstGeom prst="rect">
            <a:avLst/>
          </a:prstGeom>
        </p:spPr>
      </p:pic>
      <p:pic>
        <p:nvPicPr>
          <p:cNvPr id="13" name="图片 12"/>
          <p:cNvPicPr>
            <a:picLocks noChangeAspect="1"/>
          </p:cNvPicPr>
          <p:nvPr>
            <p:custDataLst>
              <p:tags r:id="rId2"/>
            </p:custDataLst>
          </p:nvPr>
        </p:nvPicPr>
        <p:blipFill>
          <a:blip r:embed="rId9">
            <a:clrChange>
              <a:clrFrom>
                <a:srgbClr val="221F1E">
                  <a:alpha val="100000"/>
                </a:srgbClr>
              </a:clrFrom>
              <a:clrTo>
                <a:srgbClr val="221F1E">
                  <a:alpha val="100000"/>
                  <a:alpha val="0"/>
                </a:srgbClr>
              </a:clrTo>
            </a:clrChange>
          </a:blip>
          <a:srcRect l="7449" t="13272" r="837" b="11728"/>
          <a:stretch>
            <a:fillRect/>
          </a:stretch>
        </p:blipFill>
        <p:spPr>
          <a:xfrm>
            <a:off x="8023860" y="1415415"/>
            <a:ext cx="882650" cy="947420"/>
          </a:xfrm>
          <a:prstGeom prst="rect">
            <a:avLst/>
          </a:prstGeom>
        </p:spPr>
      </p:pic>
      <p:pic>
        <p:nvPicPr>
          <p:cNvPr id="15" name="图片 14"/>
          <p:cNvPicPr>
            <a:picLocks noChangeAspect="1"/>
          </p:cNvPicPr>
          <p:nvPr>
            <p:custDataLst>
              <p:tags r:id="rId3"/>
            </p:custDataLst>
          </p:nvPr>
        </p:nvPicPr>
        <p:blipFill>
          <a:blip r:embed="rId10">
            <a:clrChange>
              <a:clrFrom>
                <a:srgbClr val="251E1C">
                  <a:alpha val="100000"/>
                </a:srgbClr>
              </a:clrFrom>
              <a:clrTo>
                <a:srgbClr val="251E1C">
                  <a:alpha val="100000"/>
                  <a:alpha val="0"/>
                </a:srgbClr>
              </a:clrTo>
            </a:clrChange>
          </a:blip>
          <a:srcRect b="1472"/>
          <a:stretch>
            <a:fillRect/>
          </a:stretch>
        </p:blipFill>
        <p:spPr>
          <a:xfrm>
            <a:off x="6741160" y="479425"/>
            <a:ext cx="1011555" cy="1487170"/>
          </a:xfrm>
          <a:prstGeom prst="rect">
            <a:avLst/>
          </a:prstGeom>
        </p:spPr>
      </p:pic>
      <p:pic>
        <p:nvPicPr>
          <p:cNvPr id="17" name="图片 16"/>
          <p:cNvPicPr>
            <a:picLocks noChangeAspect="1"/>
          </p:cNvPicPr>
          <p:nvPr>
            <p:custDataLst>
              <p:tags r:id="rId4"/>
            </p:custDataLst>
          </p:nvPr>
        </p:nvPicPr>
        <p:blipFill>
          <a:blip r:embed="rId11">
            <a:clrChange>
              <a:clrFrom>
                <a:srgbClr val="251E1C">
                  <a:alpha val="100000"/>
                </a:srgbClr>
              </a:clrFrom>
              <a:clrTo>
                <a:srgbClr val="251E1C">
                  <a:alpha val="100000"/>
                  <a:alpha val="0"/>
                </a:srgbClr>
              </a:clrTo>
            </a:clrChange>
          </a:blip>
          <a:srcRect l="14707" t="27473" r="16768" b="4501"/>
          <a:stretch>
            <a:fillRect/>
          </a:stretch>
        </p:blipFill>
        <p:spPr>
          <a:xfrm>
            <a:off x="5000625" y="1072515"/>
            <a:ext cx="886460" cy="527685"/>
          </a:xfrm>
          <a:prstGeom prst="rect">
            <a:avLst/>
          </a:prstGeom>
        </p:spPr>
      </p:pic>
      <p:sp>
        <p:nvSpPr>
          <p:cNvPr id="18" name="文本框 17"/>
          <p:cNvSpPr txBox="1"/>
          <p:nvPr/>
        </p:nvSpPr>
        <p:spPr>
          <a:xfrm>
            <a:off x="2939415" y="1654810"/>
            <a:ext cx="4572000" cy="2332990"/>
          </a:xfrm>
          <a:prstGeom prst="rect">
            <a:avLst/>
          </a:prstGeom>
          <a:noFill/>
        </p:spPr>
        <p:txBody>
          <a:bodyPr wrap="square" rtlCol="0" anchor="t">
            <a:noAutofit/>
          </a:bodyPr>
          <a:lstStyle/>
          <a:p>
            <a:r>
              <a:rPr lang="en-US" altLang="en-GB" sz="1800">
                <a:solidFill>
                  <a:schemeClr val="bg1"/>
                </a:solidFill>
                <a:latin typeface="Berlin Sans FB" panose="020E0602020502020306" charset="0"/>
                <a:ea typeface="Press Start 2P" panose="00000500000000000000"/>
                <a:cs typeface="Berlin Sans FB" panose="020E0602020502020306" charset="0"/>
                <a:sym typeface="+mn-ea"/>
              </a:rPr>
              <a:t>1. Summon 4 different types of minions at different health stages</a:t>
            </a:r>
          </a:p>
          <a:p>
            <a:r>
              <a:rPr lang="en-US" altLang="en-GB" sz="1800">
                <a:solidFill>
                  <a:schemeClr val="bg1"/>
                </a:solidFill>
                <a:latin typeface="Berlin Sans FB" panose="020E0602020502020306" charset="0"/>
                <a:ea typeface="Press Start 2P" panose="00000500000000000000"/>
                <a:cs typeface="Berlin Sans FB" panose="020E0602020502020306" charset="0"/>
                <a:sym typeface="+mn-ea"/>
              </a:rPr>
              <a:t>   </a:t>
            </a:r>
            <a:r>
              <a:rPr lang="zh-CN" altLang="en-US" sz="1800">
                <a:solidFill>
                  <a:schemeClr val="bg1"/>
                </a:solidFill>
                <a:latin typeface="Berlin Sans FB" panose="020E0602020502020306" charset="0"/>
                <a:ea typeface="宋体" panose="02010600030101010101" pitchFamily="2" charset="-122"/>
                <a:cs typeface="Berlin Sans FB" panose="020E0602020502020306" charset="0"/>
                <a:sym typeface="+mn-ea"/>
              </a:rPr>
              <a:t>在不同血量阶段召唤4种不同类型的小怪</a:t>
            </a:r>
          </a:p>
          <a:p>
            <a:endParaRPr lang="zh-CN" altLang="en-US" sz="1800">
              <a:solidFill>
                <a:schemeClr val="bg1"/>
              </a:solidFill>
              <a:latin typeface="Berlin Sans FB" panose="020E0602020502020306" charset="0"/>
              <a:ea typeface="宋体" panose="02010600030101010101" pitchFamily="2" charset="-122"/>
              <a:cs typeface="Berlin Sans FB" panose="020E0602020502020306" charset="0"/>
              <a:sym typeface="+mn-ea"/>
            </a:endParaRPr>
          </a:p>
          <a:p>
            <a:endParaRPr lang="zh-CN" altLang="en-US" sz="1800">
              <a:solidFill>
                <a:schemeClr val="bg1"/>
              </a:solidFill>
              <a:latin typeface="Berlin Sans FB" panose="020E0602020502020306" charset="0"/>
              <a:ea typeface="宋体" panose="02010600030101010101" pitchFamily="2" charset="-122"/>
              <a:cs typeface="Berlin Sans FB" panose="020E0602020502020306" charset="0"/>
              <a:sym typeface="+mn-ea"/>
            </a:endParaRPr>
          </a:p>
          <a:p>
            <a:r>
              <a:rPr lang="en-US" altLang="en-GB" sz="1800">
                <a:solidFill>
                  <a:schemeClr val="bg1"/>
                </a:solidFill>
                <a:latin typeface="Berlin Sans FB" panose="020E0602020502020306" charset="0"/>
                <a:ea typeface="Press Start 2P" panose="00000500000000000000"/>
                <a:cs typeface="Berlin Sans FB" panose="020E0602020502020306" charset="0"/>
                <a:sym typeface="+mn-ea"/>
              </a:rPr>
              <a:t>2. Teleport at injured / random times</a:t>
            </a:r>
          </a:p>
          <a:p>
            <a:r>
              <a:rPr lang="en-US" altLang="en-GB" sz="1800">
                <a:solidFill>
                  <a:schemeClr val="bg1"/>
                </a:solidFill>
                <a:latin typeface="Berlin Sans FB" panose="020E0602020502020306" charset="0"/>
                <a:ea typeface="Press Start 2P" panose="00000500000000000000"/>
                <a:cs typeface="Berlin Sans FB" panose="020E0602020502020306" charset="0"/>
                <a:sym typeface="+mn-ea"/>
              </a:rPr>
              <a:t>    </a:t>
            </a:r>
            <a:r>
              <a:rPr lang="en-US" altLang="en-GB" sz="1800">
                <a:solidFill>
                  <a:schemeClr val="bg1"/>
                </a:solidFill>
                <a:latin typeface="Berlin Sans FB" panose="020E0602020502020306" charset="0"/>
                <a:ea typeface="Press Start 2P" panose="00000500000000000000"/>
                <a:cs typeface="Berlin Sans FB" panose="020E0602020502020306" charset="0"/>
              </a:rPr>
              <a:t>受伤/随机时刻瞬移</a:t>
            </a:r>
          </a:p>
          <a:p>
            <a:endParaRPr lang="en-US" altLang="en-GB" sz="1800">
              <a:solidFill>
                <a:schemeClr val="bg1"/>
              </a:solidFill>
              <a:latin typeface="Berlin Sans FB" panose="020E0602020502020306" charset="0"/>
              <a:ea typeface="Press Start 2P" panose="00000500000000000000"/>
              <a:cs typeface="Berlin Sans FB" panose="020E0602020502020306" charset="0"/>
            </a:endParaRPr>
          </a:p>
          <a:p>
            <a:endParaRPr lang="en-US" altLang="en-GB" sz="1800">
              <a:solidFill>
                <a:schemeClr val="bg1"/>
              </a:solidFill>
              <a:latin typeface="Berlin Sans FB" panose="020E0602020502020306" charset="0"/>
              <a:ea typeface="Press Start 2P" panose="00000500000000000000"/>
              <a:cs typeface="Berlin Sans FB" panose="020E0602020502020306" charset="0"/>
            </a:endParaRPr>
          </a:p>
          <a:p>
            <a:endParaRPr lang="zh-CN" altLang="en-US" sz="1800">
              <a:solidFill>
                <a:schemeClr val="bg1"/>
              </a:solidFill>
              <a:latin typeface="Berlin Sans FB" panose="020E0602020502020306" charset="0"/>
              <a:ea typeface="宋体" panose="02010600030101010101" pitchFamily="2" charset="-122"/>
              <a:cs typeface="Berlin Sans FB" panose="020E0602020502020306" charset="0"/>
              <a:sym typeface="+mn-e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75"/>
        <p:cNvGrpSpPr/>
        <p:nvPr/>
      </p:nvGrpSpPr>
      <p:grpSpPr>
        <a:xfrm>
          <a:off x="0" y="0"/>
          <a:ext cx="0" cy="0"/>
          <a:chOff x="0" y="0"/>
          <a:chExt cx="0" cy="0"/>
        </a:xfrm>
      </p:grpSpPr>
      <p:sp>
        <p:nvSpPr>
          <p:cNvPr id="976" name="Google Shape;976;p35"/>
          <p:cNvSpPr txBox="1">
            <a:spLocks noGrp="1"/>
          </p:cNvSpPr>
          <p:nvPr>
            <p:ph type="title" idx="15"/>
          </p:nvPr>
        </p:nvSpPr>
        <p:spPr>
          <a:xfrm>
            <a:off x="717550" y="555625"/>
            <a:ext cx="7708900" cy="33401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ltLang="en-GB" sz="2000" dirty="0">
                <a:solidFill>
                  <a:schemeClr val="accent5">
                    <a:lumMod val="25000"/>
                    <a:lumOff val="75000"/>
                  </a:schemeClr>
                </a:solidFill>
              </a:rPr>
              <a:t>Shadow Monster AI</a:t>
            </a:r>
          </a:p>
        </p:txBody>
      </p:sp>
      <p:sp>
        <p:nvSpPr>
          <p:cNvPr id="10" name="文本框 9"/>
          <p:cNvSpPr txBox="1"/>
          <p:nvPr/>
        </p:nvSpPr>
        <p:spPr>
          <a:xfrm>
            <a:off x="3762375" y="1600200"/>
            <a:ext cx="184731" cy="307777"/>
          </a:xfrm>
          <a:prstGeom prst="rect">
            <a:avLst/>
          </a:prstGeom>
          <a:noFill/>
        </p:spPr>
        <p:txBody>
          <a:bodyPr wrap="none" rtlCol="0">
            <a:spAutoFit/>
          </a:bodyPr>
          <a:lstStyle/>
          <a:p>
            <a:endParaRPr lang="zh-CN" altLang="en-US"/>
          </a:p>
        </p:txBody>
      </p:sp>
      <p:sp>
        <p:nvSpPr>
          <p:cNvPr id="18" name="文本框 17"/>
          <p:cNvSpPr txBox="1"/>
          <p:nvPr/>
        </p:nvSpPr>
        <p:spPr>
          <a:xfrm>
            <a:off x="3084830" y="1405255"/>
            <a:ext cx="5486400" cy="2332990"/>
          </a:xfrm>
          <a:prstGeom prst="rect">
            <a:avLst/>
          </a:prstGeom>
          <a:noFill/>
        </p:spPr>
        <p:txBody>
          <a:bodyPr wrap="square" rtlCol="0" anchor="t">
            <a:noAutofit/>
          </a:bodyPr>
          <a:lstStyle/>
          <a:p>
            <a:r>
              <a:rPr lang="en-US" altLang="en-GB" sz="1800">
                <a:solidFill>
                  <a:schemeClr val="bg1"/>
                </a:solidFill>
                <a:latin typeface="Berlin Sans FB" panose="020E0602020502020306" charset="0"/>
                <a:ea typeface="Press Start 2P" panose="00000500000000000000"/>
                <a:cs typeface="Berlin Sans FB" panose="020E0602020502020306" charset="0"/>
                <a:sym typeface="+mn-ea"/>
              </a:rPr>
              <a:t>1.  Cannot be attacked, appears at low SAN values and disappears at high SAN values.</a:t>
            </a:r>
          </a:p>
          <a:p>
            <a:r>
              <a:rPr lang="en-US" altLang="en-GB" sz="1800">
                <a:solidFill>
                  <a:schemeClr val="bg1"/>
                </a:solidFill>
                <a:latin typeface="Berlin Sans FB" panose="020E0602020502020306" charset="0"/>
                <a:ea typeface="Press Start 2P" panose="00000500000000000000"/>
                <a:cs typeface="Berlin Sans FB" panose="020E0602020502020306" charset="0"/>
                <a:sym typeface="+mn-ea"/>
              </a:rPr>
              <a:t>不可被攻击，在低san值时出现，高san值时消失</a:t>
            </a:r>
          </a:p>
          <a:p>
            <a:endParaRPr lang="en-US" altLang="en-GB" sz="1800">
              <a:solidFill>
                <a:schemeClr val="bg1"/>
              </a:solidFill>
              <a:latin typeface="Berlin Sans FB" panose="020E0602020502020306" charset="0"/>
              <a:ea typeface="Press Start 2P" panose="00000500000000000000"/>
              <a:cs typeface="Berlin Sans FB" panose="020E0602020502020306" charset="0"/>
              <a:sym typeface="+mn-ea"/>
            </a:endParaRPr>
          </a:p>
          <a:p>
            <a:endParaRPr lang="en-US" altLang="en-GB" sz="1800">
              <a:solidFill>
                <a:schemeClr val="bg1"/>
              </a:solidFill>
              <a:latin typeface="Berlin Sans FB" panose="020E0602020502020306" charset="0"/>
              <a:ea typeface="Press Start 2P" panose="00000500000000000000"/>
              <a:cs typeface="Berlin Sans FB" panose="020E0602020502020306" charset="0"/>
              <a:sym typeface="+mn-ea"/>
            </a:endParaRPr>
          </a:p>
          <a:p>
            <a:r>
              <a:rPr lang="en-US" altLang="en-GB" sz="1800">
                <a:solidFill>
                  <a:schemeClr val="bg1"/>
                </a:solidFill>
                <a:latin typeface="Berlin Sans FB" panose="020E0602020502020306" charset="0"/>
                <a:ea typeface="Press Start 2P" panose="00000500000000000000"/>
                <a:cs typeface="Berlin Sans FB" panose="020E0602020502020306" charset="0"/>
                <a:sym typeface="+mn-ea"/>
              </a:rPr>
              <a:t>2. Automatically tracks enemies and moves along the player’s historical trajectory.</a:t>
            </a:r>
          </a:p>
          <a:p>
            <a:r>
              <a:rPr lang="en-US" altLang="en-GB" sz="1800">
                <a:solidFill>
                  <a:schemeClr val="bg1"/>
                </a:solidFill>
                <a:latin typeface="Berlin Sans FB" panose="020E0602020502020306" charset="0"/>
                <a:ea typeface="Press Start 2P" panose="00000500000000000000"/>
                <a:cs typeface="Berlin Sans FB" panose="020E0602020502020306" charset="0"/>
              </a:rPr>
              <a:t>自动追踪敌人，并沿玩家的历史行动轨迹移动</a:t>
            </a:r>
          </a:p>
          <a:p>
            <a:endParaRPr lang="zh-CN" altLang="en-US" sz="1800">
              <a:solidFill>
                <a:schemeClr val="bg1"/>
              </a:solidFill>
              <a:latin typeface="Berlin Sans FB" panose="020E0602020502020306" charset="0"/>
              <a:ea typeface="宋体" panose="02010600030101010101" pitchFamily="2" charset="-122"/>
              <a:cs typeface="Berlin Sans FB" panose="020E0602020502020306" charset="0"/>
              <a:sym typeface="+mn-ea"/>
            </a:endParaRPr>
          </a:p>
        </p:txBody>
      </p:sp>
      <p:pic>
        <p:nvPicPr>
          <p:cNvPr id="3" name="图片 2"/>
          <p:cNvPicPr>
            <a:picLocks noChangeAspect="1"/>
          </p:cNvPicPr>
          <p:nvPr>
            <p:custDataLst>
              <p:tags r:id="rId1"/>
            </p:custDataLst>
          </p:nvPr>
        </p:nvPicPr>
        <p:blipFill>
          <a:blip r:embed="rId4">
            <a:clrChange>
              <a:clrFrom>
                <a:srgbClr val="251E1B">
                  <a:alpha val="100000"/>
                </a:srgbClr>
              </a:clrFrom>
              <a:clrTo>
                <a:srgbClr val="251E1B">
                  <a:alpha val="100000"/>
                  <a:alpha val="0"/>
                </a:srgbClr>
              </a:clrTo>
            </a:clrChange>
          </a:blip>
          <a:stretch>
            <a:fillRect/>
          </a:stretch>
        </p:blipFill>
        <p:spPr>
          <a:xfrm>
            <a:off x="440690" y="1728470"/>
            <a:ext cx="2838450" cy="147891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75"/>
        <p:cNvGrpSpPr/>
        <p:nvPr/>
      </p:nvGrpSpPr>
      <p:grpSpPr>
        <a:xfrm>
          <a:off x="0" y="0"/>
          <a:ext cx="0" cy="0"/>
          <a:chOff x="0" y="0"/>
          <a:chExt cx="0" cy="0"/>
        </a:xfrm>
      </p:grpSpPr>
      <p:sp>
        <p:nvSpPr>
          <p:cNvPr id="976" name="Google Shape;976;p35"/>
          <p:cNvSpPr txBox="1">
            <a:spLocks noGrp="1"/>
          </p:cNvSpPr>
          <p:nvPr>
            <p:ph type="title" idx="15"/>
          </p:nvPr>
        </p:nvSpPr>
        <p:spPr>
          <a:xfrm>
            <a:off x="717550" y="555625"/>
            <a:ext cx="7708900" cy="33401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ltLang="en-GB" sz="2000" dirty="0">
                <a:solidFill>
                  <a:schemeClr val="accent5">
                    <a:lumMod val="25000"/>
                    <a:lumOff val="75000"/>
                  </a:schemeClr>
                </a:solidFill>
              </a:rPr>
              <a:t>Overall Enemy AI</a:t>
            </a:r>
          </a:p>
        </p:txBody>
      </p:sp>
      <p:sp>
        <p:nvSpPr>
          <p:cNvPr id="10" name="文本框 9"/>
          <p:cNvSpPr txBox="1"/>
          <p:nvPr/>
        </p:nvSpPr>
        <p:spPr>
          <a:xfrm>
            <a:off x="3762375" y="1600200"/>
            <a:ext cx="184731" cy="307777"/>
          </a:xfrm>
          <a:prstGeom prst="rect">
            <a:avLst/>
          </a:prstGeom>
          <a:noFill/>
        </p:spPr>
        <p:txBody>
          <a:bodyPr wrap="none" rtlCol="0">
            <a:spAutoFit/>
          </a:bodyPr>
          <a:lstStyle/>
          <a:p>
            <a:endParaRPr lang="zh-CN" altLang="en-US"/>
          </a:p>
        </p:txBody>
      </p:sp>
      <p:sp>
        <p:nvSpPr>
          <p:cNvPr id="18" name="文本框 17"/>
          <p:cNvSpPr txBox="1"/>
          <p:nvPr/>
        </p:nvSpPr>
        <p:spPr>
          <a:xfrm>
            <a:off x="1054735" y="3934515"/>
            <a:ext cx="7034530" cy="1490345"/>
          </a:xfrm>
          <a:prstGeom prst="rect">
            <a:avLst/>
          </a:prstGeom>
          <a:noFill/>
        </p:spPr>
        <p:txBody>
          <a:bodyPr wrap="square" rtlCol="0" anchor="t">
            <a:noAutofit/>
          </a:bodyPr>
          <a:lstStyle/>
          <a:p>
            <a:pPr algn="ctr"/>
            <a:r>
              <a:rPr lang="en-US" altLang="en-GB" sz="1800" dirty="0">
                <a:solidFill>
                  <a:schemeClr val="bg1"/>
                </a:solidFill>
                <a:latin typeface="Berlin Sans FB" panose="020E0602020502020306" charset="0"/>
                <a:ea typeface="Press Start 2P" panose="00000500000000000000"/>
                <a:cs typeface="Berlin Sans FB" panose="020E0602020502020306" charset="0"/>
                <a:sym typeface="+mn-ea"/>
              </a:rPr>
              <a:t> Design up to </a:t>
            </a:r>
            <a:r>
              <a:rPr lang="en-US" altLang="en-GB" sz="1800" b="1" u="sng" dirty="0">
                <a:solidFill>
                  <a:schemeClr val="bg1"/>
                </a:solidFill>
                <a:latin typeface="Berlin Sans FB" panose="020E0602020502020306" charset="0"/>
                <a:ea typeface="Press Start 2P" panose="00000500000000000000"/>
                <a:cs typeface="Berlin Sans FB" panose="020E0602020502020306" charset="0"/>
                <a:sym typeface="+mn-ea"/>
              </a:rPr>
              <a:t>13 types</a:t>
            </a:r>
            <a:r>
              <a:rPr lang="en-US" altLang="en-GB" sz="1800" dirty="0">
                <a:solidFill>
                  <a:schemeClr val="bg1"/>
                </a:solidFill>
                <a:latin typeface="Berlin Sans FB" panose="020E0602020502020306" charset="0"/>
                <a:ea typeface="Press Start 2P" panose="00000500000000000000"/>
                <a:cs typeface="Berlin Sans FB" panose="020E0602020502020306" charset="0"/>
                <a:sym typeface="+mn-ea"/>
              </a:rPr>
              <a:t> of enemies, including flying/walking/tracking, close-range/long-range/collision attacks and other types.</a:t>
            </a:r>
          </a:p>
          <a:p>
            <a:pPr algn="ctr"/>
            <a:r>
              <a:rPr lang="en-US" altLang="en-GB" sz="1800" dirty="0" err="1">
                <a:solidFill>
                  <a:schemeClr val="bg1"/>
                </a:solidFill>
                <a:latin typeface="Berlin Sans FB" panose="020E0602020502020306" charset="0"/>
                <a:ea typeface="Press Start 2P" panose="00000500000000000000"/>
                <a:cs typeface="Berlin Sans FB" panose="020E0602020502020306" charset="0"/>
                <a:sym typeface="+mn-ea"/>
              </a:rPr>
              <a:t>自行设计多达</a:t>
            </a:r>
            <a:r>
              <a:rPr lang="en-US" altLang="en-GB" sz="1800" dirty="0">
                <a:solidFill>
                  <a:schemeClr val="bg1"/>
                </a:solidFill>
                <a:latin typeface="Berlin Sans FB" panose="020E0602020502020306" charset="0"/>
                <a:ea typeface="Press Start 2P" panose="00000500000000000000"/>
                <a:cs typeface="Berlin Sans FB" panose="020E0602020502020306" charset="0"/>
                <a:sym typeface="+mn-ea"/>
              </a:rPr>
              <a:t> </a:t>
            </a:r>
            <a:r>
              <a:rPr lang="en-US" altLang="en-GB" sz="1800" b="1" u="sng" dirty="0">
                <a:solidFill>
                  <a:schemeClr val="bg1"/>
                </a:solidFill>
                <a:latin typeface="Berlin Sans FB" panose="020E0602020502020306" charset="0"/>
                <a:ea typeface="Press Start 2P" panose="00000500000000000000"/>
                <a:cs typeface="Berlin Sans FB" panose="020E0602020502020306" charset="0"/>
                <a:sym typeface="+mn-ea"/>
              </a:rPr>
              <a:t>13种 </a:t>
            </a:r>
            <a:r>
              <a:rPr lang="en-US" altLang="en-GB" sz="1800" dirty="0" err="1">
                <a:solidFill>
                  <a:schemeClr val="bg1"/>
                </a:solidFill>
                <a:latin typeface="Berlin Sans FB" panose="020E0602020502020306" charset="0"/>
                <a:ea typeface="Press Start 2P" panose="00000500000000000000"/>
                <a:cs typeface="Berlin Sans FB" panose="020E0602020502020306" charset="0"/>
                <a:sym typeface="+mn-ea"/>
              </a:rPr>
              <a:t>敌人，包含飞行</a:t>
            </a:r>
            <a:r>
              <a:rPr lang="en-US" altLang="en-GB" sz="1800" dirty="0">
                <a:solidFill>
                  <a:schemeClr val="bg1"/>
                </a:solidFill>
                <a:latin typeface="Berlin Sans FB" panose="020E0602020502020306" charset="0"/>
                <a:ea typeface="Press Start 2P" panose="00000500000000000000"/>
                <a:cs typeface="Berlin Sans FB" panose="020E0602020502020306" charset="0"/>
                <a:sym typeface="+mn-ea"/>
              </a:rPr>
              <a:t>/</a:t>
            </a:r>
            <a:r>
              <a:rPr lang="en-US" altLang="en-GB" sz="1800" dirty="0" err="1">
                <a:solidFill>
                  <a:schemeClr val="bg1"/>
                </a:solidFill>
                <a:latin typeface="Berlin Sans FB" panose="020E0602020502020306" charset="0"/>
                <a:ea typeface="Press Start 2P" panose="00000500000000000000"/>
                <a:cs typeface="Berlin Sans FB" panose="020E0602020502020306" charset="0"/>
                <a:sym typeface="+mn-ea"/>
              </a:rPr>
              <a:t>行走</a:t>
            </a:r>
            <a:r>
              <a:rPr lang="en-US" altLang="en-GB" sz="1800" dirty="0">
                <a:solidFill>
                  <a:schemeClr val="bg1"/>
                </a:solidFill>
                <a:latin typeface="Berlin Sans FB" panose="020E0602020502020306" charset="0"/>
                <a:ea typeface="Press Start 2P" panose="00000500000000000000"/>
                <a:cs typeface="Berlin Sans FB" panose="020E0602020502020306" charset="0"/>
                <a:sym typeface="+mn-ea"/>
              </a:rPr>
              <a:t>/</a:t>
            </a:r>
            <a:r>
              <a:rPr lang="en-US" altLang="en-GB" sz="1800" dirty="0" err="1">
                <a:solidFill>
                  <a:schemeClr val="bg1"/>
                </a:solidFill>
                <a:latin typeface="Berlin Sans FB" panose="020E0602020502020306" charset="0"/>
                <a:ea typeface="Press Start 2P" panose="00000500000000000000"/>
                <a:cs typeface="Berlin Sans FB" panose="020E0602020502020306" charset="0"/>
                <a:sym typeface="+mn-ea"/>
              </a:rPr>
              <a:t>追踪</a:t>
            </a:r>
            <a:r>
              <a:rPr lang="en-US" altLang="en-GB" sz="1800" dirty="0">
                <a:solidFill>
                  <a:schemeClr val="bg1"/>
                </a:solidFill>
                <a:latin typeface="Berlin Sans FB" panose="020E0602020502020306" charset="0"/>
                <a:ea typeface="Press Start 2P" panose="00000500000000000000"/>
                <a:cs typeface="Berlin Sans FB" panose="020E0602020502020306" charset="0"/>
                <a:sym typeface="+mn-ea"/>
              </a:rPr>
              <a:t>，</a:t>
            </a:r>
          </a:p>
          <a:p>
            <a:pPr algn="ctr"/>
            <a:r>
              <a:rPr lang="en-US" altLang="en-GB" sz="1800" dirty="0" err="1">
                <a:solidFill>
                  <a:schemeClr val="bg1"/>
                </a:solidFill>
                <a:latin typeface="Berlin Sans FB" panose="020E0602020502020306" charset="0"/>
                <a:ea typeface="Press Start 2P" panose="00000500000000000000"/>
                <a:cs typeface="Berlin Sans FB" panose="020E0602020502020306" charset="0"/>
                <a:sym typeface="+mn-ea"/>
              </a:rPr>
              <a:t>近程</a:t>
            </a:r>
            <a:r>
              <a:rPr lang="en-US" altLang="en-GB" sz="1800" dirty="0">
                <a:solidFill>
                  <a:schemeClr val="bg1"/>
                </a:solidFill>
                <a:latin typeface="Berlin Sans FB" panose="020E0602020502020306" charset="0"/>
                <a:ea typeface="Press Start 2P" panose="00000500000000000000"/>
                <a:cs typeface="Berlin Sans FB" panose="020E0602020502020306" charset="0"/>
                <a:sym typeface="+mn-ea"/>
              </a:rPr>
              <a:t>/</a:t>
            </a:r>
            <a:r>
              <a:rPr lang="en-US" altLang="en-GB" sz="1800" dirty="0" err="1">
                <a:solidFill>
                  <a:schemeClr val="bg1"/>
                </a:solidFill>
                <a:latin typeface="Berlin Sans FB" panose="020E0602020502020306" charset="0"/>
                <a:ea typeface="Press Start 2P" panose="00000500000000000000"/>
                <a:cs typeface="Berlin Sans FB" panose="020E0602020502020306" charset="0"/>
                <a:sym typeface="+mn-ea"/>
              </a:rPr>
              <a:t>远程</a:t>
            </a:r>
            <a:r>
              <a:rPr lang="en-US" altLang="en-GB" sz="1800" dirty="0">
                <a:solidFill>
                  <a:schemeClr val="bg1"/>
                </a:solidFill>
                <a:latin typeface="Berlin Sans FB" panose="020E0602020502020306" charset="0"/>
                <a:ea typeface="Press Start 2P" panose="00000500000000000000"/>
                <a:cs typeface="Berlin Sans FB" panose="020E0602020502020306" charset="0"/>
                <a:sym typeface="+mn-ea"/>
              </a:rPr>
              <a:t>/</a:t>
            </a:r>
            <a:r>
              <a:rPr lang="en-US" altLang="en-GB" sz="1800" dirty="0" err="1">
                <a:solidFill>
                  <a:schemeClr val="bg1"/>
                </a:solidFill>
                <a:latin typeface="Berlin Sans FB" panose="020E0602020502020306" charset="0"/>
                <a:ea typeface="Press Start 2P" panose="00000500000000000000"/>
                <a:cs typeface="Berlin Sans FB" panose="020E0602020502020306" charset="0"/>
                <a:sym typeface="+mn-ea"/>
              </a:rPr>
              <a:t>碰撞攻击等多种类型</a:t>
            </a:r>
            <a:endParaRPr lang="zh-CN" altLang="en-US" sz="1800" dirty="0">
              <a:solidFill>
                <a:schemeClr val="bg1"/>
              </a:solidFill>
              <a:latin typeface="Berlin Sans FB" panose="020E0602020502020306" charset="0"/>
              <a:ea typeface="宋体" panose="02010600030101010101" pitchFamily="2" charset="-122"/>
              <a:cs typeface="Berlin Sans FB" panose="020E0602020502020306" charset="0"/>
              <a:sym typeface="+mn-ea"/>
            </a:endParaRPr>
          </a:p>
        </p:txBody>
      </p:sp>
      <p:pic>
        <p:nvPicPr>
          <p:cNvPr id="3" name="图片 2">
            <a:extLst>
              <a:ext uri="{FF2B5EF4-FFF2-40B4-BE49-F238E27FC236}">
                <a16:creationId xmlns:a16="http://schemas.microsoft.com/office/drawing/2014/main" id="{E981D944-CDEA-6C05-BDC7-3BC29D7883F6}"/>
              </a:ext>
            </a:extLst>
          </p:cNvPr>
          <p:cNvPicPr>
            <a:picLocks noChangeAspect="1"/>
          </p:cNvPicPr>
          <p:nvPr/>
        </p:nvPicPr>
        <p:blipFill>
          <a:blip r:embed="rId3">
            <a:clrChange>
              <a:clrFrom>
                <a:srgbClr val="213A54"/>
              </a:clrFrom>
              <a:clrTo>
                <a:srgbClr val="213A54">
                  <a:alpha val="0"/>
                </a:srgbClr>
              </a:clrTo>
            </a:clrChange>
          </a:blip>
          <a:stretch>
            <a:fillRect/>
          </a:stretch>
        </p:blipFill>
        <p:spPr>
          <a:xfrm>
            <a:off x="359586" y="1191767"/>
            <a:ext cx="1951055" cy="1124641"/>
          </a:xfrm>
          <a:prstGeom prst="rect">
            <a:avLst/>
          </a:prstGeom>
        </p:spPr>
      </p:pic>
      <p:pic>
        <p:nvPicPr>
          <p:cNvPr id="5" name="图片 4">
            <a:extLst>
              <a:ext uri="{FF2B5EF4-FFF2-40B4-BE49-F238E27FC236}">
                <a16:creationId xmlns:a16="http://schemas.microsoft.com/office/drawing/2014/main" id="{A2776287-C635-D6F6-9CE9-12725B129A38}"/>
              </a:ext>
            </a:extLst>
          </p:cNvPr>
          <p:cNvPicPr>
            <a:picLocks noChangeAspect="1"/>
          </p:cNvPicPr>
          <p:nvPr/>
        </p:nvPicPr>
        <p:blipFill>
          <a:blip r:embed="rId4">
            <a:clrChange>
              <a:clrFrom>
                <a:srgbClr val="213A54"/>
              </a:clrFrom>
              <a:clrTo>
                <a:srgbClr val="213A54">
                  <a:alpha val="0"/>
                </a:srgbClr>
              </a:clrTo>
            </a:clrChange>
          </a:blip>
          <a:stretch>
            <a:fillRect/>
          </a:stretch>
        </p:blipFill>
        <p:spPr>
          <a:xfrm>
            <a:off x="5860162" y="1938661"/>
            <a:ext cx="3188223" cy="1899959"/>
          </a:xfrm>
          <a:prstGeom prst="rect">
            <a:avLst/>
          </a:prstGeom>
        </p:spPr>
      </p:pic>
      <p:pic>
        <p:nvPicPr>
          <p:cNvPr id="7" name="图片 6">
            <a:extLst>
              <a:ext uri="{FF2B5EF4-FFF2-40B4-BE49-F238E27FC236}">
                <a16:creationId xmlns:a16="http://schemas.microsoft.com/office/drawing/2014/main" id="{9493F3F7-C5F7-26A0-D49B-69FF734E2BB4}"/>
              </a:ext>
            </a:extLst>
          </p:cNvPr>
          <p:cNvPicPr>
            <a:picLocks noChangeAspect="1"/>
          </p:cNvPicPr>
          <p:nvPr/>
        </p:nvPicPr>
        <p:blipFill>
          <a:blip r:embed="rId5">
            <a:clrChange>
              <a:clrFrom>
                <a:srgbClr val="213A54"/>
              </a:clrFrom>
              <a:clrTo>
                <a:srgbClr val="213A54">
                  <a:alpha val="0"/>
                </a:srgbClr>
              </a:clrTo>
            </a:clrChange>
          </a:blip>
          <a:stretch>
            <a:fillRect/>
          </a:stretch>
        </p:blipFill>
        <p:spPr>
          <a:xfrm>
            <a:off x="4042869" y="1136881"/>
            <a:ext cx="1026333" cy="844392"/>
          </a:xfrm>
          <a:prstGeom prst="rect">
            <a:avLst/>
          </a:prstGeom>
        </p:spPr>
      </p:pic>
      <p:pic>
        <p:nvPicPr>
          <p:cNvPr id="9" name="图片 8">
            <a:extLst>
              <a:ext uri="{FF2B5EF4-FFF2-40B4-BE49-F238E27FC236}">
                <a16:creationId xmlns:a16="http://schemas.microsoft.com/office/drawing/2014/main" id="{EDE7A426-5607-4823-3D26-3693D4D4C720}"/>
              </a:ext>
            </a:extLst>
          </p:cNvPr>
          <p:cNvPicPr>
            <a:picLocks noChangeAspect="1"/>
          </p:cNvPicPr>
          <p:nvPr/>
        </p:nvPicPr>
        <p:blipFill>
          <a:blip r:embed="rId6">
            <a:clrChange>
              <a:clrFrom>
                <a:srgbClr val="213A54"/>
              </a:clrFrom>
              <a:clrTo>
                <a:srgbClr val="213A54">
                  <a:alpha val="0"/>
                </a:srgbClr>
              </a:clrTo>
            </a:clrChange>
          </a:blip>
          <a:stretch>
            <a:fillRect/>
          </a:stretch>
        </p:blipFill>
        <p:spPr>
          <a:xfrm>
            <a:off x="6652033" y="838199"/>
            <a:ext cx="948917" cy="861593"/>
          </a:xfrm>
          <a:prstGeom prst="rect">
            <a:avLst/>
          </a:prstGeom>
        </p:spPr>
      </p:pic>
      <p:pic>
        <p:nvPicPr>
          <p:cNvPr id="12" name="图片 11">
            <a:extLst>
              <a:ext uri="{FF2B5EF4-FFF2-40B4-BE49-F238E27FC236}">
                <a16:creationId xmlns:a16="http://schemas.microsoft.com/office/drawing/2014/main" id="{E74FC5E9-3683-4015-9760-548B2863CA7F}"/>
              </a:ext>
            </a:extLst>
          </p:cNvPr>
          <p:cNvPicPr>
            <a:picLocks noChangeAspect="1"/>
          </p:cNvPicPr>
          <p:nvPr/>
        </p:nvPicPr>
        <p:blipFill>
          <a:blip r:embed="rId7">
            <a:clrChange>
              <a:clrFrom>
                <a:srgbClr val="213A54"/>
              </a:clrFrom>
              <a:clrTo>
                <a:srgbClr val="213A54">
                  <a:alpha val="0"/>
                </a:srgbClr>
              </a:clrTo>
            </a:clrChange>
          </a:blip>
          <a:stretch>
            <a:fillRect/>
          </a:stretch>
        </p:blipFill>
        <p:spPr>
          <a:xfrm>
            <a:off x="1368583" y="2439708"/>
            <a:ext cx="1173871" cy="1472313"/>
          </a:xfrm>
          <a:prstGeom prst="rect">
            <a:avLst/>
          </a:prstGeom>
        </p:spPr>
      </p:pic>
      <p:pic>
        <p:nvPicPr>
          <p:cNvPr id="14" name="图片 13">
            <a:extLst>
              <a:ext uri="{FF2B5EF4-FFF2-40B4-BE49-F238E27FC236}">
                <a16:creationId xmlns:a16="http://schemas.microsoft.com/office/drawing/2014/main" id="{EC73380C-30CB-AB01-7D13-29BED4BD6504}"/>
              </a:ext>
            </a:extLst>
          </p:cNvPr>
          <p:cNvPicPr>
            <a:picLocks noChangeAspect="1"/>
          </p:cNvPicPr>
          <p:nvPr/>
        </p:nvPicPr>
        <p:blipFill>
          <a:blip r:embed="rId8">
            <a:clrChange>
              <a:clrFrom>
                <a:srgbClr val="213A54"/>
              </a:clrFrom>
              <a:clrTo>
                <a:srgbClr val="213A54">
                  <a:alpha val="0"/>
                </a:srgbClr>
              </a:clrTo>
            </a:clrChange>
          </a:blip>
          <a:stretch>
            <a:fillRect/>
          </a:stretch>
        </p:blipFill>
        <p:spPr>
          <a:xfrm>
            <a:off x="3056919" y="2537821"/>
            <a:ext cx="1757461" cy="1018342"/>
          </a:xfrm>
          <a:prstGeom prst="rect">
            <a:avLst/>
          </a:prstGeom>
        </p:spPr>
      </p:pic>
      <p:pic>
        <p:nvPicPr>
          <p:cNvPr id="16" name="图片 15">
            <a:extLst>
              <a:ext uri="{FF2B5EF4-FFF2-40B4-BE49-F238E27FC236}">
                <a16:creationId xmlns:a16="http://schemas.microsoft.com/office/drawing/2014/main" id="{D7FE8200-DC88-1E8F-2D59-1D7FFFDD3B66}"/>
              </a:ext>
            </a:extLst>
          </p:cNvPr>
          <p:cNvPicPr>
            <a:picLocks noChangeAspect="1"/>
          </p:cNvPicPr>
          <p:nvPr/>
        </p:nvPicPr>
        <p:blipFill>
          <a:blip r:embed="rId9">
            <a:clrChange>
              <a:clrFrom>
                <a:srgbClr val="213A54"/>
              </a:clrFrom>
              <a:clrTo>
                <a:srgbClr val="213A54">
                  <a:alpha val="0"/>
                </a:srgbClr>
              </a:clrTo>
            </a:clrChange>
          </a:blip>
          <a:stretch>
            <a:fillRect/>
          </a:stretch>
        </p:blipFill>
        <p:spPr>
          <a:xfrm>
            <a:off x="5658148" y="1907977"/>
            <a:ext cx="608978" cy="589276"/>
          </a:xfrm>
          <a:prstGeom prst="rect">
            <a:avLst/>
          </a:prstGeom>
        </p:spPr>
      </p:pic>
      <p:pic>
        <p:nvPicPr>
          <p:cNvPr id="19" name="图片 18">
            <a:extLst>
              <a:ext uri="{FF2B5EF4-FFF2-40B4-BE49-F238E27FC236}">
                <a16:creationId xmlns:a16="http://schemas.microsoft.com/office/drawing/2014/main" id="{96B2BFB4-DEBA-6A33-737F-AD98CA2827B1}"/>
              </a:ext>
            </a:extLst>
          </p:cNvPr>
          <p:cNvPicPr>
            <a:picLocks noChangeAspect="1"/>
          </p:cNvPicPr>
          <p:nvPr/>
        </p:nvPicPr>
        <p:blipFill>
          <a:blip r:embed="rId10">
            <a:clrChange>
              <a:clrFrom>
                <a:srgbClr val="213A54"/>
              </a:clrFrom>
              <a:clrTo>
                <a:srgbClr val="213A54">
                  <a:alpha val="0"/>
                </a:srgbClr>
              </a:clrTo>
            </a:clrChange>
          </a:blip>
          <a:stretch>
            <a:fillRect/>
          </a:stretch>
        </p:blipFill>
        <p:spPr>
          <a:xfrm>
            <a:off x="2795167" y="1761274"/>
            <a:ext cx="658606" cy="682870"/>
          </a:xfrm>
          <a:prstGeom prst="rect">
            <a:avLst/>
          </a:prstGeom>
        </p:spPr>
      </p:pic>
      <p:pic>
        <p:nvPicPr>
          <p:cNvPr id="21" name="图片 20">
            <a:extLst>
              <a:ext uri="{FF2B5EF4-FFF2-40B4-BE49-F238E27FC236}">
                <a16:creationId xmlns:a16="http://schemas.microsoft.com/office/drawing/2014/main" id="{DBC82FF6-A128-EF64-E39F-6023EF70EFA0}"/>
              </a:ext>
            </a:extLst>
          </p:cNvPr>
          <p:cNvPicPr>
            <a:picLocks noChangeAspect="1"/>
          </p:cNvPicPr>
          <p:nvPr/>
        </p:nvPicPr>
        <p:blipFill>
          <a:blip r:embed="rId11">
            <a:clrChange>
              <a:clrFrom>
                <a:srgbClr val="213A54"/>
              </a:clrFrom>
              <a:clrTo>
                <a:srgbClr val="213A54">
                  <a:alpha val="0"/>
                </a:srgbClr>
              </a:clrTo>
            </a:clrChange>
          </a:blip>
          <a:stretch>
            <a:fillRect/>
          </a:stretch>
        </p:blipFill>
        <p:spPr>
          <a:xfrm>
            <a:off x="4999542" y="3200303"/>
            <a:ext cx="658606" cy="711719"/>
          </a:xfrm>
          <a:prstGeom prst="rect">
            <a:avLst/>
          </a:prstGeom>
        </p:spPr>
      </p:pic>
      <p:pic>
        <p:nvPicPr>
          <p:cNvPr id="23" name="图片 22">
            <a:extLst>
              <a:ext uri="{FF2B5EF4-FFF2-40B4-BE49-F238E27FC236}">
                <a16:creationId xmlns:a16="http://schemas.microsoft.com/office/drawing/2014/main" id="{2C2F8FBF-0B6B-5EC4-F150-5D48B39F4F9B}"/>
              </a:ext>
            </a:extLst>
          </p:cNvPr>
          <p:cNvPicPr>
            <a:picLocks noChangeAspect="1"/>
          </p:cNvPicPr>
          <p:nvPr/>
        </p:nvPicPr>
        <p:blipFill>
          <a:blip r:embed="rId12">
            <a:clrChange>
              <a:clrFrom>
                <a:srgbClr val="213A54"/>
              </a:clrFrom>
              <a:clrTo>
                <a:srgbClr val="213A54">
                  <a:alpha val="0"/>
                </a:srgbClr>
              </a:clrTo>
            </a:clrChange>
          </a:blip>
          <a:stretch>
            <a:fillRect/>
          </a:stretch>
        </p:blipFill>
        <p:spPr>
          <a:xfrm>
            <a:off x="437414" y="3275748"/>
            <a:ext cx="897699" cy="666575"/>
          </a:xfrm>
          <a:prstGeom prst="rect">
            <a:avLst/>
          </a:prstGeom>
        </p:spPr>
      </p:pic>
      <p:pic>
        <p:nvPicPr>
          <p:cNvPr id="25" name="图片 24">
            <a:extLst>
              <a:ext uri="{FF2B5EF4-FFF2-40B4-BE49-F238E27FC236}">
                <a16:creationId xmlns:a16="http://schemas.microsoft.com/office/drawing/2014/main" id="{ED5666AD-4BDA-046B-13DC-D8B85DB7D01F}"/>
              </a:ext>
            </a:extLst>
          </p:cNvPr>
          <p:cNvPicPr>
            <a:picLocks noChangeAspect="1"/>
          </p:cNvPicPr>
          <p:nvPr/>
        </p:nvPicPr>
        <p:blipFill>
          <a:blip r:embed="rId13">
            <a:clrChange>
              <a:clrFrom>
                <a:srgbClr val="213A54"/>
              </a:clrFrom>
              <a:clrTo>
                <a:srgbClr val="213A54">
                  <a:alpha val="0"/>
                </a:srgbClr>
              </a:clrTo>
            </a:clrChange>
          </a:blip>
          <a:stretch>
            <a:fillRect/>
          </a:stretch>
        </p:blipFill>
        <p:spPr>
          <a:xfrm>
            <a:off x="2446433" y="1012936"/>
            <a:ext cx="906607" cy="557912"/>
          </a:xfrm>
          <a:prstGeom prst="rect">
            <a:avLst/>
          </a:prstGeom>
        </p:spPr>
      </p:pic>
      <p:pic>
        <p:nvPicPr>
          <p:cNvPr id="27" name="图片 26">
            <a:extLst>
              <a:ext uri="{FF2B5EF4-FFF2-40B4-BE49-F238E27FC236}">
                <a16:creationId xmlns:a16="http://schemas.microsoft.com/office/drawing/2014/main" id="{70C9D058-814C-7E94-F160-3B61745B3951}"/>
              </a:ext>
            </a:extLst>
          </p:cNvPr>
          <p:cNvPicPr>
            <a:picLocks noChangeAspect="1"/>
          </p:cNvPicPr>
          <p:nvPr/>
        </p:nvPicPr>
        <p:blipFill>
          <a:blip r:embed="rId14">
            <a:clrChange>
              <a:clrFrom>
                <a:srgbClr val="213A54"/>
              </a:clrFrom>
              <a:clrTo>
                <a:srgbClr val="213A54">
                  <a:alpha val="0"/>
                </a:srgbClr>
              </a:clrTo>
            </a:clrChange>
          </a:blip>
          <a:stretch>
            <a:fillRect/>
          </a:stretch>
        </p:blipFill>
        <p:spPr>
          <a:xfrm>
            <a:off x="4397817" y="2108402"/>
            <a:ext cx="993378" cy="666575"/>
          </a:xfrm>
          <a:prstGeom prst="rect">
            <a:avLst/>
          </a:prstGeom>
        </p:spPr>
      </p:pic>
      <p:pic>
        <p:nvPicPr>
          <p:cNvPr id="29" name="图片 28">
            <a:extLst>
              <a:ext uri="{FF2B5EF4-FFF2-40B4-BE49-F238E27FC236}">
                <a16:creationId xmlns:a16="http://schemas.microsoft.com/office/drawing/2014/main" id="{C0BE10F5-883B-9DFF-E3F4-635784A539B8}"/>
              </a:ext>
            </a:extLst>
          </p:cNvPr>
          <p:cNvPicPr>
            <a:picLocks noChangeAspect="1"/>
          </p:cNvPicPr>
          <p:nvPr/>
        </p:nvPicPr>
        <p:blipFill>
          <a:blip r:embed="rId15">
            <a:clrChange>
              <a:clrFrom>
                <a:srgbClr val="213A54"/>
              </a:clrFrom>
              <a:clrTo>
                <a:srgbClr val="213A54">
                  <a:alpha val="0"/>
                </a:srgbClr>
              </a:clrTo>
            </a:clrChange>
          </a:blip>
          <a:stretch>
            <a:fillRect/>
          </a:stretch>
        </p:blipFill>
        <p:spPr>
          <a:xfrm>
            <a:off x="2330591" y="3376371"/>
            <a:ext cx="1138289" cy="605319"/>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Google Shape;976;p35"/>
          <p:cNvSpPr txBox="1">
            <a:spLocks noGrp="1"/>
          </p:cNvSpPr>
          <p:nvPr>
            <p:ph type="title" idx="15"/>
          </p:nvPr>
        </p:nvSpPr>
        <p:spPr>
          <a:xfrm>
            <a:off x="611505" y="339725"/>
            <a:ext cx="7708900" cy="33401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ltLang="en-GB" sz="2000" dirty="0">
                <a:solidFill>
                  <a:schemeClr val="accent5">
                    <a:lumMod val="25000"/>
                    <a:lumOff val="75000"/>
                  </a:schemeClr>
                </a:solidFill>
              </a:rPr>
              <a:t>What we have done:</a:t>
            </a:r>
          </a:p>
        </p:txBody>
      </p:sp>
      <p:pic>
        <p:nvPicPr>
          <p:cNvPr id="3" name="图片 2" descr="截屏2023-07-23 下午9.28.19"/>
          <p:cNvPicPr>
            <a:picLocks noChangeAspect="1"/>
          </p:cNvPicPr>
          <p:nvPr/>
        </p:nvPicPr>
        <p:blipFill>
          <a:blip r:embed="rId2"/>
          <a:stretch>
            <a:fillRect/>
          </a:stretch>
        </p:blipFill>
        <p:spPr>
          <a:xfrm>
            <a:off x="0" y="916305"/>
            <a:ext cx="9144000" cy="1069340"/>
          </a:xfrm>
          <a:prstGeom prst="rect">
            <a:avLst/>
          </a:prstGeom>
        </p:spPr>
      </p:pic>
      <p:pic>
        <p:nvPicPr>
          <p:cNvPr id="6" name="图片 5" descr="截屏2023-07-23 下午9.27.44"/>
          <p:cNvPicPr>
            <a:picLocks noChangeAspect="1"/>
          </p:cNvPicPr>
          <p:nvPr/>
        </p:nvPicPr>
        <p:blipFill>
          <a:blip r:embed="rId3"/>
          <a:stretch>
            <a:fillRect/>
          </a:stretch>
        </p:blipFill>
        <p:spPr>
          <a:xfrm>
            <a:off x="0" y="1985645"/>
            <a:ext cx="8940165" cy="1454150"/>
          </a:xfrm>
          <a:prstGeom prst="rect">
            <a:avLst/>
          </a:prstGeom>
        </p:spPr>
      </p:pic>
      <p:pic>
        <p:nvPicPr>
          <p:cNvPr id="7" name="图片 6" descr="截屏2023-07-24 上午1.11.13"/>
          <p:cNvPicPr>
            <a:picLocks noChangeAspect="1"/>
          </p:cNvPicPr>
          <p:nvPr/>
        </p:nvPicPr>
        <p:blipFill>
          <a:blip r:embed="rId4"/>
          <a:stretch>
            <a:fillRect/>
          </a:stretch>
        </p:blipFill>
        <p:spPr>
          <a:xfrm>
            <a:off x="0" y="3364865"/>
            <a:ext cx="9009380" cy="112649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Shape 975"/>
        <p:cNvGrpSpPr/>
        <p:nvPr/>
      </p:nvGrpSpPr>
      <p:grpSpPr>
        <a:xfrm>
          <a:off x="0" y="0"/>
          <a:ext cx="0" cy="0"/>
          <a:chOff x="0" y="0"/>
          <a:chExt cx="0" cy="0"/>
        </a:xfrm>
      </p:grpSpPr>
      <p:sp>
        <p:nvSpPr>
          <p:cNvPr id="976" name="Google Shape;976;p35"/>
          <p:cNvSpPr txBox="1">
            <a:spLocks noGrp="1"/>
          </p:cNvSpPr>
          <p:nvPr>
            <p:ph type="title" idx="15"/>
          </p:nvPr>
        </p:nvSpPr>
        <p:spPr>
          <a:xfrm>
            <a:off x="717550" y="555625"/>
            <a:ext cx="7708900" cy="33401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ltLang="zh-CN" sz="2000" dirty="0">
                <a:solidFill>
                  <a:schemeClr val="accent5">
                    <a:lumMod val="25000"/>
                    <a:lumOff val="75000"/>
                  </a:schemeClr>
                </a:solidFill>
              </a:rPr>
              <a:t>Better &amp; Larger MAP!</a:t>
            </a:r>
            <a:endParaRPr lang="en-US" altLang="en-GB" sz="2000" dirty="0">
              <a:solidFill>
                <a:schemeClr val="accent5">
                  <a:lumMod val="25000"/>
                  <a:lumOff val="75000"/>
                </a:schemeClr>
              </a:solidFill>
            </a:endParaRPr>
          </a:p>
        </p:txBody>
      </p:sp>
      <p:sp>
        <p:nvSpPr>
          <p:cNvPr id="10" name="文本框 9">
            <a:extLst>
              <a:ext uri="{FF2B5EF4-FFF2-40B4-BE49-F238E27FC236}">
                <a16:creationId xmlns:a16="http://schemas.microsoft.com/office/drawing/2014/main" id="{D01B73A1-2D52-BAEF-DEE9-552031B42679}"/>
              </a:ext>
            </a:extLst>
          </p:cNvPr>
          <p:cNvSpPr txBox="1"/>
          <p:nvPr/>
        </p:nvSpPr>
        <p:spPr>
          <a:xfrm>
            <a:off x="1468755" y="1497231"/>
            <a:ext cx="18473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lang="zh-CN" altLang="en-US" sz="20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pic>
        <p:nvPicPr>
          <p:cNvPr id="11" name="图片 10">
            <a:extLst>
              <a:ext uri="{FF2B5EF4-FFF2-40B4-BE49-F238E27FC236}">
                <a16:creationId xmlns:a16="http://schemas.microsoft.com/office/drawing/2014/main" id="{2FD6EE8C-B9FD-37D2-A759-2141BA00F019}"/>
              </a:ext>
            </a:extLst>
          </p:cNvPr>
          <p:cNvPicPr>
            <a:picLocks noChangeAspect="1"/>
          </p:cNvPicPr>
          <p:nvPr/>
        </p:nvPicPr>
        <p:blipFill>
          <a:blip r:embed="rId3">
            <a:clrChange>
              <a:clrFrom>
                <a:srgbClr val="464646"/>
              </a:clrFrom>
              <a:clrTo>
                <a:srgbClr val="464646">
                  <a:alpha val="0"/>
                </a:srgbClr>
              </a:clrTo>
            </a:clrChange>
          </a:blip>
          <a:stretch>
            <a:fillRect/>
          </a:stretch>
        </p:blipFill>
        <p:spPr>
          <a:xfrm>
            <a:off x="2131424" y="1497231"/>
            <a:ext cx="2016000" cy="195257"/>
          </a:xfrm>
          <a:prstGeom prst="rect">
            <a:avLst/>
          </a:prstGeom>
        </p:spPr>
      </p:pic>
      <p:pic>
        <p:nvPicPr>
          <p:cNvPr id="13" name="图片 12">
            <a:extLst>
              <a:ext uri="{FF2B5EF4-FFF2-40B4-BE49-F238E27FC236}">
                <a16:creationId xmlns:a16="http://schemas.microsoft.com/office/drawing/2014/main" id="{5AC6ADEB-D850-6C5B-69E2-7D031E84E997}"/>
              </a:ext>
            </a:extLst>
          </p:cNvPr>
          <p:cNvPicPr>
            <a:picLocks noChangeAspect="1"/>
          </p:cNvPicPr>
          <p:nvPr/>
        </p:nvPicPr>
        <p:blipFill>
          <a:blip r:embed="rId4">
            <a:clrChange>
              <a:clrFrom>
                <a:srgbClr val="464646"/>
              </a:clrFrom>
              <a:clrTo>
                <a:srgbClr val="464646">
                  <a:alpha val="0"/>
                </a:srgbClr>
              </a:clrTo>
            </a:clrChange>
          </a:blip>
          <a:stretch>
            <a:fillRect/>
          </a:stretch>
        </p:blipFill>
        <p:spPr>
          <a:xfrm>
            <a:off x="2158365" y="2194648"/>
            <a:ext cx="3960000" cy="418949"/>
          </a:xfrm>
          <a:prstGeom prst="rect">
            <a:avLst/>
          </a:prstGeom>
        </p:spPr>
      </p:pic>
      <p:pic>
        <p:nvPicPr>
          <p:cNvPr id="15" name="图片 14">
            <a:extLst>
              <a:ext uri="{FF2B5EF4-FFF2-40B4-BE49-F238E27FC236}">
                <a16:creationId xmlns:a16="http://schemas.microsoft.com/office/drawing/2014/main" id="{B3D8F606-63ED-21EF-40CD-042B7C995F8E}"/>
              </a:ext>
            </a:extLst>
          </p:cNvPr>
          <p:cNvPicPr>
            <a:picLocks noChangeAspect="1"/>
          </p:cNvPicPr>
          <p:nvPr/>
        </p:nvPicPr>
        <p:blipFill>
          <a:blip r:embed="rId5">
            <a:clrChange>
              <a:clrFrom>
                <a:srgbClr val="464646"/>
              </a:clrFrom>
              <a:clrTo>
                <a:srgbClr val="464646">
                  <a:alpha val="0"/>
                </a:srgbClr>
              </a:clrTo>
            </a:clrChange>
          </a:blip>
          <a:stretch>
            <a:fillRect/>
          </a:stretch>
        </p:blipFill>
        <p:spPr>
          <a:xfrm>
            <a:off x="2131424" y="3275312"/>
            <a:ext cx="2412000" cy="413440"/>
          </a:xfrm>
          <a:prstGeom prst="rect">
            <a:avLst/>
          </a:prstGeom>
        </p:spPr>
      </p:pic>
      <p:sp>
        <p:nvSpPr>
          <p:cNvPr id="16" name="文本框 15">
            <a:extLst>
              <a:ext uri="{FF2B5EF4-FFF2-40B4-BE49-F238E27FC236}">
                <a16:creationId xmlns:a16="http://schemas.microsoft.com/office/drawing/2014/main" id="{DDEFE543-1A77-C1D9-5F6B-09166225B02C}"/>
              </a:ext>
            </a:extLst>
          </p:cNvPr>
          <p:cNvSpPr txBox="1"/>
          <p:nvPr/>
        </p:nvSpPr>
        <p:spPr>
          <a:xfrm>
            <a:off x="872503" y="1436201"/>
            <a:ext cx="1040670" cy="400110"/>
          </a:xfrm>
          <a:prstGeom prst="rect">
            <a:avLst/>
          </a:prstGeom>
          <a:noFill/>
        </p:spPr>
        <p:txBody>
          <a:bodyPr wrap="none" rtlCol="0">
            <a:spAutoFit/>
          </a:bodyPr>
          <a:lstStyle/>
          <a:p>
            <a:r>
              <a:rPr lang="en-US" altLang="zh-CN" sz="2000" dirty="0">
                <a:solidFill>
                  <a:schemeClr val="bg1"/>
                </a:solidFill>
              </a:rPr>
              <a:t>Tutorial</a:t>
            </a:r>
            <a:endParaRPr lang="zh-CN" altLang="en-US" sz="2000" dirty="0">
              <a:solidFill>
                <a:schemeClr val="bg1"/>
              </a:solidFill>
            </a:endParaRPr>
          </a:p>
        </p:txBody>
      </p:sp>
      <p:sp>
        <p:nvSpPr>
          <p:cNvPr id="17" name="文本框 16">
            <a:extLst>
              <a:ext uri="{FF2B5EF4-FFF2-40B4-BE49-F238E27FC236}">
                <a16:creationId xmlns:a16="http://schemas.microsoft.com/office/drawing/2014/main" id="{6DDE30FE-7CFF-9985-08A2-4DF860FD0485}"/>
              </a:ext>
            </a:extLst>
          </p:cNvPr>
          <p:cNvSpPr txBox="1"/>
          <p:nvPr/>
        </p:nvSpPr>
        <p:spPr>
          <a:xfrm>
            <a:off x="877518" y="2286422"/>
            <a:ext cx="1011815" cy="400110"/>
          </a:xfrm>
          <a:prstGeom prst="rect">
            <a:avLst/>
          </a:prstGeom>
          <a:noFill/>
        </p:spPr>
        <p:txBody>
          <a:bodyPr wrap="none" rtlCol="0">
            <a:spAutoFit/>
          </a:bodyPr>
          <a:lstStyle/>
          <a:p>
            <a:r>
              <a:rPr lang="en-US" altLang="zh-CN" sz="2000" dirty="0">
                <a:solidFill>
                  <a:schemeClr val="bg1"/>
                </a:solidFill>
              </a:rPr>
              <a:t>Level 1</a:t>
            </a:r>
            <a:endParaRPr lang="zh-CN" altLang="en-US" sz="2000" dirty="0">
              <a:solidFill>
                <a:schemeClr val="bg1"/>
              </a:solidFill>
            </a:endParaRPr>
          </a:p>
        </p:txBody>
      </p:sp>
      <p:sp>
        <p:nvSpPr>
          <p:cNvPr id="18" name="文本框 17">
            <a:extLst>
              <a:ext uri="{FF2B5EF4-FFF2-40B4-BE49-F238E27FC236}">
                <a16:creationId xmlns:a16="http://schemas.microsoft.com/office/drawing/2014/main" id="{A5B6DA19-B9B5-914D-0DE9-F1B33CDD82F5}"/>
              </a:ext>
            </a:extLst>
          </p:cNvPr>
          <p:cNvSpPr txBox="1"/>
          <p:nvPr/>
        </p:nvSpPr>
        <p:spPr>
          <a:xfrm>
            <a:off x="913154" y="3307190"/>
            <a:ext cx="1111202" cy="400110"/>
          </a:xfrm>
          <a:prstGeom prst="rect">
            <a:avLst/>
          </a:prstGeom>
          <a:noFill/>
        </p:spPr>
        <p:txBody>
          <a:bodyPr wrap="none" rtlCol="0">
            <a:spAutoFit/>
          </a:bodyPr>
          <a:lstStyle/>
          <a:p>
            <a:r>
              <a:rPr lang="en-US" altLang="zh-CN" sz="2000" dirty="0">
                <a:solidFill>
                  <a:schemeClr val="bg1"/>
                </a:solidFill>
              </a:rPr>
              <a:t>BOSS 1</a:t>
            </a:r>
            <a:endParaRPr lang="zh-CN" altLang="en-US" sz="2000" dirty="0">
              <a:solidFill>
                <a:schemeClr val="bg1"/>
              </a:solidFill>
            </a:endParaRPr>
          </a:p>
        </p:txBody>
      </p:sp>
    </p:spTree>
    <p:extLst>
      <p:ext uri="{BB962C8B-B14F-4D97-AF65-F5344CB8AC3E}">
        <p14:creationId xmlns:p14="http://schemas.microsoft.com/office/powerpoint/2010/main" val="688090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75"/>
        <p:cNvGrpSpPr/>
        <p:nvPr/>
      </p:nvGrpSpPr>
      <p:grpSpPr>
        <a:xfrm>
          <a:off x="0" y="0"/>
          <a:ext cx="0" cy="0"/>
          <a:chOff x="0" y="0"/>
          <a:chExt cx="0" cy="0"/>
        </a:xfrm>
      </p:grpSpPr>
      <p:sp>
        <p:nvSpPr>
          <p:cNvPr id="976" name="Google Shape;976;p35"/>
          <p:cNvSpPr txBox="1">
            <a:spLocks noGrp="1"/>
          </p:cNvSpPr>
          <p:nvPr>
            <p:ph type="title" idx="15"/>
          </p:nvPr>
        </p:nvSpPr>
        <p:spPr>
          <a:xfrm>
            <a:off x="717550" y="555625"/>
            <a:ext cx="7708900" cy="33401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ltLang="zh-CN" sz="2000" dirty="0">
                <a:solidFill>
                  <a:schemeClr val="accent5">
                    <a:lumMod val="25000"/>
                    <a:lumOff val="75000"/>
                  </a:schemeClr>
                </a:solidFill>
              </a:rPr>
              <a:t>Better &amp; Larger MAP!</a:t>
            </a:r>
            <a:endParaRPr lang="en-US" altLang="en-GB" sz="2000" dirty="0">
              <a:solidFill>
                <a:schemeClr val="accent5">
                  <a:lumMod val="25000"/>
                  <a:lumOff val="75000"/>
                </a:schemeClr>
              </a:solidFill>
            </a:endParaRPr>
          </a:p>
        </p:txBody>
      </p:sp>
      <p:sp>
        <p:nvSpPr>
          <p:cNvPr id="10" name="文本框 9">
            <a:extLst>
              <a:ext uri="{FF2B5EF4-FFF2-40B4-BE49-F238E27FC236}">
                <a16:creationId xmlns:a16="http://schemas.microsoft.com/office/drawing/2014/main" id="{D01B73A1-2D52-BAEF-DEE9-552031B42679}"/>
              </a:ext>
            </a:extLst>
          </p:cNvPr>
          <p:cNvSpPr txBox="1"/>
          <p:nvPr/>
        </p:nvSpPr>
        <p:spPr>
          <a:xfrm>
            <a:off x="1468755" y="1390551"/>
            <a:ext cx="18473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lang="zh-CN" altLang="en-US" sz="20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6" name="文本框 15">
            <a:extLst>
              <a:ext uri="{FF2B5EF4-FFF2-40B4-BE49-F238E27FC236}">
                <a16:creationId xmlns:a16="http://schemas.microsoft.com/office/drawing/2014/main" id="{DDEFE543-1A77-C1D9-5F6B-09166225B02C}"/>
              </a:ext>
            </a:extLst>
          </p:cNvPr>
          <p:cNvSpPr txBox="1"/>
          <p:nvPr/>
        </p:nvSpPr>
        <p:spPr>
          <a:xfrm>
            <a:off x="899444" y="1110183"/>
            <a:ext cx="1040670" cy="400110"/>
          </a:xfrm>
          <a:prstGeom prst="rect">
            <a:avLst/>
          </a:prstGeom>
          <a:noFill/>
        </p:spPr>
        <p:txBody>
          <a:bodyPr wrap="none" rtlCol="0">
            <a:spAutoFit/>
          </a:bodyPr>
          <a:lstStyle/>
          <a:p>
            <a:r>
              <a:rPr lang="en-US" altLang="zh-CN" sz="2000" strike="sngStrike" dirty="0">
                <a:solidFill>
                  <a:schemeClr val="bg1">
                    <a:lumMod val="65000"/>
                  </a:schemeClr>
                </a:solidFill>
              </a:rPr>
              <a:t>Tutorial</a:t>
            </a:r>
            <a:endParaRPr lang="zh-CN" altLang="en-US" sz="2000" strike="sngStrike" dirty="0">
              <a:solidFill>
                <a:schemeClr val="bg1">
                  <a:lumMod val="65000"/>
                </a:schemeClr>
              </a:solidFill>
            </a:endParaRPr>
          </a:p>
        </p:txBody>
      </p:sp>
      <p:sp>
        <p:nvSpPr>
          <p:cNvPr id="17" name="文本框 16">
            <a:extLst>
              <a:ext uri="{FF2B5EF4-FFF2-40B4-BE49-F238E27FC236}">
                <a16:creationId xmlns:a16="http://schemas.microsoft.com/office/drawing/2014/main" id="{6DDE30FE-7CFF-9985-08A2-4DF860FD0485}"/>
              </a:ext>
            </a:extLst>
          </p:cNvPr>
          <p:cNvSpPr txBox="1"/>
          <p:nvPr/>
        </p:nvSpPr>
        <p:spPr>
          <a:xfrm>
            <a:off x="913871" y="2188252"/>
            <a:ext cx="1011815" cy="400110"/>
          </a:xfrm>
          <a:prstGeom prst="rect">
            <a:avLst/>
          </a:prstGeom>
          <a:noFill/>
        </p:spPr>
        <p:txBody>
          <a:bodyPr wrap="none" rtlCol="0">
            <a:spAutoFit/>
          </a:bodyPr>
          <a:lstStyle/>
          <a:p>
            <a:r>
              <a:rPr lang="en-US" altLang="zh-CN" sz="2000" strike="sngStrike" dirty="0">
                <a:solidFill>
                  <a:schemeClr val="bg1">
                    <a:lumMod val="65000"/>
                  </a:schemeClr>
                </a:solidFill>
              </a:rPr>
              <a:t>Level 1</a:t>
            </a:r>
            <a:endParaRPr lang="zh-CN" altLang="en-US" sz="2000" strike="sngStrike" dirty="0">
              <a:solidFill>
                <a:schemeClr val="bg1">
                  <a:lumMod val="65000"/>
                </a:schemeClr>
              </a:solidFill>
            </a:endParaRPr>
          </a:p>
        </p:txBody>
      </p:sp>
      <p:sp>
        <p:nvSpPr>
          <p:cNvPr id="18" name="文本框 17">
            <a:extLst>
              <a:ext uri="{FF2B5EF4-FFF2-40B4-BE49-F238E27FC236}">
                <a16:creationId xmlns:a16="http://schemas.microsoft.com/office/drawing/2014/main" id="{A5B6DA19-B9B5-914D-0DE9-F1B33CDD82F5}"/>
              </a:ext>
            </a:extLst>
          </p:cNvPr>
          <p:cNvSpPr txBox="1"/>
          <p:nvPr/>
        </p:nvSpPr>
        <p:spPr>
          <a:xfrm>
            <a:off x="828912" y="3589825"/>
            <a:ext cx="1111202" cy="400110"/>
          </a:xfrm>
          <a:prstGeom prst="rect">
            <a:avLst/>
          </a:prstGeom>
          <a:noFill/>
        </p:spPr>
        <p:txBody>
          <a:bodyPr wrap="none" rtlCol="0">
            <a:spAutoFit/>
          </a:bodyPr>
          <a:lstStyle/>
          <a:p>
            <a:r>
              <a:rPr lang="en-US" altLang="zh-CN" sz="2000" strike="sngStrike" dirty="0">
                <a:solidFill>
                  <a:schemeClr val="bg1">
                    <a:lumMod val="65000"/>
                  </a:schemeClr>
                </a:solidFill>
              </a:rPr>
              <a:t>BOSS 1</a:t>
            </a:r>
            <a:endParaRPr lang="zh-CN" altLang="en-US" sz="2000" strike="sngStrike" dirty="0">
              <a:solidFill>
                <a:schemeClr val="bg1">
                  <a:lumMod val="65000"/>
                </a:schemeClr>
              </a:solidFill>
            </a:endParaRPr>
          </a:p>
        </p:txBody>
      </p:sp>
      <p:sp>
        <p:nvSpPr>
          <p:cNvPr id="2" name="文本框 1">
            <a:extLst>
              <a:ext uri="{FF2B5EF4-FFF2-40B4-BE49-F238E27FC236}">
                <a16:creationId xmlns:a16="http://schemas.microsoft.com/office/drawing/2014/main" id="{819057B5-7FB9-0C38-E38C-6ED7F9EF750D}"/>
              </a:ext>
            </a:extLst>
          </p:cNvPr>
          <p:cNvSpPr txBox="1"/>
          <p:nvPr/>
        </p:nvSpPr>
        <p:spPr>
          <a:xfrm>
            <a:off x="314348" y="1507774"/>
            <a:ext cx="1625766" cy="400110"/>
          </a:xfrm>
          <a:prstGeom prst="rect">
            <a:avLst/>
          </a:prstGeom>
          <a:noFill/>
        </p:spPr>
        <p:txBody>
          <a:bodyPr wrap="none" rtlCol="0">
            <a:spAutoFit/>
          </a:bodyPr>
          <a:lstStyle/>
          <a:p>
            <a:r>
              <a:rPr lang="en-US" altLang="zh-CN" sz="2000" dirty="0">
                <a:solidFill>
                  <a:schemeClr val="bg1"/>
                </a:solidFill>
              </a:rPr>
              <a:t>New Tutorial</a:t>
            </a:r>
            <a:endParaRPr lang="zh-CN" altLang="en-US" sz="2000" dirty="0">
              <a:solidFill>
                <a:schemeClr val="bg1"/>
              </a:solidFill>
            </a:endParaRPr>
          </a:p>
        </p:txBody>
      </p:sp>
      <p:pic>
        <p:nvPicPr>
          <p:cNvPr id="3" name="图片 2">
            <a:extLst>
              <a:ext uri="{FF2B5EF4-FFF2-40B4-BE49-F238E27FC236}">
                <a16:creationId xmlns:a16="http://schemas.microsoft.com/office/drawing/2014/main" id="{7E36DC69-4083-42AA-A515-03A35089957B}"/>
              </a:ext>
            </a:extLst>
          </p:cNvPr>
          <p:cNvPicPr>
            <a:picLocks noChangeAspect="1"/>
          </p:cNvPicPr>
          <p:nvPr/>
        </p:nvPicPr>
        <p:blipFill>
          <a:blip r:embed="rId3">
            <a:clrChange>
              <a:clrFrom>
                <a:srgbClr val="464646"/>
              </a:clrFrom>
              <a:clrTo>
                <a:srgbClr val="464646">
                  <a:alpha val="0"/>
                </a:srgbClr>
              </a:clrTo>
            </a:clrChange>
          </a:blip>
          <a:stretch>
            <a:fillRect/>
          </a:stretch>
        </p:blipFill>
        <p:spPr>
          <a:xfrm>
            <a:off x="2131424" y="1185179"/>
            <a:ext cx="2016000" cy="195257"/>
          </a:xfrm>
          <a:prstGeom prst="rect">
            <a:avLst/>
          </a:prstGeom>
        </p:spPr>
      </p:pic>
      <p:pic>
        <p:nvPicPr>
          <p:cNvPr id="5" name="图片 4">
            <a:extLst>
              <a:ext uri="{FF2B5EF4-FFF2-40B4-BE49-F238E27FC236}">
                <a16:creationId xmlns:a16="http://schemas.microsoft.com/office/drawing/2014/main" id="{C9D7C40D-4846-D6C4-C114-67BAE4879CB6}"/>
              </a:ext>
            </a:extLst>
          </p:cNvPr>
          <p:cNvPicPr>
            <a:picLocks noChangeAspect="1"/>
          </p:cNvPicPr>
          <p:nvPr/>
        </p:nvPicPr>
        <p:blipFill>
          <a:blip r:embed="rId4">
            <a:clrChange>
              <a:clrFrom>
                <a:srgbClr val="464646"/>
              </a:clrFrom>
              <a:clrTo>
                <a:srgbClr val="464646">
                  <a:alpha val="0"/>
                </a:srgbClr>
              </a:clrTo>
            </a:clrChange>
          </a:blip>
          <a:stretch>
            <a:fillRect/>
          </a:stretch>
        </p:blipFill>
        <p:spPr>
          <a:xfrm>
            <a:off x="2131424" y="1494199"/>
            <a:ext cx="2520000" cy="379530"/>
          </a:xfrm>
          <a:prstGeom prst="rect">
            <a:avLst/>
          </a:prstGeom>
        </p:spPr>
      </p:pic>
      <p:sp>
        <p:nvSpPr>
          <p:cNvPr id="7" name="文本框 6">
            <a:extLst>
              <a:ext uri="{FF2B5EF4-FFF2-40B4-BE49-F238E27FC236}">
                <a16:creationId xmlns:a16="http://schemas.microsoft.com/office/drawing/2014/main" id="{1A342B69-5195-46D8-79F2-A37D3ADC210D}"/>
              </a:ext>
            </a:extLst>
          </p:cNvPr>
          <p:cNvSpPr txBox="1"/>
          <p:nvPr/>
        </p:nvSpPr>
        <p:spPr>
          <a:xfrm>
            <a:off x="899444" y="2710178"/>
            <a:ext cx="1011815" cy="400110"/>
          </a:xfrm>
          <a:prstGeom prst="rect">
            <a:avLst/>
          </a:prstGeom>
          <a:noFill/>
        </p:spPr>
        <p:txBody>
          <a:bodyPr wrap="none" rtlCol="0">
            <a:spAutoFit/>
          </a:bodyPr>
          <a:lstStyle/>
          <a:p>
            <a:r>
              <a:rPr lang="en-US" altLang="zh-CN" sz="2000" dirty="0">
                <a:solidFill>
                  <a:schemeClr val="bg1"/>
                </a:solidFill>
              </a:rPr>
              <a:t>Level 1</a:t>
            </a:r>
            <a:endParaRPr lang="zh-CN" altLang="en-US" sz="2000" dirty="0">
              <a:solidFill>
                <a:schemeClr val="bg1"/>
              </a:solidFill>
            </a:endParaRPr>
          </a:p>
        </p:txBody>
      </p:sp>
      <p:sp>
        <p:nvSpPr>
          <p:cNvPr id="8" name="文本框 7">
            <a:extLst>
              <a:ext uri="{FF2B5EF4-FFF2-40B4-BE49-F238E27FC236}">
                <a16:creationId xmlns:a16="http://schemas.microsoft.com/office/drawing/2014/main" id="{713E1942-C174-E4A9-469E-DC360C3C363A}"/>
              </a:ext>
            </a:extLst>
          </p:cNvPr>
          <p:cNvSpPr txBox="1"/>
          <p:nvPr/>
        </p:nvSpPr>
        <p:spPr>
          <a:xfrm>
            <a:off x="828912" y="4013200"/>
            <a:ext cx="1111202" cy="400110"/>
          </a:xfrm>
          <a:prstGeom prst="rect">
            <a:avLst/>
          </a:prstGeom>
          <a:noFill/>
        </p:spPr>
        <p:txBody>
          <a:bodyPr wrap="none" rtlCol="0">
            <a:spAutoFit/>
          </a:bodyPr>
          <a:lstStyle/>
          <a:p>
            <a:r>
              <a:rPr lang="en-US" altLang="zh-CN" sz="2000" dirty="0">
                <a:solidFill>
                  <a:schemeClr val="bg1"/>
                </a:solidFill>
              </a:rPr>
              <a:t>BOSS 1</a:t>
            </a:r>
            <a:endParaRPr lang="zh-CN" altLang="en-US" sz="2000" dirty="0">
              <a:solidFill>
                <a:schemeClr val="bg1"/>
              </a:solidFill>
            </a:endParaRPr>
          </a:p>
        </p:txBody>
      </p:sp>
      <p:pic>
        <p:nvPicPr>
          <p:cNvPr id="9" name="图片 8">
            <a:extLst>
              <a:ext uri="{FF2B5EF4-FFF2-40B4-BE49-F238E27FC236}">
                <a16:creationId xmlns:a16="http://schemas.microsoft.com/office/drawing/2014/main" id="{93238DD6-9FC5-19C5-BE98-134ABB18BE52}"/>
              </a:ext>
            </a:extLst>
          </p:cNvPr>
          <p:cNvPicPr>
            <a:picLocks noChangeAspect="1"/>
          </p:cNvPicPr>
          <p:nvPr/>
        </p:nvPicPr>
        <p:blipFill>
          <a:blip r:embed="rId5">
            <a:clrChange>
              <a:clrFrom>
                <a:srgbClr val="464646"/>
              </a:clrFrom>
              <a:clrTo>
                <a:srgbClr val="464646">
                  <a:alpha val="0"/>
                </a:srgbClr>
              </a:clrTo>
            </a:clrChange>
          </a:blip>
          <a:stretch>
            <a:fillRect/>
          </a:stretch>
        </p:blipFill>
        <p:spPr>
          <a:xfrm>
            <a:off x="1940114" y="3589825"/>
            <a:ext cx="2412000" cy="413440"/>
          </a:xfrm>
          <a:prstGeom prst="rect">
            <a:avLst/>
          </a:prstGeom>
        </p:spPr>
      </p:pic>
      <p:pic>
        <p:nvPicPr>
          <p:cNvPr id="12" name="图片 11">
            <a:extLst>
              <a:ext uri="{FF2B5EF4-FFF2-40B4-BE49-F238E27FC236}">
                <a16:creationId xmlns:a16="http://schemas.microsoft.com/office/drawing/2014/main" id="{1490A912-E409-BE20-761D-38F8CAE2C8E9}"/>
              </a:ext>
            </a:extLst>
          </p:cNvPr>
          <p:cNvPicPr>
            <a:picLocks noChangeAspect="1"/>
          </p:cNvPicPr>
          <p:nvPr/>
        </p:nvPicPr>
        <p:blipFill>
          <a:blip r:embed="rId5">
            <a:clrChange>
              <a:clrFrom>
                <a:srgbClr val="464646"/>
              </a:clrFrom>
              <a:clrTo>
                <a:srgbClr val="464646">
                  <a:alpha val="0"/>
                </a:srgbClr>
              </a:clrTo>
            </a:clrChange>
          </a:blip>
          <a:stretch>
            <a:fillRect/>
          </a:stretch>
        </p:blipFill>
        <p:spPr>
          <a:xfrm>
            <a:off x="1940114" y="4026530"/>
            <a:ext cx="2412000" cy="413440"/>
          </a:xfrm>
          <a:prstGeom prst="rect">
            <a:avLst/>
          </a:prstGeom>
        </p:spPr>
      </p:pic>
      <p:pic>
        <p:nvPicPr>
          <p:cNvPr id="19" name="图片 18">
            <a:extLst>
              <a:ext uri="{FF2B5EF4-FFF2-40B4-BE49-F238E27FC236}">
                <a16:creationId xmlns:a16="http://schemas.microsoft.com/office/drawing/2014/main" id="{B7D923E0-7486-423C-7FBD-6745C1237704}"/>
              </a:ext>
            </a:extLst>
          </p:cNvPr>
          <p:cNvPicPr>
            <a:picLocks noChangeAspect="1"/>
          </p:cNvPicPr>
          <p:nvPr/>
        </p:nvPicPr>
        <p:blipFill>
          <a:blip r:embed="rId6">
            <a:clrChange>
              <a:clrFrom>
                <a:srgbClr val="464646"/>
              </a:clrFrom>
              <a:clrTo>
                <a:srgbClr val="464646">
                  <a:alpha val="0"/>
                </a:srgbClr>
              </a:clrTo>
            </a:clrChange>
          </a:blip>
          <a:stretch>
            <a:fillRect/>
          </a:stretch>
        </p:blipFill>
        <p:spPr>
          <a:xfrm>
            <a:off x="2131424" y="2131373"/>
            <a:ext cx="3960000" cy="418949"/>
          </a:xfrm>
          <a:prstGeom prst="rect">
            <a:avLst/>
          </a:prstGeom>
        </p:spPr>
      </p:pic>
      <p:pic>
        <p:nvPicPr>
          <p:cNvPr id="23" name="图片 22">
            <a:extLst>
              <a:ext uri="{FF2B5EF4-FFF2-40B4-BE49-F238E27FC236}">
                <a16:creationId xmlns:a16="http://schemas.microsoft.com/office/drawing/2014/main" id="{1CAC8C55-3A88-E54B-E1D9-8F3C569C1B88}"/>
              </a:ext>
            </a:extLst>
          </p:cNvPr>
          <p:cNvPicPr>
            <a:picLocks noChangeAspect="1"/>
          </p:cNvPicPr>
          <p:nvPr/>
        </p:nvPicPr>
        <p:blipFill>
          <a:blip r:embed="rId7">
            <a:clrChange>
              <a:clrFrom>
                <a:srgbClr val="464646"/>
              </a:clrFrom>
              <a:clrTo>
                <a:srgbClr val="464646">
                  <a:alpha val="0"/>
                </a:srgbClr>
              </a:clrTo>
            </a:clrChange>
          </a:blip>
          <a:stretch>
            <a:fillRect/>
          </a:stretch>
        </p:blipFill>
        <p:spPr>
          <a:xfrm>
            <a:off x="2078084" y="2628377"/>
            <a:ext cx="4572000" cy="649254"/>
          </a:xfrm>
          <a:prstGeom prst="rect">
            <a:avLst/>
          </a:prstGeom>
        </p:spPr>
      </p:pic>
    </p:spTree>
    <p:extLst>
      <p:ext uri="{BB962C8B-B14F-4D97-AF65-F5344CB8AC3E}">
        <p14:creationId xmlns:p14="http://schemas.microsoft.com/office/powerpoint/2010/main" val="2177616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75"/>
        <p:cNvGrpSpPr/>
        <p:nvPr/>
      </p:nvGrpSpPr>
      <p:grpSpPr>
        <a:xfrm>
          <a:off x="0" y="0"/>
          <a:ext cx="0" cy="0"/>
          <a:chOff x="0" y="0"/>
          <a:chExt cx="0" cy="0"/>
        </a:xfrm>
      </p:grpSpPr>
      <p:sp>
        <p:nvSpPr>
          <p:cNvPr id="976" name="Google Shape;976;p35"/>
          <p:cNvSpPr txBox="1">
            <a:spLocks noGrp="1"/>
          </p:cNvSpPr>
          <p:nvPr>
            <p:ph type="title" idx="15"/>
          </p:nvPr>
        </p:nvSpPr>
        <p:spPr>
          <a:xfrm>
            <a:off x="717550" y="555625"/>
            <a:ext cx="7708900" cy="33401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ltLang="zh-CN" sz="2000" dirty="0">
                <a:solidFill>
                  <a:schemeClr val="accent5">
                    <a:lumMod val="25000"/>
                    <a:lumOff val="75000"/>
                  </a:schemeClr>
                </a:solidFill>
              </a:rPr>
              <a:t>Better &amp; Larger MAP!</a:t>
            </a:r>
            <a:endParaRPr lang="en-US" altLang="en-GB" sz="2000" dirty="0">
              <a:solidFill>
                <a:schemeClr val="accent5">
                  <a:lumMod val="25000"/>
                  <a:lumOff val="75000"/>
                </a:schemeClr>
              </a:solidFill>
            </a:endParaRPr>
          </a:p>
        </p:txBody>
      </p:sp>
      <p:pic>
        <p:nvPicPr>
          <p:cNvPr id="3" name="图片 2">
            <a:extLst>
              <a:ext uri="{FF2B5EF4-FFF2-40B4-BE49-F238E27FC236}">
                <a16:creationId xmlns:a16="http://schemas.microsoft.com/office/drawing/2014/main" id="{7E36DC69-4083-42AA-A515-03A35089957B}"/>
              </a:ext>
            </a:extLst>
          </p:cNvPr>
          <p:cNvPicPr>
            <a:picLocks noChangeAspect="1"/>
          </p:cNvPicPr>
          <p:nvPr/>
        </p:nvPicPr>
        <p:blipFill>
          <a:blip r:embed="rId3">
            <a:clrChange>
              <a:clrFrom>
                <a:srgbClr val="464646"/>
              </a:clrFrom>
              <a:clrTo>
                <a:srgbClr val="464646">
                  <a:alpha val="0"/>
                </a:srgbClr>
              </a:clrTo>
            </a:clrChange>
          </a:blip>
          <a:stretch>
            <a:fillRect/>
          </a:stretch>
        </p:blipFill>
        <p:spPr>
          <a:xfrm>
            <a:off x="980804" y="1677189"/>
            <a:ext cx="1271039" cy="123105"/>
          </a:xfrm>
          <a:prstGeom prst="rect">
            <a:avLst/>
          </a:prstGeom>
        </p:spPr>
      </p:pic>
      <p:pic>
        <p:nvPicPr>
          <p:cNvPr id="5" name="图片 4">
            <a:extLst>
              <a:ext uri="{FF2B5EF4-FFF2-40B4-BE49-F238E27FC236}">
                <a16:creationId xmlns:a16="http://schemas.microsoft.com/office/drawing/2014/main" id="{C9D7C40D-4846-D6C4-C114-67BAE4879CB6}"/>
              </a:ext>
            </a:extLst>
          </p:cNvPr>
          <p:cNvPicPr>
            <a:picLocks noChangeAspect="1"/>
          </p:cNvPicPr>
          <p:nvPr/>
        </p:nvPicPr>
        <p:blipFill>
          <a:blip r:embed="rId4">
            <a:clrChange>
              <a:clrFrom>
                <a:srgbClr val="464646"/>
              </a:clrFrom>
              <a:clrTo>
                <a:srgbClr val="464646">
                  <a:alpha val="0"/>
                </a:srgbClr>
              </a:clrTo>
            </a:clrChange>
          </a:blip>
          <a:stretch>
            <a:fillRect/>
          </a:stretch>
        </p:blipFill>
        <p:spPr>
          <a:xfrm>
            <a:off x="980804" y="1905679"/>
            <a:ext cx="1588799" cy="239284"/>
          </a:xfrm>
          <a:prstGeom prst="rect">
            <a:avLst/>
          </a:prstGeom>
        </p:spPr>
      </p:pic>
      <p:pic>
        <p:nvPicPr>
          <p:cNvPr id="19" name="图片 18">
            <a:extLst>
              <a:ext uri="{FF2B5EF4-FFF2-40B4-BE49-F238E27FC236}">
                <a16:creationId xmlns:a16="http://schemas.microsoft.com/office/drawing/2014/main" id="{B7D923E0-7486-423C-7FBD-6745C1237704}"/>
              </a:ext>
            </a:extLst>
          </p:cNvPr>
          <p:cNvPicPr>
            <a:picLocks noChangeAspect="1"/>
          </p:cNvPicPr>
          <p:nvPr/>
        </p:nvPicPr>
        <p:blipFill>
          <a:blip r:embed="rId5">
            <a:clrChange>
              <a:clrFrom>
                <a:srgbClr val="464646"/>
              </a:clrFrom>
              <a:clrTo>
                <a:srgbClr val="464646">
                  <a:alpha val="0"/>
                </a:srgbClr>
              </a:clrTo>
            </a:clrChange>
          </a:blip>
          <a:stretch>
            <a:fillRect/>
          </a:stretch>
        </p:blipFill>
        <p:spPr>
          <a:xfrm>
            <a:off x="980804" y="2542853"/>
            <a:ext cx="2496685" cy="264137"/>
          </a:xfrm>
          <a:prstGeom prst="rect">
            <a:avLst/>
          </a:prstGeom>
        </p:spPr>
      </p:pic>
      <p:pic>
        <p:nvPicPr>
          <p:cNvPr id="23" name="图片 22">
            <a:extLst>
              <a:ext uri="{FF2B5EF4-FFF2-40B4-BE49-F238E27FC236}">
                <a16:creationId xmlns:a16="http://schemas.microsoft.com/office/drawing/2014/main" id="{1CAC8C55-3A88-E54B-E1D9-8F3C569C1B88}"/>
              </a:ext>
            </a:extLst>
          </p:cNvPr>
          <p:cNvPicPr>
            <a:picLocks noChangeAspect="1"/>
          </p:cNvPicPr>
          <p:nvPr/>
        </p:nvPicPr>
        <p:blipFill>
          <a:blip r:embed="rId6">
            <a:clrChange>
              <a:clrFrom>
                <a:srgbClr val="464646"/>
              </a:clrFrom>
              <a:clrTo>
                <a:srgbClr val="464646">
                  <a:alpha val="0"/>
                </a:srgbClr>
              </a:clrTo>
            </a:clrChange>
          </a:blip>
          <a:stretch>
            <a:fillRect/>
          </a:stretch>
        </p:blipFill>
        <p:spPr>
          <a:xfrm>
            <a:off x="980804" y="2894655"/>
            <a:ext cx="2882536" cy="409339"/>
          </a:xfrm>
          <a:prstGeom prst="rect">
            <a:avLst/>
          </a:prstGeom>
        </p:spPr>
      </p:pic>
      <p:sp>
        <p:nvSpPr>
          <p:cNvPr id="4" name="文本框 3">
            <a:extLst>
              <a:ext uri="{FF2B5EF4-FFF2-40B4-BE49-F238E27FC236}">
                <a16:creationId xmlns:a16="http://schemas.microsoft.com/office/drawing/2014/main" id="{BBC5C059-1C44-C24F-E852-BDE7F439735F}"/>
              </a:ext>
            </a:extLst>
          </p:cNvPr>
          <p:cNvSpPr txBox="1"/>
          <p:nvPr/>
        </p:nvSpPr>
        <p:spPr>
          <a:xfrm>
            <a:off x="896343" y="3798181"/>
            <a:ext cx="2711000" cy="646331"/>
          </a:xfrm>
          <a:prstGeom prst="rect">
            <a:avLst/>
          </a:prstGeom>
          <a:noFill/>
        </p:spPr>
        <p:txBody>
          <a:bodyPr wrap="none" rtlCol="0">
            <a:spAutoFit/>
          </a:bodyPr>
          <a:lstStyle/>
          <a:p>
            <a:pPr algn="ctr"/>
            <a:r>
              <a:rPr lang="en-US" altLang="zh-CN" sz="1800" dirty="0">
                <a:solidFill>
                  <a:schemeClr val="bg1"/>
                </a:solidFill>
              </a:rPr>
              <a:t>Larger &amp; Longer</a:t>
            </a:r>
          </a:p>
          <a:p>
            <a:pPr algn="ctr"/>
            <a:r>
              <a:rPr lang="en-US" altLang="zh-CN" sz="1800" dirty="0">
                <a:solidFill>
                  <a:schemeClr val="bg1"/>
                </a:solidFill>
              </a:rPr>
              <a:t>Completely New Design!</a:t>
            </a:r>
            <a:endParaRPr lang="zh-CN" altLang="en-US" sz="1800" dirty="0">
              <a:solidFill>
                <a:schemeClr val="bg1"/>
              </a:solidFill>
            </a:endParaRPr>
          </a:p>
        </p:txBody>
      </p:sp>
      <p:pic>
        <p:nvPicPr>
          <p:cNvPr id="11" name="图片 10">
            <a:extLst>
              <a:ext uri="{FF2B5EF4-FFF2-40B4-BE49-F238E27FC236}">
                <a16:creationId xmlns:a16="http://schemas.microsoft.com/office/drawing/2014/main" id="{152214A8-5AF8-C988-EA31-461CC80A4DE8}"/>
              </a:ext>
            </a:extLst>
          </p:cNvPr>
          <p:cNvPicPr>
            <a:picLocks noChangeAspect="1"/>
          </p:cNvPicPr>
          <p:nvPr/>
        </p:nvPicPr>
        <p:blipFill>
          <a:blip r:embed="rId7"/>
          <a:stretch>
            <a:fillRect/>
          </a:stretch>
        </p:blipFill>
        <p:spPr>
          <a:xfrm>
            <a:off x="5280662" y="1232072"/>
            <a:ext cx="2427432" cy="2427432"/>
          </a:xfrm>
          <a:prstGeom prst="rect">
            <a:avLst/>
          </a:prstGeom>
        </p:spPr>
      </p:pic>
      <p:sp>
        <p:nvSpPr>
          <p:cNvPr id="13" name="文本框 12">
            <a:extLst>
              <a:ext uri="{FF2B5EF4-FFF2-40B4-BE49-F238E27FC236}">
                <a16:creationId xmlns:a16="http://schemas.microsoft.com/office/drawing/2014/main" id="{6CD97DAC-D4F4-78F9-A5EF-EF30F21D169C}"/>
              </a:ext>
            </a:extLst>
          </p:cNvPr>
          <p:cNvSpPr txBox="1"/>
          <p:nvPr/>
        </p:nvSpPr>
        <p:spPr>
          <a:xfrm>
            <a:off x="5857024" y="3887940"/>
            <a:ext cx="1274708" cy="369332"/>
          </a:xfrm>
          <a:prstGeom prst="rect">
            <a:avLst/>
          </a:prstGeom>
          <a:noFill/>
        </p:spPr>
        <p:txBody>
          <a:bodyPr wrap="none" rtlCol="0">
            <a:spAutoFit/>
          </a:bodyPr>
          <a:lstStyle/>
          <a:p>
            <a:pPr algn="ctr"/>
            <a:r>
              <a:rPr lang="en-US" altLang="zh-CN" sz="1800" dirty="0">
                <a:solidFill>
                  <a:schemeClr val="bg1"/>
                </a:solidFill>
              </a:rPr>
              <a:t>Rare Plant</a:t>
            </a:r>
            <a:endParaRPr lang="zh-CN" altLang="en-US" sz="1800" dirty="0">
              <a:solidFill>
                <a:schemeClr val="bg1"/>
              </a:solidFill>
            </a:endParaRPr>
          </a:p>
        </p:txBody>
      </p:sp>
      <p:pic>
        <p:nvPicPr>
          <p:cNvPr id="15" name="图片 14">
            <a:extLst>
              <a:ext uri="{FF2B5EF4-FFF2-40B4-BE49-F238E27FC236}">
                <a16:creationId xmlns:a16="http://schemas.microsoft.com/office/drawing/2014/main" id="{04277646-9558-9AEB-47AA-EF99331581B3}"/>
              </a:ext>
            </a:extLst>
          </p:cNvPr>
          <p:cNvPicPr>
            <a:picLocks noChangeAspect="1"/>
          </p:cNvPicPr>
          <p:nvPr/>
        </p:nvPicPr>
        <p:blipFill>
          <a:blip r:embed="rId8"/>
          <a:stretch>
            <a:fillRect/>
          </a:stretch>
        </p:blipFill>
        <p:spPr>
          <a:xfrm>
            <a:off x="5280662" y="1232072"/>
            <a:ext cx="2427432" cy="2427432"/>
          </a:xfrm>
          <a:prstGeom prst="rect">
            <a:avLst/>
          </a:prstGeom>
        </p:spPr>
      </p:pic>
      <p:sp>
        <p:nvSpPr>
          <p:cNvPr id="20" name="文本框 19">
            <a:extLst>
              <a:ext uri="{FF2B5EF4-FFF2-40B4-BE49-F238E27FC236}">
                <a16:creationId xmlns:a16="http://schemas.microsoft.com/office/drawing/2014/main" id="{B91D3141-6A6F-5FBE-94E0-EBF2AE1E87FE}"/>
              </a:ext>
            </a:extLst>
          </p:cNvPr>
          <p:cNvSpPr txBox="1"/>
          <p:nvPr/>
        </p:nvSpPr>
        <p:spPr>
          <a:xfrm>
            <a:off x="5754432" y="3871498"/>
            <a:ext cx="1479892" cy="369332"/>
          </a:xfrm>
          <a:prstGeom prst="rect">
            <a:avLst/>
          </a:prstGeom>
          <a:noFill/>
        </p:spPr>
        <p:txBody>
          <a:bodyPr wrap="none" rtlCol="0">
            <a:spAutoFit/>
          </a:bodyPr>
          <a:lstStyle/>
          <a:p>
            <a:pPr algn="ctr"/>
            <a:r>
              <a:rPr lang="en-US" altLang="zh-CN" sz="1800" dirty="0">
                <a:solidFill>
                  <a:schemeClr val="bg1"/>
                </a:solidFill>
              </a:rPr>
              <a:t>Decorations!</a:t>
            </a:r>
            <a:endParaRPr lang="zh-CN" altLang="en-US" sz="1800" dirty="0">
              <a:solidFill>
                <a:schemeClr val="bg1"/>
              </a:solidFill>
            </a:endParaRPr>
          </a:p>
        </p:txBody>
      </p:sp>
    </p:spTree>
    <p:extLst>
      <p:ext uri="{BB962C8B-B14F-4D97-AF65-F5344CB8AC3E}">
        <p14:creationId xmlns:p14="http://schemas.microsoft.com/office/powerpoint/2010/main" val="747532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11"/>
                                        </p:tgtEl>
                                      </p:cBhvr>
                                    </p:animEffect>
                                    <p:set>
                                      <p:cBhvr>
                                        <p:cTn id="15" dur="1" fill="hold">
                                          <p:stCondLst>
                                            <p:cond delay="499"/>
                                          </p:stCondLst>
                                        </p:cTn>
                                        <p:tgtEl>
                                          <p:spTgt spid="11"/>
                                        </p:tgtEl>
                                        <p:attrNameLst>
                                          <p:attrName>style.visibility</p:attrName>
                                        </p:attrNameLst>
                                      </p:cBhvr>
                                      <p:to>
                                        <p:strVal val="hidden"/>
                                      </p:to>
                                    </p:set>
                                  </p:childTnLst>
                                </p:cTn>
                              </p:par>
                              <p:par>
                                <p:cTn id="16" presetID="10" presetClass="exit" presetSubtype="0" fill="hold" grpId="1" nodeType="withEffect">
                                  <p:stCondLst>
                                    <p:cond delay="0"/>
                                  </p:stCondLst>
                                  <p:childTnLst>
                                    <p:animEffect transition="out" filter="fade">
                                      <p:cBhvr>
                                        <p:cTn id="17" dur="500"/>
                                        <p:tgtEl>
                                          <p:spTgt spid="13"/>
                                        </p:tgtEl>
                                      </p:cBhvr>
                                    </p:animEffect>
                                    <p:set>
                                      <p:cBhvr>
                                        <p:cTn id="18" dur="1" fill="hold">
                                          <p:stCondLst>
                                            <p:cond delay="499"/>
                                          </p:stCondLst>
                                        </p:cTn>
                                        <p:tgtEl>
                                          <p:spTgt spid="13"/>
                                        </p:tgtEl>
                                        <p:attrNameLst>
                                          <p:attrName>style.visibility</p:attrName>
                                        </p:attrNameLst>
                                      </p:cBhvr>
                                      <p:to>
                                        <p:strVal val="hidden"/>
                                      </p:to>
                                    </p:set>
                                  </p:childTnLst>
                                </p:cTn>
                              </p:par>
                              <p:par>
                                <p:cTn id="19" presetID="10"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500"/>
                                        <p:tgtEl>
                                          <p:spTgt spid="20"/>
                                        </p:tgtEl>
                                      </p:cBhvr>
                                    </p:animEffect>
                                  </p:childTnLst>
                                </p:cTn>
                              </p:par>
                              <p:par>
                                <p:cTn id="22" presetID="10" presetClass="entr" presetSubtype="0" fill="hold"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75"/>
        <p:cNvGrpSpPr/>
        <p:nvPr/>
      </p:nvGrpSpPr>
      <p:grpSpPr>
        <a:xfrm>
          <a:off x="0" y="0"/>
          <a:ext cx="0" cy="0"/>
          <a:chOff x="0" y="0"/>
          <a:chExt cx="0" cy="0"/>
        </a:xfrm>
      </p:grpSpPr>
      <p:sp>
        <p:nvSpPr>
          <p:cNvPr id="976" name="Google Shape;976;p35"/>
          <p:cNvSpPr txBox="1">
            <a:spLocks noGrp="1"/>
          </p:cNvSpPr>
          <p:nvPr>
            <p:ph type="title" idx="15"/>
          </p:nvPr>
        </p:nvSpPr>
        <p:spPr>
          <a:xfrm>
            <a:off x="717550" y="555625"/>
            <a:ext cx="7708900" cy="33401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ltLang="zh-CN" sz="2000" dirty="0">
                <a:solidFill>
                  <a:schemeClr val="accent5">
                    <a:lumMod val="25000"/>
                    <a:lumOff val="75000"/>
                  </a:schemeClr>
                </a:solidFill>
              </a:rPr>
              <a:t>New MAP!</a:t>
            </a:r>
            <a:endParaRPr lang="en-US" altLang="en-GB" sz="2000" dirty="0">
              <a:solidFill>
                <a:schemeClr val="accent5">
                  <a:lumMod val="25000"/>
                  <a:lumOff val="75000"/>
                </a:schemeClr>
              </a:solidFill>
            </a:endParaRPr>
          </a:p>
        </p:txBody>
      </p:sp>
      <p:sp>
        <p:nvSpPr>
          <p:cNvPr id="7" name="文本框 6">
            <a:extLst>
              <a:ext uri="{FF2B5EF4-FFF2-40B4-BE49-F238E27FC236}">
                <a16:creationId xmlns:a16="http://schemas.microsoft.com/office/drawing/2014/main" id="{1A342B69-5195-46D8-79F2-A37D3ADC210D}"/>
              </a:ext>
            </a:extLst>
          </p:cNvPr>
          <p:cNvSpPr txBox="1"/>
          <p:nvPr/>
        </p:nvSpPr>
        <p:spPr>
          <a:xfrm>
            <a:off x="928299" y="1892243"/>
            <a:ext cx="1011815" cy="400110"/>
          </a:xfrm>
          <a:prstGeom prst="rect">
            <a:avLst/>
          </a:prstGeom>
          <a:noFill/>
        </p:spPr>
        <p:txBody>
          <a:bodyPr wrap="none" rtlCol="0">
            <a:spAutoFit/>
          </a:bodyPr>
          <a:lstStyle/>
          <a:p>
            <a:r>
              <a:rPr lang="en-US" altLang="zh-CN" sz="2000" dirty="0">
                <a:solidFill>
                  <a:schemeClr val="bg1"/>
                </a:solidFill>
              </a:rPr>
              <a:t>Level 2</a:t>
            </a:r>
            <a:endParaRPr lang="zh-CN" altLang="en-US" sz="2000" dirty="0">
              <a:solidFill>
                <a:schemeClr val="bg1"/>
              </a:solidFill>
            </a:endParaRPr>
          </a:p>
        </p:txBody>
      </p:sp>
      <p:sp>
        <p:nvSpPr>
          <p:cNvPr id="8" name="文本框 7">
            <a:extLst>
              <a:ext uri="{FF2B5EF4-FFF2-40B4-BE49-F238E27FC236}">
                <a16:creationId xmlns:a16="http://schemas.microsoft.com/office/drawing/2014/main" id="{713E1942-C174-E4A9-469E-DC360C3C363A}"/>
              </a:ext>
            </a:extLst>
          </p:cNvPr>
          <p:cNvSpPr txBox="1"/>
          <p:nvPr/>
        </p:nvSpPr>
        <p:spPr>
          <a:xfrm>
            <a:off x="828912" y="3708400"/>
            <a:ext cx="1111202" cy="400110"/>
          </a:xfrm>
          <a:prstGeom prst="rect">
            <a:avLst/>
          </a:prstGeom>
          <a:noFill/>
        </p:spPr>
        <p:txBody>
          <a:bodyPr wrap="none" rtlCol="0">
            <a:spAutoFit/>
          </a:bodyPr>
          <a:lstStyle/>
          <a:p>
            <a:r>
              <a:rPr lang="en-US" altLang="zh-CN" sz="2000" dirty="0">
                <a:solidFill>
                  <a:schemeClr val="bg1"/>
                </a:solidFill>
              </a:rPr>
              <a:t>BOSS 2</a:t>
            </a:r>
            <a:endParaRPr lang="zh-CN" altLang="en-US" sz="2000" dirty="0">
              <a:solidFill>
                <a:schemeClr val="bg1"/>
              </a:solidFill>
            </a:endParaRPr>
          </a:p>
        </p:txBody>
      </p:sp>
      <p:pic>
        <p:nvPicPr>
          <p:cNvPr id="12" name="图片 11">
            <a:extLst>
              <a:ext uri="{FF2B5EF4-FFF2-40B4-BE49-F238E27FC236}">
                <a16:creationId xmlns:a16="http://schemas.microsoft.com/office/drawing/2014/main" id="{1490A912-E409-BE20-761D-38F8CAE2C8E9}"/>
              </a:ext>
            </a:extLst>
          </p:cNvPr>
          <p:cNvPicPr>
            <a:picLocks noChangeAspect="1"/>
          </p:cNvPicPr>
          <p:nvPr/>
        </p:nvPicPr>
        <p:blipFill>
          <a:blip r:embed="rId3">
            <a:clrChange>
              <a:clrFrom>
                <a:srgbClr val="464646"/>
              </a:clrFrom>
              <a:clrTo>
                <a:srgbClr val="464646">
                  <a:alpha val="0"/>
                </a:srgbClr>
              </a:clrTo>
            </a:clrChange>
          </a:blip>
          <a:stretch>
            <a:fillRect/>
          </a:stretch>
        </p:blipFill>
        <p:spPr>
          <a:xfrm>
            <a:off x="1940114" y="3708400"/>
            <a:ext cx="2412000" cy="413440"/>
          </a:xfrm>
          <a:prstGeom prst="rect">
            <a:avLst/>
          </a:prstGeom>
        </p:spPr>
      </p:pic>
      <p:pic>
        <p:nvPicPr>
          <p:cNvPr id="6" name="图片 5">
            <a:extLst>
              <a:ext uri="{FF2B5EF4-FFF2-40B4-BE49-F238E27FC236}">
                <a16:creationId xmlns:a16="http://schemas.microsoft.com/office/drawing/2014/main" id="{745BAEBF-4CA4-9097-D2BC-26D2E3452750}"/>
              </a:ext>
            </a:extLst>
          </p:cNvPr>
          <p:cNvPicPr>
            <a:picLocks noChangeAspect="1"/>
          </p:cNvPicPr>
          <p:nvPr/>
        </p:nvPicPr>
        <p:blipFill>
          <a:blip r:embed="rId4"/>
          <a:stretch>
            <a:fillRect/>
          </a:stretch>
        </p:blipFill>
        <p:spPr>
          <a:xfrm>
            <a:off x="2028261" y="1801304"/>
            <a:ext cx="6187440" cy="581987"/>
          </a:xfrm>
          <a:prstGeom prst="rect">
            <a:avLst/>
          </a:prstGeom>
        </p:spPr>
      </p:pic>
      <p:sp>
        <p:nvSpPr>
          <p:cNvPr id="11" name="矩形 10">
            <a:extLst>
              <a:ext uri="{FF2B5EF4-FFF2-40B4-BE49-F238E27FC236}">
                <a16:creationId xmlns:a16="http://schemas.microsoft.com/office/drawing/2014/main" id="{E62154B4-067E-6126-AAB2-7A4F1CAB662A}"/>
              </a:ext>
            </a:extLst>
          </p:cNvPr>
          <p:cNvSpPr/>
          <p:nvPr/>
        </p:nvSpPr>
        <p:spPr>
          <a:xfrm>
            <a:off x="3238500" y="1645920"/>
            <a:ext cx="2522220" cy="92583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a:extLst>
              <a:ext uri="{FF2B5EF4-FFF2-40B4-BE49-F238E27FC236}">
                <a16:creationId xmlns:a16="http://schemas.microsoft.com/office/drawing/2014/main" id="{5C363B4C-A44E-9746-166A-2435CDEA8F19}"/>
              </a:ext>
            </a:extLst>
          </p:cNvPr>
          <p:cNvSpPr txBox="1"/>
          <p:nvPr/>
        </p:nvSpPr>
        <p:spPr>
          <a:xfrm>
            <a:off x="3718240" y="1168118"/>
            <a:ext cx="1707519" cy="400110"/>
          </a:xfrm>
          <a:prstGeom prst="rect">
            <a:avLst/>
          </a:prstGeom>
          <a:noFill/>
        </p:spPr>
        <p:txBody>
          <a:bodyPr wrap="none" rtlCol="0">
            <a:spAutoFit/>
          </a:bodyPr>
          <a:lstStyle/>
          <a:p>
            <a:r>
              <a:rPr lang="en-US" altLang="zh-CN" sz="2000" b="1" dirty="0">
                <a:solidFill>
                  <a:srgbClr val="FF0000"/>
                </a:solidFill>
              </a:rPr>
              <a:t>What’s this?</a:t>
            </a:r>
            <a:endParaRPr lang="zh-CN" altLang="en-US" sz="2000" b="1" dirty="0">
              <a:solidFill>
                <a:srgbClr val="FF0000"/>
              </a:solidFill>
            </a:endParaRPr>
          </a:p>
        </p:txBody>
      </p:sp>
    </p:spTree>
    <p:extLst>
      <p:ext uri="{BB962C8B-B14F-4D97-AF65-F5344CB8AC3E}">
        <p14:creationId xmlns:p14="http://schemas.microsoft.com/office/powerpoint/2010/main" val="197203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par>
                                <p:cTn id="24" presetID="10" presetClass="entr" presetSubtype="0"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1" grpId="0" animBg="1"/>
      <p:bldP spid="13"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PP_MARK_KEY" val="4d927eaa-b86e-4c61-9c6c-271c7e33b7e0"/>
  <p:tag name="COMMONDATA" val="eyJoZGlkIjoiZDliN2M5NzVmZjc0ZGNlNWJiMzA0ZDhjNzY2NWJhMzUifQ=="/>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xml><?xml version="1.0" encoding="utf-8"?>
<p:tagLst xmlns:a="http://schemas.openxmlformats.org/drawingml/2006/main" xmlns:r="http://schemas.openxmlformats.org/officeDocument/2006/relationships" xmlns:p="http://schemas.openxmlformats.org/presentationml/2006/main">
  <p:tag name="KSO_WM_BEAUTIFY_FLAG" val=""/>
</p:tagLst>
</file>

<file path=ppt/theme/theme1.xml><?xml version="1.0" encoding="utf-8"?>
<a:theme xmlns:a="http://schemas.openxmlformats.org/drawingml/2006/main" name="Super Pixel Vintage Gaming by Slidesgo">
  <a:themeElements>
    <a:clrScheme name="Simple Light">
      <a:dk1>
        <a:srgbClr val="FFFF00"/>
      </a:dk1>
      <a:lt1>
        <a:srgbClr val="FFFFFF"/>
      </a:lt1>
      <a:dk2>
        <a:srgbClr val="0E2433"/>
      </a:dk2>
      <a:lt2>
        <a:srgbClr val="45B6FE"/>
      </a:lt2>
      <a:accent1>
        <a:srgbClr val="3792CB"/>
      </a:accent1>
      <a:accent2>
        <a:srgbClr val="296D98"/>
      </a:accent2>
      <a:accent3>
        <a:srgbClr val="1C4966"/>
      </a:accent3>
      <a:accent4>
        <a:srgbClr val="000000"/>
      </a:accent4>
      <a:accent5>
        <a:srgbClr val="0E2433"/>
      </a:accent5>
      <a:accent6>
        <a:srgbClr val="45B6FE"/>
      </a:accent6>
      <a:hlink>
        <a:srgbClr val="FFFF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126</TotalTime>
  <Words>564</Words>
  <Application>Microsoft Office PowerPoint</Application>
  <PresentationFormat>全屏显示(16:9)</PresentationFormat>
  <Paragraphs>98</Paragraphs>
  <Slides>17</Slides>
  <Notes>15</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17</vt:i4>
      </vt:variant>
    </vt:vector>
  </HeadingPairs>
  <TitlesOfParts>
    <vt:vector size="28" baseType="lpstr">
      <vt:lpstr>Maven Pro</vt:lpstr>
      <vt:lpstr>Arial Regular</vt:lpstr>
      <vt:lpstr>Arial</vt:lpstr>
      <vt:lpstr>Muli</vt:lpstr>
      <vt:lpstr>Kaiti TC Regular</vt:lpstr>
      <vt:lpstr>Roboto</vt:lpstr>
      <vt:lpstr>Press Start 2P</vt:lpstr>
      <vt:lpstr>Fira Sans Condensed Medium</vt:lpstr>
      <vt:lpstr>Lato</vt:lpstr>
      <vt:lpstr>Berlin Sans FB</vt:lpstr>
      <vt:lpstr>Super Pixel Vintage Gaming by Slidesgo</vt:lpstr>
      <vt:lpstr>异星奧德賽：克蘇魯的覺醒 </vt:lpstr>
      <vt:lpstr>Final Boss AI</vt:lpstr>
      <vt:lpstr>Shadow Monster AI</vt:lpstr>
      <vt:lpstr>Overall Enemy AI</vt:lpstr>
      <vt:lpstr>What we have done:</vt:lpstr>
      <vt:lpstr>Better &amp; Larger MAP!</vt:lpstr>
      <vt:lpstr>Better &amp; Larger MAP!</vt:lpstr>
      <vt:lpstr>Better &amp; Larger MAP!</vt:lpstr>
      <vt:lpstr>New MAP!</vt:lpstr>
      <vt:lpstr>Totally Different Game (Cont.) :</vt:lpstr>
      <vt:lpstr>Totally Different Game:</vt:lpstr>
      <vt:lpstr>Totally Different Game (Cont.) :</vt:lpstr>
      <vt:lpstr>What we improved based on your feedback:</vt:lpstr>
      <vt:lpstr>and reality</vt:lpstr>
      <vt:lpstr>PowerPoint 演示文稿</vt:lpstr>
      <vt:lpstr>Control Instructions:</vt:lpstr>
      <vt:lpstr>On behalf of Team3,   we extend our heartfelt appreciation to all of you.   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外星奥德赛：克苏鲁的觉醒 </dc:title>
  <dc:creator/>
  <cp:lastModifiedBy>LIN YUHANG</cp:lastModifiedBy>
  <cp:revision>120</cp:revision>
  <dcterms:created xsi:type="dcterms:W3CDTF">2023-07-23T22:58:28Z</dcterms:created>
  <dcterms:modified xsi:type="dcterms:W3CDTF">2023-07-24T01:36:11Z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27AC734267BB758E131ABD64AFC133A2_43</vt:lpwstr>
  </property>
  <property fmtid="{D5CDD505-2E9C-101B-9397-08002B2CF9AE}" pid="3" name="KSOProductBuildVer">
    <vt:lpwstr>2052-5.4.1.7920</vt:lpwstr>
  </property>
</Properties>
</file>