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>
  <p:sldMasterIdLst>
    <p:sldMasterId id="2147483648" r:id="rId4"/>
  </p:sldMasterIdLst>
  <p:notesMasterIdLst>
    <p:notesMasterId r:id="rId27"/>
  </p:notesMasterIdLst>
  <p:sldIdLst>
    <p:sldId id="256" r:id="rId5"/>
    <p:sldId id="576" r:id="rId6"/>
    <p:sldId id="558" r:id="rId7"/>
    <p:sldId id="257" r:id="rId8"/>
    <p:sldId id="560" r:id="rId9"/>
    <p:sldId id="590" r:id="rId10"/>
    <p:sldId id="579" r:id="rId11"/>
    <p:sldId id="581" r:id="rId12"/>
    <p:sldId id="582" r:id="rId13"/>
    <p:sldId id="583" r:id="rId14"/>
    <p:sldId id="591" r:id="rId15"/>
    <p:sldId id="584" r:id="rId16"/>
    <p:sldId id="585" r:id="rId17"/>
    <p:sldId id="586" r:id="rId18"/>
    <p:sldId id="587" r:id="rId19"/>
    <p:sldId id="588" r:id="rId20"/>
    <p:sldId id="559" r:id="rId21"/>
    <p:sldId id="577" r:id="rId22"/>
    <p:sldId id="589" r:id="rId23"/>
    <p:sldId id="572" r:id="rId24"/>
    <p:sldId id="556" r:id="rId25"/>
    <p:sldId id="260" r:id="rId26"/>
  </p:sldIdLst>
  <p:sldSz cx="12192000" cy="6858000"/>
  <p:notesSz cx="6858000" cy="9144000"/>
  <p:custDataLst>
    <p:tags r:id="rId2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514E"/>
    <a:srgbClr val="E8EAE9"/>
    <a:srgbClr val="EA401D"/>
    <a:srgbClr val="FCDE0E"/>
    <a:srgbClr val="FBFBFB"/>
    <a:srgbClr val="D93414"/>
    <a:srgbClr val="EDCFCF"/>
    <a:srgbClr val="D21E1F"/>
    <a:srgbClr val="E1B7B8"/>
    <a:srgbClr val="FFBBB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62ED084-96B4-2F16-6771-71B1AC679E77}" v="10" dt="2023-07-13T00:58:25.888"/>
    <p1510:client id="{1AD3F725-9731-720E-9647-20E1101C96C1}" v="43" dt="2023-07-13T01:18:14.524"/>
    <p1510:client id="{27B37FCD-57EE-BEC8-C488-4344A67E812A}" v="157" dt="2023-07-12T13:59:54.080"/>
    <p1510:client id="{9E884BFA-7075-08CD-B28D-10CEBB416CB0}" v="2" dt="2023-07-13T01:37:43.046"/>
    <p1510:client id="{A7CEE3E6-1FDF-7F71-D277-512DD81881EB}" v="1" dt="2023-07-13T03:26:41.350"/>
    <p1510:client id="{ACCBCE9C-8425-5761-838D-566B9252E328}" v="10" dt="2023-07-12T15:37:14.704"/>
    <p1510:client id="{B553722E-A684-DE6C-544B-41865FB88800}" v="69" dt="2023-07-13T01:26:48.970"/>
    <p1510:client id="{C0979C74-4AD9-9274-E906-F5CD94E6FDFE}" v="43" dt="2023-07-13T09:57:35.441"/>
    <p1510:client id="{E66023E6-EB89-9CD8-154D-A6F75C690362}" v="89" dt="2023-07-12T16:08:02.674"/>
    <p1510:client id="{FB9AE9D4-6511-BE0D-941F-73FC4CB533E1}" v="38" dt="2023-07-12T16:18:22.97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/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microsoft.com/office/2015/10/relationships/revisionInfo" Target="revisionInfo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ags" Target="tags/tag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Relationship Id="rId8" Type="http://schemas.openxmlformats.org/officeDocument/2006/relationships/slide" Target="slides/slide4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WAN XIAOYANG" userId="S::t0930333@u.nus.edu::3d7ced7a-ad0d-48f5-9df0-a25ee8d3850f" providerId="AD" clId="Web-{162ED084-96B4-2F16-6771-71B1AC679E77}"/>
    <pc:docChg chg="modSld">
      <pc:chgData name="WAN XIAOYANG" userId="S::t0930333@u.nus.edu::3d7ced7a-ad0d-48f5-9df0-a25ee8d3850f" providerId="AD" clId="Web-{162ED084-96B4-2F16-6771-71B1AC679E77}" dt="2023-07-13T00:58:25.888" v="5"/>
      <pc:docMkLst>
        <pc:docMk/>
      </pc:docMkLst>
      <pc:sldChg chg="modSp">
        <pc:chgData name="WAN XIAOYANG" userId="S::t0930333@u.nus.edu::3d7ced7a-ad0d-48f5-9df0-a25ee8d3850f" providerId="AD" clId="Web-{162ED084-96B4-2F16-6771-71B1AC679E77}" dt="2023-07-13T00:45:36.027" v="4" actId="20577"/>
        <pc:sldMkLst>
          <pc:docMk/>
          <pc:sldMk cId="0" sldId="556"/>
        </pc:sldMkLst>
        <pc:spChg chg="mod">
          <ac:chgData name="WAN XIAOYANG" userId="S::t0930333@u.nus.edu::3d7ced7a-ad0d-48f5-9df0-a25ee8d3850f" providerId="AD" clId="Web-{162ED084-96B4-2F16-6771-71B1AC679E77}" dt="2023-07-13T00:45:36.027" v="4" actId="20577"/>
          <ac:spMkLst>
            <pc:docMk/>
            <pc:sldMk cId="0" sldId="556"/>
            <ac:spMk id="36" creationId="{00000000-0000-0000-0000-000000000000}"/>
          </ac:spMkLst>
        </pc:spChg>
      </pc:sldChg>
      <pc:sldChg chg="modSp">
        <pc:chgData name="WAN XIAOYANG" userId="S::t0930333@u.nus.edu::3d7ced7a-ad0d-48f5-9df0-a25ee8d3850f" providerId="AD" clId="Web-{162ED084-96B4-2F16-6771-71B1AC679E77}" dt="2023-07-13T00:45:05.260" v="0" actId="20577"/>
        <pc:sldMkLst>
          <pc:docMk/>
          <pc:sldMk cId="0" sldId="572"/>
        </pc:sldMkLst>
        <pc:spChg chg="mod">
          <ac:chgData name="WAN XIAOYANG" userId="S::t0930333@u.nus.edu::3d7ced7a-ad0d-48f5-9df0-a25ee8d3850f" providerId="AD" clId="Web-{162ED084-96B4-2F16-6771-71B1AC679E77}" dt="2023-07-13T00:45:05.260" v="0" actId="20577"/>
          <ac:spMkLst>
            <pc:docMk/>
            <pc:sldMk cId="0" sldId="572"/>
            <ac:spMk id="22" creationId="{00000000-0000-0000-0000-000000000000}"/>
          </ac:spMkLst>
        </pc:spChg>
      </pc:sldChg>
      <pc:sldChg chg="modSp">
        <pc:chgData name="WAN XIAOYANG" userId="S::t0930333@u.nus.edu::3d7ced7a-ad0d-48f5-9df0-a25ee8d3850f" providerId="AD" clId="Web-{162ED084-96B4-2F16-6771-71B1AC679E77}" dt="2023-07-13T00:58:25.888" v="5"/>
        <pc:sldMkLst>
          <pc:docMk/>
          <pc:sldMk cId="0" sldId="584"/>
        </pc:sldMkLst>
        <pc:spChg chg="ord">
          <ac:chgData name="WAN XIAOYANG" userId="S::t0930333@u.nus.edu::3d7ced7a-ad0d-48f5-9df0-a25ee8d3850f" providerId="AD" clId="Web-{162ED084-96B4-2F16-6771-71B1AC679E77}" dt="2023-07-13T00:58:25.888" v="5"/>
          <ac:spMkLst>
            <pc:docMk/>
            <pc:sldMk cId="0" sldId="584"/>
            <ac:spMk id="2" creationId="{00000000-0000-0000-0000-000000000000}"/>
          </ac:spMkLst>
        </pc:spChg>
      </pc:sldChg>
    </pc:docChg>
  </pc:docChgLst>
  <pc:docChgLst>
    <pc:chgData name="SHI JIANRUI" userId="S::t0929962@u.nus.edu::828f2580-ae75-41ef-94c1-9f45a1ec8751" providerId="AD" clId="Web-{ACCBCE9C-8425-5761-838D-566B9252E328}"/>
    <pc:docChg chg="addSld delSld modSld">
      <pc:chgData name="SHI JIANRUI" userId="S::t0929962@u.nus.edu::828f2580-ae75-41ef-94c1-9f45a1ec8751" providerId="AD" clId="Web-{ACCBCE9C-8425-5761-838D-566B9252E328}" dt="2023-07-12T15:37:12.282" v="8"/>
      <pc:docMkLst>
        <pc:docMk/>
      </pc:docMkLst>
      <pc:sldChg chg="modSp">
        <pc:chgData name="SHI JIANRUI" userId="S::t0929962@u.nus.edu::828f2580-ae75-41ef-94c1-9f45a1ec8751" providerId="AD" clId="Web-{ACCBCE9C-8425-5761-838D-566B9252E328}" dt="2023-07-12T15:36:00.108" v="6" actId="20577"/>
        <pc:sldMkLst>
          <pc:docMk/>
          <pc:sldMk cId="0" sldId="556"/>
        </pc:sldMkLst>
        <pc:spChg chg="mod">
          <ac:chgData name="SHI JIANRUI" userId="S::t0929962@u.nus.edu::828f2580-ae75-41ef-94c1-9f45a1ec8751" providerId="AD" clId="Web-{ACCBCE9C-8425-5761-838D-566B9252E328}" dt="2023-07-12T15:36:00.108" v="6" actId="20577"/>
          <ac:spMkLst>
            <pc:docMk/>
            <pc:sldMk cId="0" sldId="556"/>
            <ac:spMk id="38" creationId="{00000000-0000-0000-0000-000000000000}"/>
          </ac:spMkLst>
        </pc:spChg>
      </pc:sldChg>
      <pc:sldChg chg="new del">
        <pc:chgData name="SHI JIANRUI" userId="S::t0929962@u.nus.edu::828f2580-ae75-41ef-94c1-9f45a1ec8751" providerId="AD" clId="Web-{ACCBCE9C-8425-5761-838D-566B9252E328}" dt="2023-07-12T15:37:12.282" v="8"/>
        <pc:sldMkLst>
          <pc:docMk/>
          <pc:sldMk cId="1355268429" sldId="591"/>
        </pc:sldMkLst>
      </pc:sldChg>
    </pc:docChg>
  </pc:docChgLst>
  <pc:docChgLst>
    <pc:chgData name="WAN XIAOYANG" userId="S::t0930333@u.nus.edu::3d7ced7a-ad0d-48f5-9df0-a25ee8d3850f" providerId="AD" clId="Web-{C0979C74-4AD9-9274-E906-F5CD94E6FDFE}"/>
    <pc:docChg chg="addSld modSld">
      <pc:chgData name="WAN XIAOYANG" userId="S::t0930333@u.nus.edu::3d7ced7a-ad0d-48f5-9df0-a25ee8d3850f" providerId="AD" clId="Web-{C0979C74-4AD9-9274-E906-F5CD94E6FDFE}" dt="2023-07-13T09:57:35.441" v="41" actId="14100"/>
      <pc:docMkLst>
        <pc:docMk/>
      </pc:docMkLst>
      <pc:sldChg chg="addSp delSp modSp">
        <pc:chgData name="WAN XIAOYANG" userId="S::t0930333@u.nus.edu::3d7ced7a-ad0d-48f5-9df0-a25ee8d3850f" providerId="AD" clId="Web-{C0979C74-4AD9-9274-E906-F5CD94E6FDFE}" dt="2023-07-13T09:54:21.216" v="18" actId="1076"/>
        <pc:sldMkLst>
          <pc:docMk/>
          <pc:sldMk cId="0" sldId="583"/>
        </pc:sldMkLst>
        <pc:spChg chg="del topLvl">
          <ac:chgData name="WAN XIAOYANG" userId="S::t0930333@u.nus.edu::3d7ced7a-ad0d-48f5-9df0-a25ee8d3850f" providerId="AD" clId="Web-{C0979C74-4AD9-9274-E906-F5CD94E6FDFE}" dt="2023-07-13T09:52:18.727" v="1"/>
          <ac:spMkLst>
            <pc:docMk/>
            <pc:sldMk cId="0" sldId="583"/>
            <ac:spMk id="2" creationId="{00000000-0000-0000-0000-000000000000}"/>
          </ac:spMkLst>
        </pc:spChg>
        <pc:spChg chg="add mod">
          <ac:chgData name="WAN XIAOYANG" userId="S::t0930333@u.nus.edu::3d7ced7a-ad0d-48f5-9df0-a25ee8d3850f" providerId="AD" clId="Web-{C0979C74-4AD9-9274-E906-F5CD94E6FDFE}" dt="2023-07-13T09:54:21.216" v="18" actId="1076"/>
          <ac:spMkLst>
            <pc:docMk/>
            <pc:sldMk cId="0" sldId="583"/>
            <ac:spMk id="3" creationId="{13C38F18-2951-3FF2-1EE1-D7EC798796B5}"/>
          </ac:spMkLst>
        </pc:spChg>
        <pc:spChg chg="mod">
          <ac:chgData name="WAN XIAOYANG" userId="S::t0930333@u.nus.edu::3d7ced7a-ad0d-48f5-9df0-a25ee8d3850f" providerId="AD" clId="Web-{C0979C74-4AD9-9274-E906-F5CD94E6FDFE}" dt="2023-07-13T09:54:03.090" v="12" actId="1076"/>
          <ac:spMkLst>
            <pc:docMk/>
            <pc:sldMk cId="0" sldId="583"/>
            <ac:spMk id="20" creationId="{00000000-0000-0000-0000-000000000000}"/>
          </ac:spMkLst>
        </pc:spChg>
        <pc:spChg chg="mod topLvl">
          <ac:chgData name="WAN XIAOYANG" userId="S::t0930333@u.nus.edu::3d7ced7a-ad0d-48f5-9df0-a25ee8d3850f" providerId="AD" clId="Web-{C0979C74-4AD9-9274-E906-F5CD94E6FDFE}" dt="2023-07-13T09:52:26.009" v="3" actId="1076"/>
          <ac:spMkLst>
            <pc:docMk/>
            <pc:sldMk cId="0" sldId="583"/>
            <ac:spMk id="33" creationId="{00000000-0000-0000-0000-000000000000}"/>
          </ac:spMkLst>
        </pc:spChg>
        <pc:spChg chg="topLvl">
          <ac:chgData name="WAN XIAOYANG" userId="S::t0930333@u.nus.edu::3d7ced7a-ad0d-48f5-9df0-a25ee8d3850f" providerId="AD" clId="Web-{C0979C74-4AD9-9274-E906-F5CD94E6FDFE}" dt="2023-07-13T09:52:16.008" v="0"/>
          <ac:spMkLst>
            <pc:docMk/>
            <pc:sldMk cId="0" sldId="583"/>
            <ac:spMk id="56" creationId="{00000000-0000-0000-0000-000000000000}"/>
          </ac:spMkLst>
        </pc:spChg>
        <pc:spChg chg="topLvl">
          <ac:chgData name="WAN XIAOYANG" userId="S::t0930333@u.nus.edu::3d7ced7a-ad0d-48f5-9df0-a25ee8d3850f" providerId="AD" clId="Web-{C0979C74-4AD9-9274-E906-F5CD94E6FDFE}" dt="2023-07-13T09:52:16.008" v="0"/>
          <ac:spMkLst>
            <pc:docMk/>
            <pc:sldMk cId="0" sldId="583"/>
            <ac:spMk id="58" creationId="{00000000-0000-0000-0000-000000000000}"/>
          </ac:spMkLst>
        </pc:spChg>
        <pc:spChg chg="topLvl">
          <ac:chgData name="WAN XIAOYANG" userId="S::t0930333@u.nus.edu::3d7ced7a-ad0d-48f5-9df0-a25ee8d3850f" providerId="AD" clId="Web-{C0979C74-4AD9-9274-E906-F5CD94E6FDFE}" dt="2023-07-13T09:52:16.008" v="0"/>
          <ac:spMkLst>
            <pc:docMk/>
            <pc:sldMk cId="0" sldId="583"/>
            <ac:spMk id="59" creationId="{00000000-0000-0000-0000-000000000000}"/>
          </ac:spMkLst>
        </pc:spChg>
        <pc:spChg chg="topLvl">
          <ac:chgData name="WAN XIAOYANG" userId="S::t0930333@u.nus.edu::3d7ced7a-ad0d-48f5-9df0-a25ee8d3850f" providerId="AD" clId="Web-{C0979C74-4AD9-9274-E906-F5CD94E6FDFE}" dt="2023-07-13T09:52:16.008" v="0"/>
          <ac:spMkLst>
            <pc:docMk/>
            <pc:sldMk cId="0" sldId="583"/>
            <ac:spMk id="66" creationId="{00000000-0000-0000-0000-000000000000}"/>
          </ac:spMkLst>
        </pc:spChg>
        <pc:spChg chg="mod topLvl">
          <ac:chgData name="WAN XIAOYANG" userId="S::t0930333@u.nus.edu::3d7ced7a-ad0d-48f5-9df0-a25ee8d3850f" providerId="AD" clId="Web-{C0979C74-4AD9-9274-E906-F5CD94E6FDFE}" dt="2023-07-13T09:53:59.559" v="11" actId="1076"/>
          <ac:spMkLst>
            <pc:docMk/>
            <pc:sldMk cId="0" sldId="583"/>
            <ac:spMk id="95" creationId="{00000000-0000-0000-0000-000000000000}"/>
          </ac:spMkLst>
        </pc:spChg>
        <pc:spChg chg="topLvl">
          <ac:chgData name="WAN XIAOYANG" userId="S::t0930333@u.nus.edu::3d7ced7a-ad0d-48f5-9df0-a25ee8d3850f" providerId="AD" clId="Web-{C0979C74-4AD9-9274-E906-F5CD94E6FDFE}" dt="2023-07-13T09:52:16.008" v="0"/>
          <ac:spMkLst>
            <pc:docMk/>
            <pc:sldMk cId="0" sldId="583"/>
            <ac:spMk id="112" creationId="{00000000-0000-0000-0000-000000000000}"/>
          </ac:spMkLst>
        </pc:spChg>
        <pc:grpChg chg="del">
          <ac:chgData name="WAN XIAOYANG" userId="S::t0930333@u.nus.edu::3d7ced7a-ad0d-48f5-9df0-a25ee8d3850f" providerId="AD" clId="Web-{C0979C74-4AD9-9274-E906-F5CD94E6FDFE}" dt="2023-07-13T09:52:16.008" v="0"/>
          <ac:grpSpMkLst>
            <pc:docMk/>
            <pc:sldMk cId="0" sldId="583"/>
            <ac:grpSpMk id="10" creationId="{00000000-0000-0000-0000-000000000000}"/>
          </ac:grpSpMkLst>
        </pc:grpChg>
        <pc:grpChg chg="topLvl">
          <ac:chgData name="WAN XIAOYANG" userId="S::t0930333@u.nus.edu::3d7ced7a-ad0d-48f5-9df0-a25ee8d3850f" providerId="AD" clId="Web-{C0979C74-4AD9-9274-E906-F5CD94E6FDFE}" dt="2023-07-13T09:52:16.008" v="0"/>
          <ac:grpSpMkLst>
            <pc:docMk/>
            <pc:sldMk cId="0" sldId="583"/>
            <ac:grpSpMk id="84" creationId="{00000000-0000-0000-0000-000000000000}"/>
          </ac:grpSpMkLst>
        </pc:grpChg>
        <pc:grpChg chg="topLvl">
          <ac:chgData name="WAN XIAOYANG" userId="S::t0930333@u.nus.edu::3d7ced7a-ad0d-48f5-9df0-a25ee8d3850f" providerId="AD" clId="Web-{C0979C74-4AD9-9274-E906-F5CD94E6FDFE}" dt="2023-07-13T09:52:16.008" v="0"/>
          <ac:grpSpMkLst>
            <pc:docMk/>
            <pc:sldMk cId="0" sldId="583"/>
            <ac:grpSpMk id="96" creationId="{00000000-0000-0000-0000-000000000000}"/>
          </ac:grpSpMkLst>
        </pc:grpChg>
      </pc:sldChg>
      <pc:sldChg chg="modSp add replId">
        <pc:chgData name="WAN XIAOYANG" userId="S::t0930333@u.nus.edu::3d7ced7a-ad0d-48f5-9df0-a25ee8d3850f" providerId="AD" clId="Web-{C0979C74-4AD9-9274-E906-F5CD94E6FDFE}" dt="2023-07-13T09:57:35.441" v="41" actId="14100"/>
        <pc:sldMkLst>
          <pc:docMk/>
          <pc:sldMk cId="354469139" sldId="591"/>
        </pc:sldMkLst>
        <pc:spChg chg="mod">
          <ac:chgData name="WAN XIAOYANG" userId="S::t0930333@u.nus.edu::3d7ced7a-ad0d-48f5-9df0-a25ee8d3850f" providerId="AD" clId="Web-{C0979C74-4AD9-9274-E906-F5CD94E6FDFE}" dt="2023-07-13T09:57:35.441" v="41" actId="14100"/>
          <ac:spMkLst>
            <pc:docMk/>
            <pc:sldMk cId="354469139" sldId="591"/>
            <ac:spMk id="3" creationId="{13C38F18-2951-3FF2-1EE1-D7EC798796B5}"/>
          </ac:spMkLst>
        </pc:spChg>
        <pc:spChg chg="mod">
          <ac:chgData name="WAN XIAOYANG" userId="S::t0930333@u.nus.edu::3d7ced7a-ad0d-48f5-9df0-a25ee8d3850f" providerId="AD" clId="Web-{C0979C74-4AD9-9274-E906-F5CD94E6FDFE}" dt="2023-07-13T09:54:46.467" v="28" actId="1076"/>
          <ac:spMkLst>
            <pc:docMk/>
            <pc:sldMk cId="354469139" sldId="591"/>
            <ac:spMk id="9" creationId="{00000000-0000-0000-0000-000000000000}"/>
          </ac:spMkLst>
        </pc:spChg>
        <pc:spChg chg="mod">
          <ac:chgData name="WAN XIAOYANG" userId="S::t0930333@u.nus.edu::3d7ced7a-ad0d-48f5-9df0-a25ee8d3850f" providerId="AD" clId="Web-{C0979C74-4AD9-9274-E906-F5CD94E6FDFE}" dt="2023-07-13T09:57:04.034" v="35" actId="1076"/>
          <ac:spMkLst>
            <pc:docMk/>
            <pc:sldMk cId="354469139" sldId="591"/>
            <ac:spMk id="95" creationId="{00000000-0000-0000-0000-000000000000}"/>
          </ac:spMkLst>
        </pc:spChg>
      </pc:sldChg>
    </pc:docChg>
  </pc:docChgLst>
  <pc:docChgLst>
    <pc:chgData name="LING WEIYUE" userId="S::t0930129@u.nus.edu::905a9c81-b554-4122-8087-ceaf34e9ab3b" providerId="AD" clId="Web-{9E884BFA-7075-08CD-B28D-10CEBB416CB0}"/>
    <pc:docChg chg="sldOrd">
      <pc:chgData name="LING WEIYUE" userId="S::t0930129@u.nus.edu::905a9c81-b554-4122-8087-ceaf34e9ab3b" providerId="AD" clId="Web-{9E884BFA-7075-08CD-B28D-10CEBB416CB0}" dt="2023-07-13T01:37:43.046" v="1"/>
      <pc:docMkLst>
        <pc:docMk/>
      </pc:docMkLst>
      <pc:sldChg chg="ord">
        <pc:chgData name="LING WEIYUE" userId="S::t0930129@u.nus.edu::905a9c81-b554-4122-8087-ceaf34e9ab3b" providerId="AD" clId="Web-{9E884BFA-7075-08CD-B28D-10CEBB416CB0}" dt="2023-07-13T01:37:43.046" v="1"/>
        <pc:sldMkLst>
          <pc:docMk/>
          <pc:sldMk cId="0" sldId="589"/>
        </pc:sldMkLst>
      </pc:sldChg>
    </pc:docChg>
  </pc:docChgLst>
  <pc:docChgLst>
    <pc:chgData name="SHI JIANRUI" userId="S::t0929962@u.nus.edu::828f2580-ae75-41ef-94c1-9f45a1ec8751" providerId="AD" clId="Web-{B553722E-A684-DE6C-544B-41865FB88800}"/>
    <pc:docChg chg="modSld">
      <pc:chgData name="SHI JIANRUI" userId="S::t0929962@u.nus.edu::828f2580-ae75-41ef-94c1-9f45a1ec8751" providerId="AD" clId="Web-{B553722E-A684-DE6C-544B-41865FB88800}" dt="2023-07-13T01:26:48.970" v="68" actId="14100"/>
      <pc:docMkLst>
        <pc:docMk/>
      </pc:docMkLst>
      <pc:sldChg chg="modSp">
        <pc:chgData name="SHI JIANRUI" userId="S::t0929962@u.nus.edu::828f2580-ae75-41ef-94c1-9f45a1ec8751" providerId="AD" clId="Web-{B553722E-A684-DE6C-544B-41865FB88800}" dt="2023-07-13T01:26:48.970" v="68" actId="14100"/>
        <pc:sldMkLst>
          <pc:docMk/>
          <pc:sldMk cId="0" sldId="556"/>
        </pc:sldMkLst>
        <pc:spChg chg="mod">
          <ac:chgData name="SHI JIANRUI" userId="S::t0929962@u.nus.edu::828f2580-ae75-41ef-94c1-9f45a1ec8751" providerId="AD" clId="Web-{B553722E-A684-DE6C-544B-41865FB88800}" dt="2023-07-13T01:26:28.875" v="63" actId="14100"/>
          <ac:spMkLst>
            <pc:docMk/>
            <pc:sldMk cId="0" sldId="556"/>
            <ac:spMk id="28" creationId="{00000000-0000-0000-0000-000000000000}"/>
          </ac:spMkLst>
        </pc:spChg>
        <pc:spChg chg="mod">
          <ac:chgData name="SHI JIANRUI" userId="S::t0929962@u.nus.edu::828f2580-ae75-41ef-94c1-9f45a1ec8751" providerId="AD" clId="Web-{B553722E-A684-DE6C-544B-41865FB88800}" dt="2023-07-13T01:04:03.330" v="58" actId="20577"/>
          <ac:spMkLst>
            <pc:docMk/>
            <pc:sldMk cId="0" sldId="556"/>
            <ac:spMk id="37" creationId="{00000000-0000-0000-0000-000000000000}"/>
          </ac:spMkLst>
        </pc:spChg>
        <pc:spChg chg="mod">
          <ac:chgData name="SHI JIANRUI" userId="S::t0929962@u.nus.edu::828f2580-ae75-41ef-94c1-9f45a1ec8751" providerId="AD" clId="Web-{B553722E-A684-DE6C-544B-41865FB88800}" dt="2023-07-13T01:26:48.970" v="68" actId="14100"/>
          <ac:spMkLst>
            <pc:docMk/>
            <pc:sldMk cId="0" sldId="556"/>
            <ac:spMk id="38" creationId="{00000000-0000-0000-0000-000000000000}"/>
          </ac:spMkLst>
        </pc:spChg>
        <pc:spChg chg="mod">
          <ac:chgData name="SHI JIANRUI" userId="S::t0929962@u.nus.edu::828f2580-ae75-41ef-94c1-9f45a1ec8751" providerId="AD" clId="Web-{B553722E-A684-DE6C-544B-41865FB88800}" dt="2023-07-13T01:26:43.548" v="66" actId="14100"/>
          <ac:spMkLst>
            <pc:docMk/>
            <pc:sldMk cId="0" sldId="556"/>
            <ac:spMk id="42" creationId="{00000000-0000-0000-0000-000000000000}"/>
          </ac:spMkLst>
        </pc:spChg>
      </pc:sldChg>
    </pc:docChg>
  </pc:docChgLst>
  <pc:docChgLst>
    <pc:chgData name="WAN XIAOYANG" userId="S::t0930333@u.nus.edu::3d7ced7a-ad0d-48f5-9df0-a25ee8d3850f" providerId="AD" clId="Web-{27B37FCD-57EE-BEC8-C488-4344A67E812A}"/>
    <pc:docChg chg="modSld">
      <pc:chgData name="WAN XIAOYANG" userId="S::t0930333@u.nus.edu::3d7ced7a-ad0d-48f5-9df0-a25ee8d3850f" providerId="AD" clId="Web-{27B37FCD-57EE-BEC8-C488-4344A67E812A}" dt="2023-07-12T13:59:54.080" v="88" actId="20577"/>
      <pc:docMkLst>
        <pc:docMk/>
      </pc:docMkLst>
      <pc:sldChg chg="modSp">
        <pc:chgData name="WAN XIAOYANG" userId="S::t0930333@u.nus.edu::3d7ced7a-ad0d-48f5-9df0-a25ee8d3850f" providerId="AD" clId="Web-{27B37FCD-57EE-BEC8-C488-4344A67E812A}" dt="2023-07-12T13:39:28.801" v="1" actId="20577"/>
        <pc:sldMkLst>
          <pc:docMk/>
          <pc:sldMk cId="0" sldId="556"/>
        </pc:sldMkLst>
        <pc:spChg chg="mod">
          <ac:chgData name="WAN XIAOYANG" userId="S::t0930333@u.nus.edu::3d7ced7a-ad0d-48f5-9df0-a25ee8d3850f" providerId="AD" clId="Web-{27B37FCD-57EE-BEC8-C488-4344A67E812A}" dt="2023-07-12T13:39:28.801" v="1" actId="20577"/>
          <ac:spMkLst>
            <pc:docMk/>
            <pc:sldMk cId="0" sldId="556"/>
            <ac:spMk id="42" creationId="{00000000-0000-0000-0000-000000000000}"/>
          </ac:spMkLst>
        </pc:spChg>
      </pc:sldChg>
      <pc:sldChg chg="modSp">
        <pc:chgData name="WAN XIAOYANG" userId="S::t0930333@u.nus.edu::3d7ced7a-ad0d-48f5-9df0-a25ee8d3850f" providerId="AD" clId="Web-{27B37FCD-57EE-BEC8-C488-4344A67E812A}" dt="2023-07-12T13:54:11.791" v="70" actId="20577"/>
        <pc:sldMkLst>
          <pc:docMk/>
          <pc:sldMk cId="0" sldId="559"/>
        </pc:sldMkLst>
        <pc:spChg chg="mod">
          <ac:chgData name="WAN XIAOYANG" userId="S::t0930333@u.nus.edu::3d7ced7a-ad0d-48f5-9df0-a25ee8d3850f" providerId="AD" clId="Web-{27B37FCD-57EE-BEC8-C488-4344A67E812A}" dt="2023-07-12T13:54:11.791" v="70" actId="20577"/>
          <ac:spMkLst>
            <pc:docMk/>
            <pc:sldMk cId="0" sldId="559"/>
            <ac:spMk id="3" creationId="{00000000-0000-0000-0000-000000000000}"/>
          </ac:spMkLst>
        </pc:spChg>
      </pc:sldChg>
      <pc:sldChg chg="modSp">
        <pc:chgData name="WAN XIAOYANG" userId="S::t0930333@u.nus.edu::3d7ced7a-ad0d-48f5-9df0-a25ee8d3850f" providerId="AD" clId="Web-{27B37FCD-57EE-BEC8-C488-4344A67E812A}" dt="2023-07-12T13:59:54.080" v="88" actId="20577"/>
        <pc:sldMkLst>
          <pc:docMk/>
          <pc:sldMk cId="0" sldId="572"/>
        </pc:sldMkLst>
        <pc:spChg chg="mod">
          <ac:chgData name="WAN XIAOYANG" userId="S::t0930333@u.nus.edu::3d7ced7a-ad0d-48f5-9df0-a25ee8d3850f" providerId="AD" clId="Web-{27B37FCD-57EE-BEC8-C488-4344A67E812A}" dt="2023-07-12T13:59:54.080" v="88" actId="20577"/>
          <ac:spMkLst>
            <pc:docMk/>
            <pc:sldMk cId="0" sldId="572"/>
            <ac:spMk id="19" creationId="{00000000-0000-0000-0000-000000000000}"/>
          </ac:spMkLst>
        </pc:spChg>
        <pc:spChg chg="mod">
          <ac:chgData name="WAN XIAOYANG" userId="S::t0930333@u.nus.edu::3d7ced7a-ad0d-48f5-9df0-a25ee8d3850f" providerId="AD" clId="Web-{27B37FCD-57EE-BEC8-C488-4344A67E812A}" dt="2023-07-12T13:46:05.248" v="62" actId="20577"/>
          <ac:spMkLst>
            <pc:docMk/>
            <pc:sldMk cId="0" sldId="572"/>
            <ac:spMk id="25" creationId="{00000000-0000-0000-0000-000000000000}"/>
          </ac:spMkLst>
        </pc:spChg>
      </pc:sldChg>
      <pc:sldChg chg="modSp">
        <pc:chgData name="WAN XIAOYANG" userId="S::t0930333@u.nus.edu::3d7ced7a-ad0d-48f5-9df0-a25ee8d3850f" providerId="AD" clId="Web-{27B37FCD-57EE-BEC8-C488-4344A67E812A}" dt="2023-07-12T13:46:25.936" v="64" actId="20577"/>
        <pc:sldMkLst>
          <pc:docMk/>
          <pc:sldMk cId="0" sldId="577"/>
        </pc:sldMkLst>
        <pc:spChg chg="mod">
          <ac:chgData name="WAN XIAOYANG" userId="S::t0930333@u.nus.edu::3d7ced7a-ad0d-48f5-9df0-a25ee8d3850f" providerId="AD" clId="Web-{27B37FCD-57EE-BEC8-C488-4344A67E812A}" dt="2023-07-12T13:46:25.936" v="64" actId="20577"/>
          <ac:spMkLst>
            <pc:docMk/>
            <pc:sldMk cId="0" sldId="577"/>
            <ac:spMk id="2" creationId="{00000000-0000-0000-0000-000000000000}"/>
          </ac:spMkLst>
        </pc:spChg>
      </pc:sldChg>
      <pc:sldChg chg="modSp">
        <pc:chgData name="WAN XIAOYANG" userId="S::t0930333@u.nus.edu::3d7ced7a-ad0d-48f5-9df0-a25ee8d3850f" providerId="AD" clId="Web-{27B37FCD-57EE-BEC8-C488-4344A67E812A}" dt="2023-07-12T13:55:48.262" v="86" actId="20577"/>
        <pc:sldMkLst>
          <pc:docMk/>
          <pc:sldMk cId="0" sldId="581"/>
        </pc:sldMkLst>
        <pc:spChg chg="mod">
          <ac:chgData name="WAN XIAOYANG" userId="S::t0930333@u.nus.edu::3d7ced7a-ad0d-48f5-9df0-a25ee8d3850f" providerId="AD" clId="Web-{27B37FCD-57EE-BEC8-C488-4344A67E812A}" dt="2023-07-12T13:55:48.262" v="86" actId="20577"/>
          <ac:spMkLst>
            <pc:docMk/>
            <pc:sldMk cId="0" sldId="581"/>
            <ac:spMk id="111" creationId="{00000000-0000-0000-0000-000000000000}"/>
          </ac:spMkLst>
        </pc:spChg>
      </pc:sldChg>
      <pc:sldChg chg="addSp modSp">
        <pc:chgData name="WAN XIAOYANG" userId="S::t0930333@u.nus.edu::3d7ced7a-ad0d-48f5-9df0-a25ee8d3850f" providerId="AD" clId="Web-{27B37FCD-57EE-BEC8-C488-4344A67E812A}" dt="2023-07-12T13:45:18.247" v="25" actId="20577"/>
        <pc:sldMkLst>
          <pc:docMk/>
          <pc:sldMk cId="0" sldId="588"/>
        </pc:sldMkLst>
        <pc:spChg chg="add mod">
          <ac:chgData name="WAN XIAOYANG" userId="S::t0930333@u.nus.edu::3d7ced7a-ad0d-48f5-9df0-a25ee8d3850f" providerId="AD" clId="Web-{27B37FCD-57EE-BEC8-C488-4344A67E812A}" dt="2023-07-12T13:45:18.247" v="25" actId="20577"/>
          <ac:spMkLst>
            <pc:docMk/>
            <pc:sldMk cId="0" sldId="588"/>
            <ac:spMk id="2" creationId="{A47D7C3E-30D9-7E65-5C8E-08F4BA61D70F}"/>
          </ac:spMkLst>
        </pc:spChg>
        <pc:spChg chg="mod">
          <ac:chgData name="WAN XIAOYANG" userId="S::t0930333@u.nus.edu::3d7ced7a-ad0d-48f5-9df0-a25ee8d3850f" providerId="AD" clId="Web-{27B37FCD-57EE-BEC8-C488-4344A67E812A}" dt="2023-07-12T13:44:54.699" v="22" actId="20577"/>
          <ac:spMkLst>
            <pc:docMk/>
            <pc:sldMk cId="0" sldId="588"/>
            <ac:spMk id="9" creationId="{00000000-0000-0000-0000-000000000000}"/>
          </ac:spMkLst>
        </pc:spChg>
      </pc:sldChg>
    </pc:docChg>
  </pc:docChgLst>
  <pc:docChgLst>
    <pc:chgData name="SHI JIANRUI" userId="S::t0929962@u.nus.edu::828f2580-ae75-41ef-94c1-9f45a1ec8751" providerId="AD" clId="Web-{E66023E6-EB89-9CD8-154D-A6F75C690362}"/>
    <pc:docChg chg="modSld">
      <pc:chgData name="SHI JIANRUI" userId="S::t0929962@u.nus.edu::828f2580-ae75-41ef-94c1-9f45a1ec8751" providerId="AD" clId="Web-{E66023E6-EB89-9CD8-154D-A6F75C690362}" dt="2023-07-12T16:08:02.674" v="71" actId="1076"/>
      <pc:docMkLst>
        <pc:docMk/>
      </pc:docMkLst>
      <pc:sldChg chg="modSp">
        <pc:chgData name="SHI JIANRUI" userId="S::t0929962@u.nus.edu::828f2580-ae75-41ef-94c1-9f45a1ec8751" providerId="AD" clId="Web-{E66023E6-EB89-9CD8-154D-A6F75C690362}" dt="2023-07-12T16:08:02.674" v="71" actId="1076"/>
        <pc:sldMkLst>
          <pc:docMk/>
          <pc:sldMk cId="0" sldId="556"/>
        </pc:sldMkLst>
        <pc:spChg chg="mod">
          <ac:chgData name="SHI JIANRUI" userId="S::t0929962@u.nus.edu::828f2580-ae75-41ef-94c1-9f45a1ec8751" providerId="AD" clId="Web-{E66023E6-EB89-9CD8-154D-A6F75C690362}" dt="2023-07-12T16:07:55.908" v="70" actId="1076"/>
          <ac:spMkLst>
            <pc:docMk/>
            <pc:sldMk cId="0" sldId="556"/>
            <ac:spMk id="28" creationId="{00000000-0000-0000-0000-000000000000}"/>
          </ac:spMkLst>
        </pc:spChg>
        <pc:spChg chg="mod">
          <ac:chgData name="SHI JIANRUI" userId="S::t0929962@u.nus.edu::828f2580-ae75-41ef-94c1-9f45a1ec8751" providerId="AD" clId="Web-{E66023E6-EB89-9CD8-154D-A6F75C690362}" dt="2023-07-12T15:48:56.793" v="21" actId="20577"/>
          <ac:spMkLst>
            <pc:docMk/>
            <pc:sldMk cId="0" sldId="556"/>
            <ac:spMk id="33" creationId="{00000000-0000-0000-0000-000000000000}"/>
          </ac:spMkLst>
        </pc:spChg>
        <pc:spChg chg="mod">
          <ac:chgData name="SHI JIANRUI" userId="S::t0929962@u.nus.edu::828f2580-ae75-41ef-94c1-9f45a1ec8751" providerId="AD" clId="Web-{E66023E6-EB89-9CD8-154D-A6F75C690362}" dt="2023-07-12T15:52:19.831" v="33" actId="20577"/>
          <ac:spMkLst>
            <pc:docMk/>
            <pc:sldMk cId="0" sldId="556"/>
            <ac:spMk id="35" creationId="{00000000-0000-0000-0000-000000000000}"/>
          </ac:spMkLst>
        </pc:spChg>
        <pc:spChg chg="mod">
          <ac:chgData name="SHI JIANRUI" userId="S::t0929962@u.nus.edu::828f2580-ae75-41ef-94c1-9f45a1ec8751" providerId="AD" clId="Web-{E66023E6-EB89-9CD8-154D-A6F75C690362}" dt="2023-07-12T15:45:34.490" v="7" actId="1076"/>
          <ac:spMkLst>
            <pc:docMk/>
            <pc:sldMk cId="0" sldId="556"/>
            <ac:spMk id="36" creationId="{00000000-0000-0000-0000-000000000000}"/>
          </ac:spMkLst>
        </pc:spChg>
        <pc:spChg chg="mod">
          <ac:chgData name="SHI JIANRUI" userId="S::t0929962@u.nus.edu::828f2580-ae75-41ef-94c1-9f45a1ec8751" providerId="AD" clId="Web-{E66023E6-EB89-9CD8-154D-A6F75C690362}" dt="2023-07-12T15:51:27.814" v="28" actId="20577"/>
          <ac:spMkLst>
            <pc:docMk/>
            <pc:sldMk cId="0" sldId="556"/>
            <ac:spMk id="37" creationId="{00000000-0000-0000-0000-000000000000}"/>
          </ac:spMkLst>
        </pc:spChg>
        <pc:spChg chg="mod">
          <ac:chgData name="SHI JIANRUI" userId="S::t0929962@u.nus.edu::828f2580-ae75-41ef-94c1-9f45a1ec8751" providerId="AD" clId="Web-{E66023E6-EB89-9CD8-154D-A6F75C690362}" dt="2023-07-12T15:55:32.525" v="43" actId="1076"/>
          <ac:spMkLst>
            <pc:docMk/>
            <pc:sldMk cId="0" sldId="556"/>
            <ac:spMk id="38" creationId="{00000000-0000-0000-0000-000000000000}"/>
          </ac:spMkLst>
        </pc:spChg>
        <pc:spChg chg="mod">
          <ac:chgData name="SHI JIANRUI" userId="S::t0929962@u.nus.edu::828f2580-ae75-41ef-94c1-9f45a1ec8751" providerId="AD" clId="Web-{E66023E6-EB89-9CD8-154D-A6F75C690362}" dt="2023-07-12T16:08:02.674" v="71" actId="1076"/>
          <ac:spMkLst>
            <pc:docMk/>
            <pc:sldMk cId="0" sldId="556"/>
            <ac:spMk id="40" creationId="{00000000-0000-0000-0000-000000000000}"/>
          </ac:spMkLst>
        </pc:spChg>
        <pc:spChg chg="mod">
          <ac:chgData name="SHI JIANRUI" userId="S::t0929962@u.nus.edu::828f2580-ae75-41ef-94c1-9f45a1ec8751" providerId="AD" clId="Web-{E66023E6-EB89-9CD8-154D-A6F75C690362}" dt="2023-07-12T15:58:27.640" v="64" actId="20577"/>
          <ac:spMkLst>
            <pc:docMk/>
            <pc:sldMk cId="0" sldId="556"/>
            <ac:spMk id="42" creationId="{00000000-0000-0000-0000-000000000000}"/>
          </ac:spMkLst>
        </pc:spChg>
      </pc:sldChg>
      <pc:sldChg chg="modSp">
        <pc:chgData name="SHI JIANRUI" userId="S::t0929962@u.nus.edu::828f2580-ae75-41ef-94c1-9f45a1ec8751" providerId="AD" clId="Web-{E66023E6-EB89-9CD8-154D-A6F75C690362}" dt="2023-07-12T15:45:21.943" v="6" actId="20577"/>
        <pc:sldMkLst>
          <pc:docMk/>
          <pc:sldMk cId="0" sldId="589"/>
        </pc:sldMkLst>
        <pc:spChg chg="mod">
          <ac:chgData name="SHI JIANRUI" userId="S::t0929962@u.nus.edu::828f2580-ae75-41ef-94c1-9f45a1ec8751" providerId="AD" clId="Web-{E66023E6-EB89-9CD8-154D-A6F75C690362}" dt="2023-07-12T15:45:21.943" v="6" actId="20577"/>
          <ac:spMkLst>
            <pc:docMk/>
            <pc:sldMk cId="0" sldId="589"/>
            <ac:spMk id="3" creationId="{00000000-0000-0000-0000-000000000000}"/>
          </ac:spMkLst>
        </pc:spChg>
      </pc:sldChg>
    </pc:docChg>
  </pc:docChgLst>
  <pc:docChgLst>
    <pc:chgData name="ZHANG YIYAO" userId="S::t0929868@u.nus.edu::02148eb3-38d6-4451-81b2-6afaad84c929" providerId="AD" clId="Web-{FB9AE9D4-6511-BE0D-941F-73FC4CB533E1}"/>
    <pc:docChg chg="modSld">
      <pc:chgData name="ZHANG YIYAO" userId="S::t0929868@u.nus.edu::02148eb3-38d6-4451-81b2-6afaad84c929" providerId="AD" clId="Web-{FB9AE9D4-6511-BE0D-941F-73FC4CB533E1}" dt="2023-07-12T16:18:22.975" v="20" actId="20577"/>
      <pc:docMkLst>
        <pc:docMk/>
      </pc:docMkLst>
      <pc:sldChg chg="modSp">
        <pc:chgData name="ZHANG YIYAO" userId="S::t0929868@u.nus.edu::02148eb3-38d6-4451-81b2-6afaad84c929" providerId="AD" clId="Web-{FB9AE9D4-6511-BE0D-941F-73FC4CB533E1}" dt="2023-07-12T16:18:22.975" v="20" actId="20577"/>
        <pc:sldMkLst>
          <pc:docMk/>
          <pc:sldMk cId="0" sldId="572"/>
        </pc:sldMkLst>
        <pc:spChg chg="mod">
          <ac:chgData name="ZHANG YIYAO" userId="S::t0929868@u.nus.edu::02148eb3-38d6-4451-81b2-6afaad84c929" providerId="AD" clId="Web-{FB9AE9D4-6511-BE0D-941F-73FC4CB533E1}" dt="2023-07-12T16:17:02.722" v="15" actId="20577"/>
          <ac:spMkLst>
            <pc:docMk/>
            <pc:sldMk cId="0" sldId="572"/>
            <ac:spMk id="2" creationId="{00000000-0000-0000-0000-000000000000}"/>
          </ac:spMkLst>
        </pc:spChg>
        <pc:spChg chg="mod">
          <ac:chgData name="ZHANG YIYAO" userId="S::t0929868@u.nus.edu::02148eb3-38d6-4451-81b2-6afaad84c929" providerId="AD" clId="Web-{FB9AE9D4-6511-BE0D-941F-73FC4CB533E1}" dt="2023-07-12T16:18:22.975" v="20" actId="20577"/>
          <ac:spMkLst>
            <pc:docMk/>
            <pc:sldMk cId="0" sldId="572"/>
            <ac:spMk id="22" creationId="{00000000-0000-0000-0000-000000000000}"/>
          </ac:spMkLst>
        </pc:spChg>
      </pc:sldChg>
      <pc:sldChg chg="modSp">
        <pc:chgData name="ZHANG YIYAO" userId="S::t0929868@u.nus.edu::02148eb3-38d6-4451-81b2-6afaad84c929" providerId="AD" clId="Web-{FB9AE9D4-6511-BE0D-941F-73FC4CB533E1}" dt="2023-07-12T16:17:07.988" v="16" actId="20577"/>
        <pc:sldMkLst>
          <pc:docMk/>
          <pc:sldMk cId="0" sldId="577"/>
        </pc:sldMkLst>
        <pc:spChg chg="mod">
          <ac:chgData name="ZHANG YIYAO" userId="S::t0929868@u.nus.edu::02148eb3-38d6-4451-81b2-6afaad84c929" providerId="AD" clId="Web-{FB9AE9D4-6511-BE0D-941F-73FC4CB533E1}" dt="2023-07-12T16:17:07.988" v="16" actId="20577"/>
          <ac:spMkLst>
            <pc:docMk/>
            <pc:sldMk cId="0" sldId="577"/>
            <ac:spMk id="2" creationId="{00000000-0000-0000-0000-000000000000}"/>
          </ac:spMkLst>
        </pc:spChg>
      </pc:sldChg>
    </pc:docChg>
  </pc:docChgLst>
  <pc:docChgLst>
    <pc:chgData name="HE SHUTAO" userId="S::t0930217@u.nus.edu::6225e3b0-fec1-4581-9f8d-d241a418eeab" providerId="AD" clId="Web-{1AD3F725-9731-720E-9647-20E1101C96C1}"/>
    <pc:docChg chg="modSld">
      <pc:chgData name="HE SHUTAO" userId="S::t0930217@u.nus.edu::6225e3b0-fec1-4581-9f8d-d241a418eeab" providerId="AD" clId="Web-{1AD3F725-9731-720E-9647-20E1101C96C1}" dt="2023-07-13T01:18:14.524" v="31" actId="1076"/>
      <pc:docMkLst>
        <pc:docMk/>
      </pc:docMkLst>
      <pc:sldChg chg="addSp modSp">
        <pc:chgData name="HE SHUTAO" userId="S::t0930217@u.nus.edu::6225e3b0-fec1-4581-9f8d-d241a418eeab" providerId="AD" clId="Web-{1AD3F725-9731-720E-9647-20E1101C96C1}" dt="2023-07-13T01:18:14.524" v="31" actId="1076"/>
        <pc:sldMkLst>
          <pc:docMk/>
          <pc:sldMk cId="0" sldId="560"/>
        </pc:sldMkLst>
        <pc:spChg chg="add mod">
          <ac:chgData name="HE SHUTAO" userId="S::t0930217@u.nus.edu::6225e3b0-fec1-4581-9f8d-d241a418eeab" providerId="AD" clId="Web-{1AD3F725-9731-720E-9647-20E1101C96C1}" dt="2023-07-13T01:18:10.664" v="30" actId="1076"/>
          <ac:spMkLst>
            <pc:docMk/>
            <pc:sldMk cId="0" sldId="560"/>
            <ac:spMk id="2" creationId="{B25CBBDF-DC62-DAC3-C93E-EF96F0DC0A02}"/>
          </ac:spMkLst>
        </pc:spChg>
        <pc:spChg chg="mod">
          <ac:chgData name="HE SHUTAO" userId="S::t0930217@u.nus.edu::6225e3b0-fec1-4581-9f8d-d241a418eeab" providerId="AD" clId="Web-{1AD3F725-9731-720E-9647-20E1101C96C1}" dt="2023-07-13T01:18:14.524" v="31" actId="1076"/>
          <ac:spMkLst>
            <pc:docMk/>
            <pc:sldMk cId="0" sldId="560"/>
            <ac:spMk id="154" creationId="{00000000-0000-0000-0000-000000000000}"/>
          </ac:spMkLst>
        </pc:spChg>
      </pc:sldChg>
    </pc:docChg>
  </pc:docChgLst>
  <pc:docChgLst>
    <pc:chgData name="WAN XIAOYANG" userId="S::t0930333@u.nus.edu::3d7ced7a-ad0d-48f5-9df0-a25ee8d3850f" providerId="AD" clId="Web-{A7CEE3E6-1FDF-7F71-D277-512DD81881EB}"/>
    <pc:docChg chg="modSld">
      <pc:chgData name="WAN XIAOYANG" userId="S::t0930333@u.nus.edu::3d7ced7a-ad0d-48f5-9df0-a25ee8d3850f" providerId="AD" clId="Web-{A7CEE3E6-1FDF-7F71-D277-512DD81881EB}" dt="2023-07-13T03:26:41.350" v="0"/>
      <pc:docMkLst>
        <pc:docMk/>
      </pc:docMkLst>
      <pc:sldChg chg="mod modShow">
        <pc:chgData name="WAN XIAOYANG" userId="S::t0930333@u.nus.edu::3d7ced7a-ad0d-48f5-9df0-a25ee8d3850f" providerId="AD" clId="Web-{A7CEE3E6-1FDF-7F71-D277-512DD81881EB}" dt="2023-07-13T03:26:41.350" v="0"/>
        <pc:sldMkLst>
          <pc:docMk/>
          <pc:sldMk cId="0" sldId="576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BBE6FB-4983-42F5-B216-1A2ADEE7DF7A}" type="datetimeFigureOut">
              <a:rPr lang="zh-CN" altLang="en-US" smtClean="0"/>
              <a:t>2023/7/13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B735503-9D21-443F-BC18-5459550EB72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B735503-9D21-443F-BC18-5459550EB72F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A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/>
          </a:p>
        </p:txBody>
      </p:sp>
      <p:sp>
        <p:nvSpPr>
          <p:cNvPr id="7" name="文本占位符 6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6876653" y="6348571"/>
            <a:ext cx="4642248" cy="180659"/>
          </a:xfrm>
        </p:spPr>
        <p:txBody>
          <a:bodyPr vert="horz" wrap="none" lIns="91440" tIns="45720" rIns="91440" bIns="45720" rtlCol="0" anchor="ctr">
            <a:noAutofit/>
          </a:bodyPr>
          <a:lstStyle>
            <a:lvl1pPr marL="0" indent="0" algn="r">
              <a:buNone/>
              <a:defRPr lang="en-US" altLang="zh-CN" sz="1000" b="0" dirty="0">
                <a:ln>
                  <a:noFill/>
                </a:ln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0" indent="0">
              <a:buNone/>
            </a:pPr>
            <a:r>
              <a:rPr lang="en-US" altLang="zh-CN"/>
              <a:t>Speaker name and title</a:t>
            </a:r>
          </a:p>
        </p:txBody>
      </p:sp>
      <p:sp>
        <p:nvSpPr>
          <p:cNvPr id="2" name="标题 1"/>
          <p:cNvSpPr>
            <a:spLocks noGrp="1"/>
          </p:cNvSpPr>
          <p:nvPr userDrawn="1">
            <p:ph type="ctrTitle" hasCustomPrompt="1"/>
          </p:nvPr>
        </p:nvSpPr>
        <p:spPr>
          <a:xfrm>
            <a:off x="1945677" y="1339735"/>
            <a:ext cx="5398740" cy="1323439"/>
          </a:xfrm>
        </p:spPr>
        <p:txBody>
          <a:bodyPr wrap="square" anchor="b">
            <a:spAutoFit/>
          </a:bodyPr>
          <a:lstStyle>
            <a:lvl1pPr algn="l">
              <a:lnSpc>
                <a:spcPct val="100000"/>
              </a:lnSpc>
              <a:defRPr sz="8000" b="1" spc="0">
                <a:solidFill>
                  <a:schemeClr val="tx1"/>
                </a:solidFill>
                <a:latin typeface="Bell MT" panose="02020503060305020303" pitchFamily="18" charset="0"/>
              </a:defRPr>
            </a:lvl1pPr>
          </a:lstStyle>
          <a:p>
            <a:r>
              <a:rPr lang="en-US" altLang="zh-CN"/>
              <a:t>OfficePLUS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 userDrawn="1">
            <p:ph type="subTitle" idx="1"/>
          </p:nvPr>
        </p:nvSpPr>
        <p:spPr>
          <a:xfrm>
            <a:off x="1945677" y="3980682"/>
            <a:ext cx="5398740" cy="2946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 marL="0" indent="0" algn="l">
              <a:lnSpc>
                <a:spcPct val="150000"/>
              </a:lnSpc>
              <a:spcBef>
                <a:spcPts val="0"/>
              </a:spcBef>
              <a:buNone/>
              <a:defRPr sz="1000" u="none">
                <a:solidFill>
                  <a:schemeClr val="tx1">
                    <a:alpha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altLang="zh-CN"/>
              <a:t>Click to edit Master subtitle style</a:t>
            </a:r>
          </a:p>
        </p:txBody>
      </p:sp>
      <p:sp>
        <p:nvSpPr>
          <p:cNvPr id="8" name="文本占位符 7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660400" y="6348571"/>
            <a:ext cx="3651251" cy="180659"/>
          </a:xfrm>
        </p:spPr>
        <p:txBody>
          <a:bodyPr vert="horz" wrap="none" lIns="91440" tIns="45720" rIns="91440" bIns="45720" rtlCol="0" anchor="ctr">
            <a:noAutofit/>
          </a:bodyPr>
          <a:lstStyle>
            <a:lvl1pPr marL="0" indent="0" algn="l">
              <a:buNone/>
              <a:defRPr lang="zh-CN" altLang="en-US" sz="1000" b="0" dirty="0" smtClean="0">
                <a:ln>
                  <a:noFill/>
                </a:ln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indent="0"/>
            <a:r>
              <a:rPr lang="en-US" altLang="zh-CN"/>
              <a:t>OfficePLUS</a:t>
            </a:r>
          </a:p>
        </p:txBody>
      </p:sp>
      <p:sp>
        <p:nvSpPr>
          <p:cNvPr id="77" name="文本占位符 7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1945677" y="2680565"/>
            <a:ext cx="5398740" cy="400110"/>
          </a:xfrm>
        </p:spPr>
        <p:txBody>
          <a:bodyPr wrap="square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000">
                <a:latin typeface="Bell MT" panose="02020503060305020303" pitchFamily="18" charset="0"/>
              </a:defRPr>
            </a:lvl1pPr>
            <a:lvl2pPr marL="457200" indent="0">
              <a:lnSpc>
                <a:spcPct val="100000"/>
              </a:lnSpc>
              <a:spcBef>
                <a:spcPts val="0"/>
              </a:spcBef>
              <a:buFontTx/>
              <a:buNone/>
              <a:defRPr/>
            </a:lvl2pPr>
            <a:lvl3pPr marL="914400" indent="0">
              <a:lnSpc>
                <a:spcPct val="100000"/>
              </a:lnSpc>
              <a:spcBef>
                <a:spcPts val="0"/>
              </a:spcBef>
              <a:buFontTx/>
              <a:buNone/>
              <a:defRPr/>
            </a:lvl3pPr>
            <a:lvl4pPr marL="1371600" indent="0">
              <a:lnSpc>
                <a:spcPct val="100000"/>
              </a:lnSpc>
              <a:spcBef>
                <a:spcPts val="0"/>
              </a:spcBef>
              <a:buFontTx/>
              <a:buNone/>
              <a:defRPr/>
            </a:lvl4pPr>
            <a:lvl5pPr marL="1828800" indent="0">
              <a:lnSpc>
                <a:spcPct val="100000"/>
              </a:lnSpc>
              <a:spcBef>
                <a:spcPts val="0"/>
              </a:spcBef>
              <a:buFontTx/>
              <a:buNone/>
              <a:defRPr/>
            </a:lvl5pPr>
          </a:lstStyle>
          <a:p>
            <a:pPr lvl="0"/>
            <a:r>
              <a:rPr lang="en-GB" altLang="zh-CN"/>
              <a:t>Click to edit Master subtitle style</a:t>
            </a:r>
          </a:p>
        </p:txBody>
      </p:sp>
      <p:cxnSp>
        <p:nvCxnSpPr>
          <p:cNvPr id="79" name="直接连接符 78"/>
          <p:cNvCxnSpPr/>
          <p:nvPr userDrawn="1"/>
        </p:nvCxnSpPr>
        <p:spPr>
          <a:xfrm>
            <a:off x="2056756" y="3727576"/>
            <a:ext cx="391478" cy="0"/>
          </a:xfrm>
          <a:prstGeom prst="line">
            <a:avLst/>
          </a:prstGeom>
          <a:noFill/>
          <a:ln w="3175">
            <a:solidFill>
              <a:schemeClr val="accent1">
                <a:shade val="5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96" name="组合 95"/>
          <p:cNvGrpSpPr/>
          <p:nvPr userDrawn="1"/>
        </p:nvGrpSpPr>
        <p:grpSpPr>
          <a:xfrm>
            <a:off x="359232" y="270022"/>
            <a:ext cx="11478709" cy="6317957"/>
            <a:chOff x="258547" y="-152823"/>
            <a:chExt cx="11478709" cy="6317957"/>
          </a:xfrm>
        </p:grpSpPr>
        <p:sp>
          <p:nvSpPr>
            <p:cNvPr id="37" name="矩形: 对角圆角 36"/>
            <p:cNvSpPr/>
            <p:nvPr userDrawn="1"/>
          </p:nvSpPr>
          <p:spPr>
            <a:xfrm flipV="1">
              <a:off x="5528159" y="4095402"/>
              <a:ext cx="4139465" cy="206973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91" name="矩形: 对角圆角 90"/>
            <p:cNvSpPr/>
            <p:nvPr userDrawn="1"/>
          </p:nvSpPr>
          <p:spPr>
            <a:xfrm rot="5400000" flipH="1">
              <a:off x="8644063" y="3071941"/>
              <a:ext cx="4116653" cy="206973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8EAE9"/>
            </a:solidFill>
            <a:ln w="254000">
              <a:gradFill>
                <a:gsLst>
                  <a:gs pos="100000">
                    <a:schemeClr val="bg1"/>
                  </a:gs>
                  <a:gs pos="0">
                    <a:schemeClr val="bg1">
                      <a:lumMod val="75000"/>
                    </a:schemeClr>
                  </a:gs>
                </a:gsLst>
                <a:lin ang="540000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82" name="泪滴形 81"/>
            <p:cNvSpPr/>
            <p:nvPr userDrawn="1"/>
          </p:nvSpPr>
          <p:spPr>
            <a:xfrm>
              <a:off x="3459613" y="4096487"/>
              <a:ext cx="2068647" cy="2068647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95" name="椭圆 94"/>
            <p:cNvSpPr/>
            <p:nvPr userDrawn="1"/>
          </p:nvSpPr>
          <p:spPr>
            <a:xfrm>
              <a:off x="7598977" y="2048480"/>
              <a:ext cx="2068647" cy="2068647"/>
            </a:xfrm>
            <a:prstGeom prst="ellipse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118" name="矩形: 对角圆角 117"/>
            <p:cNvSpPr/>
            <p:nvPr userDrawn="1"/>
          </p:nvSpPr>
          <p:spPr>
            <a:xfrm flipV="1">
              <a:off x="7597791" y="-152823"/>
              <a:ext cx="4139465" cy="206973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120" name="泪滴形 119"/>
            <p:cNvSpPr/>
            <p:nvPr userDrawn="1"/>
          </p:nvSpPr>
          <p:spPr>
            <a:xfrm flipV="1">
              <a:off x="258547" y="-152823"/>
              <a:ext cx="2068647" cy="2068647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</p:grpSp>
    </p:spTree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A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/>
          </a:p>
        </p:txBody>
      </p:sp>
      <p:sp>
        <p:nvSpPr>
          <p:cNvPr id="8" name="矩形: 对角圆角 7"/>
          <p:cNvSpPr/>
          <p:nvPr userDrawn="1"/>
        </p:nvSpPr>
        <p:spPr>
          <a:xfrm flipV="1">
            <a:off x="5628844" y="4518247"/>
            <a:ext cx="4139465" cy="2069732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/>
          </a:p>
        </p:txBody>
      </p:sp>
      <p:sp>
        <p:nvSpPr>
          <p:cNvPr id="9" name="矩形: 对角圆角 8"/>
          <p:cNvSpPr/>
          <p:nvPr userDrawn="1"/>
        </p:nvSpPr>
        <p:spPr>
          <a:xfrm rot="5400000" flipH="1">
            <a:off x="8744748" y="3494786"/>
            <a:ext cx="4116653" cy="2069732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E8EAE9"/>
          </a:solidFill>
          <a:ln w="254000">
            <a:gradFill>
              <a:gsLst>
                <a:gs pos="100000">
                  <a:schemeClr val="bg1"/>
                </a:gs>
                <a:gs pos="0">
                  <a:schemeClr val="bg1">
                    <a:lumMod val="75000"/>
                  </a:schemeClr>
                </a:gs>
              </a:gsLst>
              <a:lin ang="540000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/>
          </a:p>
        </p:txBody>
      </p:sp>
      <p:sp>
        <p:nvSpPr>
          <p:cNvPr id="13" name="泪滴形 12"/>
          <p:cNvSpPr/>
          <p:nvPr userDrawn="1"/>
        </p:nvSpPr>
        <p:spPr>
          <a:xfrm flipV="1">
            <a:off x="359232" y="270022"/>
            <a:ext cx="2068647" cy="2068647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/>
          </a:p>
        </p:txBody>
      </p:sp>
      <p:sp>
        <p:nvSpPr>
          <p:cNvPr id="14" name="矩形: 对角圆角 13"/>
          <p:cNvSpPr/>
          <p:nvPr userDrawn="1"/>
        </p:nvSpPr>
        <p:spPr>
          <a:xfrm flipH="1" flipV="1">
            <a:off x="359232" y="2471324"/>
            <a:ext cx="2068647" cy="4116653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/>
          </a:p>
        </p:txBody>
      </p:sp>
      <p:sp>
        <p:nvSpPr>
          <p:cNvPr id="2" name="标题 1"/>
          <p:cNvSpPr>
            <a:spLocks noGrp="1"/>
          </p:cNvSpPr>
          <p:nvPr userDrawn="1">
            <p:ph type="title"/>
          </p:nvPr>
        </p:nvSpPr>
        <p:spPr>
          <a:xfrm>
            <a:off x="4095072" y="1640955"/>
            <a:ext cx="4005943" cy="1761060"/>
          </a:xfrm>
        </p:spPr>
        <p:txBody>
          <a:bodyPr wrap="square" anchor="b">
            <a:spAutoFit/>
          </a:bodyPr>
          <a:lstStyle>
            <a:lvl1pPr algn="l">
              <a:defRPr sz="4000">
                <a:solidFill>
                  <a:schemeClr val="accent1"/>
                </a:solidFill>
                <a:latin typeface="Bell MT" panose="02020503060305020303" pitchFamily="18" charset="0"/>
              </a:defRPr>
            </a:lvl1pPr>
          </a:lstStyle>
          <a:p>
            <a:r>
              <a:rPr lang="en-US" altLang="zh-CN"/>
              <a:t>Click to edit Master title style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 userDrawn="1">
            <p:ph type="body" idx="1" hasCustomPrompt="1"/>
          </p:nvPr>
        </p:nvSpPr>
        <p:spPr>
          <a:xfrm>
            <a:off x="4095072" y="3849305"/>
            <a:ext cx="4005943" cy="293607"/>
          </a:xfrm>
        </p:spPr>
        <p:txBody>
          <a:bodyPr wrap="square">
            <a:spAutoFit/>
          </a:bodyPr>
          <a:lstStyle>
            <a:lvl1pPr marL="0" indent="0" algn="l">
              <a:lnSpc>
                <a:spcPct val="120000"/>
              </a:lnSpc>
              <a:spcBef>
                <a:spcPts val="100"/>
              </a:spcBef>
              <a:buNone/>
              <a:defRPr sz="1200">
                <a:solidFill>
                  <a:schemeClr val="tx1">
                    <a:alpha val="8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28" name="文本占位符 27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647196" y="519515"/>
            <a:ext cx="1492716" cy="1569660"/>
          </a:xfrm>
        </p:spPr>
        <p:txBody>
          <a:bodyPr wrap="none" anchor="ctr">
            <a:spAutoFit/>
          </a:bodyPr>
          <a:lstStyle>
            <a:lvl1pPr marL="0" indent="0" algn="ctr">
              <a:lnSpc>
                <a:spcPct val="100000"/>
              </a:lnSpc>
              <a:buNone/>
              <a:defRPr sz="9600" b="1">
                <a:solidFill>
                  <a:schemeClr val="tx1"/>
                </a:solidFill>
                <a:latin typeface="Bell MT" panose="02020503060305020303" pitchFamily="18" charset="0"/>
              </a:defRPr>
            </a:lvl1pPr>
            <a:lvl2pPr marL="457200" indent="0">
              <a:lnSpc>
                <a:spcPct val="100000"/>
              </a:lnSpc>
              <a:buNone/>
              <a:defRPr/>
            </a:lvl2pPr>
            <a:lvl3pPr marL="914400" indent="0">
              <a:lnSpc>
                <a:spcPct val="100000"/>
              </a:lnSpc>
              <a:buNone/>
              <a:defRPr/>
            </a:lvl3pPr>
            <a:lvl4pPr marL="1371600" indent="0">
              <a:lnSpc>
                <a:spcPct val="100000"/>
              </a:lnSpc>
              <a:buNone/>
              <a:defRPr/>
            </a:lvl4pPr>
            <a:lvl5pPr marL="1828800" indent="0">
              <a:lnSpc>
                <a:spcPct val="100000"/>
              </a:lnSpc>
              <a:buNone/>
              <a:defRPr/>
            </a:lvl5pPr>
          </a:lstStyle>
          <a:p>
            <a:pPr lvl="0"/>
            <a:r>
              <a:rPr lang="en-GB" altLang="zh-CN"/>
              <a:t>01</a:t>
            </a:r>
            <a:endParaRPr lang="en-GB"/>
          </a:p>
        </p:txBody>
      </p:sp>
      <p:cxnSp>
        <p:nvCxnSpPr>
          <p:cNvPr id="15" name="直接连接符 14"/>
          <p:cNvCxnSpPr/>
          <p:nvPr userDrawn="1"/>
        </p:nvCxnSpPr>
        <p:spPr>
          <a:xfrm>
            <a:off x="4233899" y="3722607"/>
            <a:ext cx="391478" cy="0"/>
          </a:xfrm>
          <a:prstGeom prst="line">
            <a:avLst/>
          </a:prstGeom>
          <a:noFill/>
          <a:ln w="3175">
            <a:solidFill>
              <a:schemeClr val="accent1">
                <a:shade val="5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A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/>
          </a:p>
        </p:txBody>
      </p:sp>
      <p:sp>
        <p:nvSpPr>
          <p:cNvPr id="16" name="泪滴形 15"/>
          <p:cNvSpPr/>
          <p:nvPr userDrawn="1"/>
        </p:nvSpPr>
        <p:spPr>
          <a:xfrm flipV="1">
            <a:off x="288501" y="146050"/>
            <a:ext cx="882650" cy="882650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/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200">
                <a:latin typeface="Bell MT" panose="02020503060305020303" pitchFamily="18" charset="0"/>
              </a:defRPr>
            </a:lvl1pPr>
          </a:lstStyle>
          <a:p>
            <a:r>
              <a:rPr lang="en-US" altLang="zh-CN"/>
              <a:t>Click to edit Master title style</a:t>
            </a:r>
            <a:endParaRPr lang="zh-CN" altLang="en-US"/>
          </a:p>
        </p:txBody>
      </p:sp>
      <p:sp>
        <p:nvSpPr>
          <p:cNvPr id="6" name="日期占位符 5"/>
          <p:cNvSpPr>
            <a:spLocks noGrp="1"/>
          </p:cNvSpPr>
          <p:nvPr>
            <p:ph type="dt" sz="half" idx="10"/>
          </p:nvPr>
        </p:nvSpPr>
        <p:spPr>
          <a:xfrm>
            <a:off x="5401732" y="6235704"/>
            <a:ext cx="1388536" cy="206381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页脚占位符 6"/>
          <p:cNvSpPr>
            <a:spLocks noGrp="1"/>
          </p:cNvSpPr>
          <p:nvPr>
            <p:ph type="ftr" sz="quarter" idx="11"/>
          </p:nvPr>
        </p:nvSpPr>
        <p:spPr>
          <a:xfrm>
            <a:off x="660402" y="6235704"/>
            <a:ext cx="4140201" cy="206381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请在插入菜单</a:t>
            </a:r>
            <a:r>
              <a:rPr lang="en-US" altLang="zh-CN"/>
              <a:t>—</a:t>
            </a:r>
            <a:r>
              <a:rPr lang="zh-CN" altLang="en-US"/>
              <a:t>页眉和页脚中修改此文本</a:t>
            </a:r>
          </a:p>
        </p:txBody>
      </p:sp>
      <p:sp>
        <p:nvSpPr>
          <p:cNvPr id="8" name="灯片编号占位符 7"/>
          <p:cNvSpPr>
            <a:spLocks noGrp="1"/>
          </p:cNvSpPr>
          <p:nvPr>
            <p:ph type="sldNum" sz="quarter" idx="12"/>
          </p:nvPr>
        </p:nvSpPr>
        <p:spPr>
          <a:xfrm>
            <a:off x="10274302" y="6235704"/>
            <a:ext cx="1244600" cy="215996"/>
          </a:xfrm>
          <a:prstGeom prst="rect">
            <a:avLst/>
          </a:prstGeom>
        </p:spPr>
        <p:txBody>
          <a:bodyPr wrap="none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5DD3DB80-B894-403A-B48E-6FDC1A72010E}" type="slidenum">
              <a:rPr lang="zh-CN" altLang="en-US" smtClean="0"/>
              <a:t>‹#›</a:t>
            </a:fld>
            <a:endParaRPr lang="zh-CN" altLang="en-US"/>
          </a:p>
        </p:txBody>
      </p:sp>
      <p:cxnSp>
        <p:nvCxnSpPr>
          <p:cNvPr id="17" name="直接连接符 16"/>
          <p:cNvCxnSpPr/>
          <p:nvPr userDrawn="1"/>
        </p:nvCxnSpPr>
        <p:spPr>
          <a:xfrm>
            <a:off x="11518902" y="6343702"/>
            <a:ext cx="391478" cy="0"/>
          </a:xfrm>
          <a:prstGeom prst="line">
            <a:avLst/>
          </a:prstGeom>
          <a:noFill/>
          <a:ln w="3175">
            <a:solidFill>
              <a:schemeClr val="accent1">
                <a:shade val="5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末尾幻灯片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A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/>
          </a:p>
        </p:txBody>
      </p:sp>
      <p:sp>
        <p:nvSpPr>
          <p:cNvPr id="3" name="文本占位符 2"/>
          <p:cNvSpPr>
            <a:spLocks noGrp="1"/>
          </p:cNvSpPr>
          <p:nvPr>
            <p:ph type="body" sz="quarter" idx="13" hasCustomPrompt="1"/>
          </p:nvPr>
        </p:nvSpPr>
        <p:spPr>
          <a:xfrm>
            <a:off x="5084641" y="3889160"/>
            <a:ext cx="5219700" cy="441916"/>
          </a:xfrm>
        </p:spPr>
        <p:txBody>
          <a:bodyPr wrap="square" anchor="b">
            <a:spAutoFit/>
          </a:bodyPr>
          <a:lstStyle>
            <a:lvl1pPr marL="0" indent="0" algn="l">
              <a:lnSpc>
                <a:spcPct val="120000"/>
              </a:lnSpc>
              <a:spcBef>
                <a:spcPts val="0"/>
              </a:spcBef>
              <a:buNone/>
              <a:defRPr sz="2000" b="1">
                <a:solidFill>
                  <a:schemeClr val="tx1"/>
                </a:solidFill>
                <a:latin typeface="Bell MT" panose="02020503060305020303" pitchFamily="18" charset="0"/>
              </a:defRPr>
            </a:lvl1pPr>
          </a:lstStyle>
          <a:p>
            <a:pPr lvl="0"/>
            <a:r>
              <a:rPr lang="en-US" altLang="zh-CN"/>
              <a:t>Thank you for Watching.</a:t>
            </a:r>
          </a:p>
        </p:txBody>
      </p:sp>
      <p:sp>
        <p:nvSpPr>
          <p:cNvPr id="23" name="文本占位符 22"/>
          <p:cNvSpPr>
            <a:spLocks noGrp="1"/>
          </p:cNvSpPr>
          <p:nvPr>
            <p:ph type="body" sz="quarter" idx="11" hasCustomPrompt="1"/>
          </p:nvPr>
        </p:nvSpPr>
        <p:spPr>
          <a:xfrm>
            <a:off x="660399" y="6323484"/>
            <a:ext cx="5422899" cy="230832"/>
          </a:xfr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l">
              <a:buNone/>
              <a:defRPr lang="zh-CN" altLang="en-US" sz="1000" b="0" dirty="0" smtClean="0">
                <a:ln>
                  <a:noFill/>
                </a:ln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indent="0"/>
            <a:r>
              <a:rPr lang="en-US" altLang="zh-CN"/>
              <a:t>Signature</a:t>
            </a:r>
          </a:p>
        </p:txBody>
      </p:sp>
      <p:sp>
        <p:nvSpPr>
          <p:cNvPr id="27" name="文本占位符 26"/>
          <p:cNvSpPr>
            <a:spLocks noGrp="1"/>
          </p:cNvSpPr>
          <p:nvPr>
            <p:ph type="body" sz="quarter" idx="12" hasCustomPrompt="1"/>
          </p:nvPr>
        </p:nvSpPr>
        <p:spPr>
          <a:xfrm>
            <a:off x="6096001" y="6323484"/>
            <a:ext cx="5422899" cy="230832"/>
          </a:xfr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r">
              <a:buNone/>
              <a:defRPr lang="zh-CN" altLang="en-US" sz="1000" b="0" dirty="0" smtClean="0">
                <a:ln>
                  <a:noFill/>
                </a:ln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en-US" altLang="zh-CN"/>
              <a:t>Date</a:t>
            </a:r>
          </a:p>
        </p:txBody>
      </p:sp>
      <p:grpSp>
        <p:nvGrpSpPr>
          <p:cNvPr id="7" name="组合 6"/>
          <p:cNvGrpSpPr/>
          <p:nvPr userDrawn="1"/>
        </p:nvGrpSpPr>
        <p:grpSpPr>
          <a:xfrm flipH="1" flipV="1">
            <a:off x="359232" y="270022"/>
            <a:ext cx="11478709" cy="6317957"/>
            <a:chOff x="258547" y="-152823"/>
            <a:chExt cx="11478709" cy="6317957"/>
          </a:xfrm>
        </p:grpSpPr>
        <p:sp>
          <p:nvSpPr>
            <p:cNvPr id="8" name="矩形: 对角圆角 7"/>
            <p:cNvSpPr/>
            <p:nvPr userDrawn="1"/>
          </p:nvSpPr>
          <p:spPr>
            <a:xfrm flipV="1">
              <a:off x="5528159" y="4095402"/>
              <a:ext cx="4139465" cy="206973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9" name="矩形: 对角圆角 8"/>
            <p:cNvSpPr/>
            <p:nvPr userDrawn="1"/>
          </p:nvSpPr>
          <p:spPr>
            <a:xfrm rot="5400000" flipH="1">
              <a:off x="8644063" y="3071941"/>
              <a:ext cx="4116653" cy="206973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8EAE9"/>
            </a:solidFill>
            <a:ln w="254000">
              <a:gradFill>
                <a:gsLst>
                  <a:gs pos="100000">
                    <a:schemeClr val="bg1"/>
                  </a:gs>
                  <a:gs pos="0">
                    <a:schemeClr val="bg1">
                      <a:lumMod val="75000"/>
                    </a:schemeClr>
                  </a:gs>
                </a:gsLst>
                <a:lin ang="540000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10" name="泪滴形 9"/>
            <p:cNvSpPr/>
            <p:nvPr userDrawn="1"/>
          </p:nvSpPr>
          <p:spPr>
            <a:xfrm>
              <a:off x="3459613" y="4096487"/>
              <a:ext cx="2068647" cy="2068647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11" name="椭圆 10"/>
            <p:cNvSpPr/>
            <p:nvPr userDrawn="1"/>
          </p:nvSpPr>
          <p:spPr>
            <a:xfrm>
              <a:off x="7598977" y="2048480"/>
              <a:ext cx="2068647" cy="2068647"/>
            </a:xfrm>
            <a:prstGeom prst="ellipse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12" name="矩形: 对角圆角 11"/>
            <p:cNvSpPr/>
            <p:nvPr userDrawn="1"/>
          </p:nvSpPr>
          <p:spPr>
            <a:xfrm flipV="1">
              <a:off x="7597791" y="-152823"/>
              <a:ext cx="4139465" cy="206973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  <p:sp>
          <p:nvSpPr>
            <p:cNvPr id="13" name="泪滴形 12"/>
            <p:cNvSpPr/>
            <p:nvPr userDrawn="1"/>
          </p:nvSpPr>
          <p:spPr>
            <a:xfrm flipV="1">
              <a:off x="258547" y="-152823"/>
              <a:ext cx="2068647" cy="2068647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GB"/>
            </a:p>
          </p:txBody>
        </p:sp>
      </p:grpSp>
      <p:sp>
        <p:nvSpPr>
          <p:cNvPr id="14" name="标题 13"/>
          <p:cNvSpPr>
            <a:spLocks noGrp="1"/>
          </p:cNvSpPr>
          <p:nvPr>
            <p:ph type="ctrTitle" hasCustomPrompt="1"/>
          </p:nvPr>
        </p:nvSpPr>
        <p:spPr>
          <a:xfrm>
            <a:off x="5084641" y="2564636"/>
            <a:ext cx="5219700" cy="1323439"/>
          </a:xfrm>
        </p:spPr>
        <p:txBody>
          <a:bodyPr wrap="square" anchor="b">
            <a:spAutoFit/>
          </a:bodyPr>
          <a:lstStyle>
            <a:lvl1pPr algn="l">
              <a:lnSpc>
                <a:spcPct val="100000"/>
              </a:lnSpc>
              <a:defRPr sz="8000" b="1" spc="0">
                <a:solidFill>
                  <a:schemeClr val="tx1"/>
                </a:solidFill>
                <a:latin typeface="Bell MT" panose="02020503060305020303" pitchFamily="18" charset="0"/>
              </a:defRPr>
            </a:lvl1pPr>
          </a:lstStyle>
          <a:p>
            <a:r>
              <a:rPr lang="en-US" altLang="zh-CN"/>
              <a:t>OfficePLUS</a:t>
            </a:r>
            <a:endParaRPr lang="zh-CN" alt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60402" y="0"/>
            <a:ext cx="10858500" cy="10287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60402" y="1130300"/>
            <a:ext cx="10858500" cy="5003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10" name="日期占位符 9"/>
          <p:cNvSpPr>
            <a:spLocks noGrp="1"/>
          </p:cNvSpPr>
          <p:nvPr>
            <p:ph type="dt" sz="half" idx="2"/>
          </p:nvPr>
        </p:nvSpPr>
        <p:spPr>
          <a:xfrm>
            <a:off x="5401732" y="6235704"/>
            <a:ext cx="1388536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11" name="页脚占位符 10"/>
          <p:cNvSpPr>
            <a:spLocks noGrp="1"/>
          </p:cNvSpPr>
          <p:nvPr>
            <p:ph type="ftr" sz="quarter" idx="3"/>
          </p:nvPr>
        </p:nvSpPr>
        <p:spPr>
          <a:xfrm>
            <a:off x="660402" y="6235704"/>
            <a:ext cx="4140201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/>
              <a:t>请在插入菜单</a:t>
            </a:r>
            <a:r>
              <a:rPr lang="en-US" altLang="zh-CN"/>
              <a:t>—</a:t>
            </a:r>
            <a:r>
              <a:rPr lang="zh-CN" altLang="en-US"/>
              <a:t>页眉和页脚中修改此文本</a:t>
            </a:r>
          </a:p>
        </p:txBody>
      </p:sp>
      <p:sp>
        <p:nvSpPr>
          <p:cNvPr id="12" name="灯片编号占位符 11"/>
          <p:cNvSpPr>
            <a:spLocks noGrp="1"/>
          </p:cNvSpPr>
          <p:nvPr>
            <p:ph type="sldNum" sz="quarter" idx="4"/>
          </p:nvPr>
        </p:nvSpPr>
        <p:spPr>
          <a:xfrm>
            <a:off x="8971305" y="6235704"/>
            <a:ext cx="2547595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5DD3DB80-B894-403A-B48E-6FDC1A7201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.xml"/><Relationship Id="rId1" Type="http://schemas.openxmlformats.org/officeDocument/2006/relationships/themeOverride" Target="../theme/themeOverride1.xml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5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jpe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slideLayout" Target="../slideLayouts/slideLayout5.xml"/><Relationship Id="rId1" Type="http://schemas.openxmlformats.org/officeDocument/2006/relationships/themeOverride" Target="../theme/themeOverride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2387738" y="1291290"/>
            <a:ext cx="5398740" cy="1323439"/>
          </a:xfrm>
        </p:spPr>
        <p:txBody>
          <a:bodyPr>
            <a:spAutoFit/>
          </a:bodyPr>
          <a:lstStyle/>
          <a:p>
            <a:r>
              <a:rPr lang="en-US" altLang="zh-CN"/>
              <a:t>Build &amp; Hit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945677" y="3762673"/>
            <a:ext cx="5398740" cy="512641"/>
          </a:xfrm>
        </p:spPr>
        <p:txBody>
          <a:bodyPr>
            <a:spAutoFit/>
          </a:bodyPr>
          <a:lstStyle/>
          <a:p>
            <a:r>
              <a:rPr lang="en-US" altLang="zh-CN" sz="2000">
                <a:latin typeface="Bell MT" panose="02020503060305020303" pitchFamily="18" charset="0"/>
                <a:sym typeface="Arial" panose="020B0604020202020204" pitchFamily="34" charset="0"/>
              </a:rPr>
              <a:t>Presented By Team </a:t>
            </a:r>
            <a:r>
              <a:rPr lang="en-US" altLang="zh-CN" sz="2000" i="1">
                <a:latin typeface="Bell MT" panose="02020503060305020303" pitchFamily="18" charset="0"/>
                <a:sym typeface="Arial" panose="020B0604020202020204" pitchFamily="34" charset="0"/>
              </a:rPr>
              <a:t>NewText</a:t>
            </a:r>
            <a:endParaRPr lang="en-GB" altLang="zh-CN" sz="2000" i="1">
              <a:latin typeface="Bell MT" panose="02020503060305020303" pitchFamily="18" charset="0"/>
              <a:sym typeface="Arial" panose="020B0604020202020204" pitchFamily="34" charset="0"/>
            </a:endParaRPr>
          </a:p>
        </p:txBody>
      </p:sp>
      <p:sp>
        <p:nvSpPr>
          <p:cNvPr id="19" name="文本占位符 18"/>
          <p:cNvSpPr>
            <a:spLocks noGrp="1"/>
          </p:cNvSpPr>
          <p:nvPr>
            <p:ph type="body" sz="quarter" idx="12"/>
          </p:nvPr>
        </p:nvSpPr>
        <p:spPr>
          <a:xfrm>
            <a:off x="2454350" y="2587233"/>
            <a:ext cx="5398740" cy="400110"/>
          </a:xfrm>
        </p:spPr>
        <p:txBody>
          <a:bodyPr>
            <a:spAutoFit/>
          </a:bodyPr>
          <a:lstStyle/>
          <a:p>
            <a:r>
              <a:rPr lang="en-US" altLang="zh-CN" i="1"/>
              <a:t>“All About That Block”</a:t>
            </a:r>
            <a:endParaRPr lang="en-GB" i="1"/>
          </a:p>
        </p:txBody>
      </p:sp>
      <p:sp>
        <p:nvSpPr>
          <p:cNvPr id="6" name="文本框 5"/>
          <p:cNvSpPr txBox="1"/>
          <p:nvPr/>
        </p:nvSpPr>
        <p:spPr>
          <a:xfrm>
            <a:off x="784782" y="603072"/>
            <a:ext cx="1160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i="1">
                <a:latin typeface="Agency FB" panose="020B0503020202020204" pitchFamily="34" charset="0"/>
              </a:rPr>
              <a:t>Game Proposal</a:t>
            </a:r>
            <a:endParaRPr lang="zh-CN" altLang="en-US" sz="1600" i="1">
              <a:latin typeface="Agency FB" panose="020B0503020202020204" pitchFamily="34" charset="0"/>
            </a:endParaRPr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How to play</a:t>
            </a:r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7576020" y="1070175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Hit</a:t>
            </a:r>
          </a:p>
        </p:txBody>
      </p:sp>
      <p:sp>
        <p:nvSpPr>
          <p:cNvPr id="111" name="文本框 110"/>
          <p:cNvSpPr txBox="1"/>
          <p:nvPr/>
        </p:nvSpPr>
        <p:spPr>
          <a:xfrm>
            <a:off x="7616136" y="2057376"/>
            <a:ext cx="44941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Throw the block to destroy enemies’ tower.</a:t>
            </a:r>
          </a:p>
          <a:p>
            <a:r>
              <a:rPr lang="en-US" altLang="zh-CN" sz="2800">
                <a:latin typeface="Book Antiqua" panose="02040602050305030304" pitchFamily="18" charset="0"/>
              </a:rPr>
              <a:t>Kick them out!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5765621" y="3836229"/>
            <a:ext cx="642637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You can also aim at one block in enemy’s tower and destroy that block using the block in your hands.</a:t>
            </a:r>
          </a:p>
        </p:txBody>
      </p:sp>
      <p:sp>
        <p:nvSpPr>
          <p:cNvPr id="33" name="任意多边形: 形状 32"/>
          <p:cNvSpPr/>
          <p:nvPr/>
        </p:nvSpPr>
        <p:spPr>
          <a:xfrm>
            <a:off x="5060376" y="1520837"/>
            <a:ext cx="382593" cy="462778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7752" h="607825">
                <a:moveTo>
                  <a:pt x="38386" y="147141"/>
                </a:moveTo>
                <a:cubicBezTo>
                  <a:pt x="89269" y="164585"/>
                  <a:pt x="143950" y="185822"/>
                  <a:pt x="194073" y="213884"/>
                </a:cubicBezTo>
                <a:cubicBezTo>
                  <a:pt x="194833" y="212367"/>
                  <a:pt x="196352" y="210850"/>
                  <a:pt x="197870" y="209333"/>
                </a:cubicBezTo>
                <a:cubicBezTo>
                  <a:pt x="222173" y="184305"/>
                  <a:pt x="256348" y="188097"/>
                  <a:pt x="281410" y="208575"/>
                </a:cubicBezTo>
                <a:cubicBezTo>
                  <a:pt x="330014" y="248014"/>
                  <a:pt x="360392" y="307173"/>
                  <a:pt x="363430" y="370124"/>
                </a:cubicBezTo>
                <a:cubicBezTo>
                  <a:pt x="414313" y="390602"/>
                  <a:pt x="455323" y="423215"/>
                  <a:pt x="482664" y="470998"/>
                </a:cubicBezTo>
                <a:cubicBezTo>
                  <a:pt x="491777" y="487683"/>
                  <a:pt x="487980" y="505128"/>
                  <a:pt x="476588" y="518780"/>
                </a:cubicBezTo>
                <a:cubicBezTo>
                  <a:pt x="448488" y="552151"/>
                  <a:pt x="416592" y="583248"/>
                  <a:pt x="377100" y="602967"/>
                </a:cubicBezTo>
                <a:cubicBezTo>
                  <a:pt x="332293" y="626479"/>
                  <a:pt x="292042" y="558219"/>
                  <a:pt x="337609" y="535466"/>
                </a:cubicBezTo>
                <a:cubicBezTo>
                  <a:pt x="361152" y="523330"/>
                  <a:pt x="380898" y="506645"/>
                  <a:pt x="399124" y="487683"/>
                </a:cubicBezTo>
                <a:cubicBezTo>
                  <a:pt x="382416" y="467964"/>
                  <a:pt x="361911" y="452036"/>
                  <a:pt x="336090" y="442935"/>
                </a:cubicBezTo>
                <a:cubicBezTo>
                  <a:pt x="333052" y="441418"/>
                  <a:pt x="330014" y="439901"/>
                  <a:pt x="327736" y="438384"/>
                </a:cubicBezTo>
                <a:cubicBezTo>
                  <a:pt x="324698" y="439143"/>
                  <a:pt x="322420" y="439901"/>
                  <a:pt x="320142" y="440660"/>
                </a:cubicBezTo>
                <a:cubicBezTo>
                  <a:pt x="311788" y="478582"/>
                  <a:pt x="299637" y="515746"/>
                  <a:pt x="283688" y="552151"/>
                </a:cubicBezTo>
                <a:cubicBezTo>
                  <a:pt x="273815" y="576422"/>
                  <a:pt x="238881" y="575663"/>
                  <a:pt x="222173" y="559736"/>
                </a:cubicBezTo>
                <a:cubicBezTo>
                  <a:pt x="182681" y="523330"/>
                  <a:pt x="144709" y="486167"/>
                  <a:pt x="115850" y="439901"/>
                </a:cubicBezTo>
                <a:cubicBezTo>
                  <a:pt x="89269" y="397428"/>
                  <a:pt x="156860" y="357989"/>
                  <a:pt x="184200" y="400462"/>
                </a:cubicBezTo>
                <a:cubicBezTo>
                  <a:pt x="198630" y="423215"/>
                  <a:pt x="215338" y="443694"/>
                  <a:pt x="234324" y="462655"/>
                </a:cubicBezTo>
                <a:cubicBezTo>
                  <a:pt x="240400" y="442935"/>
                  <a:pt x="244956" y="423215"/>
                  <a:pt x="247994" y="402737"/>
                </a:cubicBezTo>
                <a:cubicBezTo>
                  <a:pt x="246475" y="397428"/>
                  <a:pt x="245716" y="391361"/>
                  <a:pt x="246475" y="385293"/>
                </a:cubicBezTo>
                <a:cubicBezTo>
                  <a:pt x="247235" y="345854"/>
                  <a:pt x="228248" y="317033"/>
                  <a:pt x="198630" y="292004"/>
                </a:cubicBezTo>
                <a:cubicBezTo>
                  <a:pt x="197111" y="291246"/>
                  <a:pt x="195592" y="289729"/>
                  <a:pt x="194833" y="288970"/>
                </a:cubicBezTo>
                <a:cubicBezTo>
                  <a:pt x="142431" y="252565"/>
                  <a:pt x="79396" y="226778"/>
                  <a:pt x="21678" y="207817"/>
                </a:cubicBezTo>
                <a:cubicBezTo>
                  <a:pt x="-16294" y="194923"/>
                  <a:pt x="-346" y="134247"/>
                  <a:pt x="38386" y="147141"/>
                </a:cubicBezTo>
                <a:close/>
                <a:moveTo>
                  <a:pt x="189859" y="85755"/>
                </a:moveTo>
                <a:cubicBezTo>
                  <a:pt x="218996" y="85755"/>
                  <a:pt x="242616" y="109348"/>
                  <a:pt x="242616" y="138451"/>
                </a:cubicBezTo>
                <a:cubicBezTo>
                  <a:pt x="242616" y="167554"/>
                  <a:pt x="218996" y="191147"/>
                  <a:pt x="189859" y="191147"/>
                </a:cubicBezTo>
                <a:cubicBezTo>
                  <a:pt x="160722" y="191147"/>
                  <a:pt x="137102" y="167554"/>
                  <a:pt x="137102" y="138451"/>
                </a:cubicBezTo>
                <a:cubicBezTo>
                  <a:pt x="137102" y="109348"/>
                  <a:pt x="160722" y="85755"/>
                  <a:pt x="189859" y="85755"/>
                </a:cubicBezTo>
                <a:close/>
                <a:moveTo>
                  <a:pt x="165904" y="1312"/>
                </a:moveTo>
                <a:cubicBezTo>
                  <a:pt x="181101" y="-2862"/>
                  <a:pt x="199337" y="2640"/>
                  <a:pt x="205415" y="21991"/>
                </a:cubicBezTo>
                <a:cubicBezTo>
                  <a:pt x="213013" y="44758"/>
                  <a:pt x="220611" y="66766"/>
                  <a:pt x="228969" y="89532"/>
                </a:cubicBezTo>
                <a:cubicBezTo>
                  <a:pt x="216052" y="76631"/>
                  <a:pt x="199336" y="69042"/>
                  <a:pt x="180341" y="69042"/>
                </a:cubicBezTo>
                <a:cubicBezTo>
                  <a:pt x="171983" y="69042"/>
                  <a:pt x="164384" y="75113"/>
                  <a:pt x="156786" y="77390"/>
                </a:cubicBezTo>
                <a:cubicBezTo>
                  <a:pt x="152987" y="66007"/>
                  <a:pt x="148428" y="50070"/>
                  <a:pt x="144629" y="38687"/>
                </a:cubicBezTo>
                <a:cubicBezTo>
                  <a:pt x="138551" y="19335"/>
                  <a:pt x="150708" y="5486"/>
                  <a:pt x="165904" y="13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4" name="组合 83"/>
          <p:cNvGrpSpPr/>
          <p:nvPr/>
        </p:nvGrpSpPr>
        <p:grpSpPr>
          <a:xfrm>
            <a:off x="810522" y="3159121"/>
            <a:ext cx="496910" cy="2776011"/>
            <a:chOff x="1691127" y="3028029"/>
            <a:chExt cx="327209" cy="2282894"/>
          </a:xfrm>
        </p:grpSpPr>
        <p:grpSp>
          <p:nvGrpSpPr>
            <p:cNvPr id="85" name="组合 84"/>
            <p:cNvGrpSpPr/>
            <p:nvPr/>
          </p:nvGrpSpPr>
          <p:grpSpPr>
            <a:xfrm>
              <a:off x="1691129" y="4003934"/>
              <a:ext cx="327207" cy="1306989"/>
              <a:chOff x="1691129" y="2875608"/>
              <a:chExt cx="609686" cy="2435316"/>
            </a:xfrm>
          </p:grpSpPr>
          <p:sp>
            <p:nvSpPr>
              <p:cNvPr id="91" name="任意多边形: 形状 90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任意多边形: 形状 91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任意多边形: 形状 92"/>
              <p:cNvSpPr/>
              <p:nvPr/>
            </p:nvSpPr>
            <p:spPr>
              <a:xfrm>
                <a:off x="1691129" y="2875608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任意多边形: 形状 93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" name="组合 85"/>
            <p:cNvGrpSpPr/>
            <p:nvPr/>
          </p:nvGrpSpPr>
          <p:grpSpPr>
            <a:xfrm>
              <a:off x="1691127" y="3028029"/>
              <a:ext cx="327206" cy="980242"/>
              <a:chOff x="1691130" y="3484437"/>
              <a:chExt cx="609685" cy="1826487"/>
            </a:xfrm>
            <a:solidFill>
              <a:srgbClr val="FA514E"/>
            </a:solidFill>
          </p:grpSpPr>
          <p:sp>
            <p:nvSpPr>
              <p:cNvPr id="87" name="任意多边形: 形状 86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任意多边形: 形状 87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任意多边形: 形状 89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5" name="任意多边形: 形状 94"/>
          <p:cNvSpPr/>
          <p:nvPr/>
        </p:nvSpPr>
        <p:spPr>
          <a:xfrm>
            <a:off x="813829" y="2752791"/>
            <a:ext cx="482315" cy="409347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6" name="组合 95"/>
          <p:cNvGrpSpPr/>
          <p:nvPr/>
        </p:nvGrpSpPr>
        <p:grpSpPr>
          <a:xfrm>
            <a:off x="2505081" y="3556449"/>
            <a:ext cx="496910" cy="2378683"/>
            <a:chOff x="1691127" y="3354778"/>
            <a:chExt cx="327209" cy="1956145"/>
          </a:xfrm>
        </p:grpSpPr>
        <p:grpSp>
          <p:nvGrpSpPr>
            <p:cNvPr id="97" name="组合 96"/>
            <p:cNvGrpSpPr/>
            <p:nvPr/>
          </p:nvGrpSpPr>
          <p:grpSpPr>
            <a:xfrm>
              <a:off x="1691129" y="4003934"/>
              <a:ext cx="327207" cy="1306989"/>
              <a:chOff x="1691129" y="2875608"/>
              <a:chExt cx="609686" cy="2435316"/>
            </a:xfrm>
          </p:grpSpPr>
          <p:sp>
            <p:nvSpPr>
              <p:cNvPr id="103" name="任意多边形: 形状 102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任意多边形: 形状 103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任意多边形: 形状 104"/>
              <p:cNvSpPr/>
              <p:nvPr/>
            </p:nvSpPr>
            <p:spPr>
              <a:xfrm>
                <a:off x="1691129" y="2875608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任意多边形: 形状 105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组合 97"/>
            <p:cNvGrpSpPr/>
            <p:nvPr/>
          </p:nvGrpSpPr>
          <p:grpSpPr>
            <a:xfrm>
              <a:off x="1691127" y="3354778"/>
              <a:ext cx="327206" cy="653499"/>
              <a:chOff x="1691130" y="4093261"/>
              <a:chExt cx="609685" cy="1217663"/>
            </a:xfrm>
            <a:solidFill>
              <a:srgbClr val="FA514E"/>
            </a:solidFill>
          </p:grpSpPr>
          <p:sp>
            <p:nvSpPr>
              <p:cNvPr id="99" name="任意多边形: 形状 98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任意多边形: 形状 101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2" name="任意多边形: 形状 111"/>
          <p:cNvSpPr/>
          <p:nvPr/>
        </p:nvSpPr>
        <p:spPr>
          <a:xfrm>
            <a:off x="2575459" y="1982699"/>
            <a:ext cx="356149" cy="373170"/>
          </a:xfrm>
          <a:custGeom>
            <a:avLst/>
            <a:gdLst>
              <a:gd name="connsiteX0" fmla="*/ 246213 w 482128"/>
              <a:gd name="connsiteY0" fmla="*/ 451131 h 599115"/>
              <a:gd name="connsiteX1" fmla="*/ 197901 w 482128"/>
              <a:gd name="connsiteY1" fmla="*/ 456397 h 599115"/>
              <a:gd name="connsiteX2" fmla="*/ 176381 w 482128"/>
              <a:gd name="connsiteY2" fmla="*/ 485629 h 599115"/>
              <a:gd name="connsiteX3" fmla="*/ 186710 w 482128"/>
              <a:gd name="connsiteY3" fmla="*/ 498525 h 599115"/>
              <a:gd name="connsiteX4" fmla="*/ 200483 w 482128"/>
              <a:gd name="connsiteY4" fmla="*/ 488208 h 599115"/>
              <a:gd name="connsiteX5" fmla="*/ 209952 w 482128"/>
              <a:gd name="connsiteY5" fmla="*/ 477031 h 599115"/>
              <a:gd name="connsiteX6" fmla="*/ 308083 w 482128"/>
              <a:gd name="connsiteY6" fmla="*/ 497665 h 599115"/>
              <a:gd name="connsiteX7" fmla="*/ 325299 w 482128"/>
              <a:gd name="connsiteY7" fmla="*/ 501104 h 599115"/>
              <a:gd name="connsiteX8" fmla="*/ 353706 w 482128"/>
              <a:gd name="connsiteY8" fmla="*/ 487348 h 599115"/>
              <a:gd name="connsiteX9" fmla="*/ 351984 w 482128"/>
              <a:gd name="connsiteY9" fmla="*/ 471013 h 599115"/>
              <a:gd name="connsiteX10" fmla="*/ 334768 w 482128"/>
              <a:gd name="connsiteY10" fmla="*/ 472733 h 599115"/>
              <a:gd name="connsiteX11" fmla="*/ 318413 w 482128"/>
              <a:gd name="connsiteY11" fmla="*/ 476171 h 599115"/>
              <a:gd name="connsiteX12" fmla="*/ 246213 w 482128"/>
              <a:gd name="connsiteY12" fmla="*/ 451131 h 599115"/>
              <a:gd name="connsiteX13" fmla="*/ 352019 w 482128"/>
              <a:gd name="connsiteY13" fmla="*/ 222638 h 599115"/>
              <a:gd name="connsiteX14" fmla="*/ 379581 w 482128"/>
              <a:gd name="connsiteY14" fmla="*/ 250131 h 599115"/>
              <a:gd name="connsiteX15" fmla="*/ 352019 w 482128"/>
              <a:gd name="connsiteY15" fmla="*/ 277624 h 599115"/>
              <a:gd name="connsiteX16" fmla="*/ 324457 w 482128"/>
              <a:gd name="connsiteY16" fmla="*/ 250131 h 599115"/>
              <a:gd name="connsiteX17" fmla="*/ 352019 w 482128"/>
              <a:gd name="connsiteY17" fmla="*/ 222638 h 599115"/>
              <a:gd name="connsiteX18" fmla="*/ 176422 w 482128"/>
              <a:gd name="connsiteY18" fmla="*/ 222638 h 599115"/>
              <a:gd name="connsiteX19" fmla="*/ 203984 w 482128"/>
              <a:gd name="connsiteY19" fmla="*/ 250131 h 599115"/>
              <a:gd name="connsiteX20" fmla="*/ 176422 w 482128"/>
              <a:gd name="connsiteY20" fmla="*/ 277624 h 599115"/>
              <a:gd name="connsiteX21" fmla="*/ 148860 w 482128"/>
              <a:gd name="connsiteY21" fmla="*/ 250131 h 599115"/>
              <a:gd name="connsiteX22" fmla="*/ 176422 w 482128"/>
              <a:gd name="connsiteY22" fmla="*/ 222638 h 599115"/>
              <a:gd name="connsiteX23" fmla="*/ 363174 w 482128"/>
              <a:gd name="connsiteY23" fmla="*/ 140011 h 599115"/>
              <a:gd name="connsiteX24" fmla="*/ 280538 w 482128"/>
              <a:gd name="connsiteY24" fmla="*/ 246620 h 599115"/>
              <a:gd name="connsiteX25" fmla="*/ 363174 w 482128"/>
              <a:gd name="connsiteY25" fmla="*/ 353228 h 599115"/>
              <a:gd name="connsiteX26" fmla="*/ 445811 w 482128"/>
              <a:gd name="connsiteY26" fmla="*/ 246620 h 599115"/>
              <a:gd name="connsiteX27" fmla="*/ 363174 w 482128"/>
              <a:gd name="connsiteY27" fmla="*/ 140011 h 599115"/>
              <a:gd name="connsiteX28" fmla="*/ 148835 w 482128"/>
              <a:gd name="connsiteY28" fmla="*/ 115079 h 599115"/>
              <a:gd name="connsiteX29" fmla="*/ 43817 w 482128"/>
              <a:gd name="connsiteY29" fmla="*/ 251778 h 599115"/>
              <a:gd name="connsiteX30" fmla="*/ 148835 w 482128"/>
              <a:gd name="connsiteY30" fmla="*/ 388478 h 599115"/>
              <a:gd name="connsiteX31" fmla="*/ 254714 w 482128"/>
              <a:gd name="connsiteY31" fmla="*/ 251778 h 599115"/>
              <a:gd name="connsiteX32" fmla="*/ 148835 w 482128"/>
              <a:gd name="connsiteY32" fmla="*/ 115079 h 599115"/>
              <a:gd name="connsiteX33" fmla="*/ 147974 w 482128"/>
              <a:gd name="connsiteY33" fmla="*/ 90146 h 599115"/>
              <a:gd name="connsiteX34" fmla="*/ 237498 w 482128"/>
              <a:gd name="connsiteY34" fmla="*/ 136572 h 599115"/>
              <a:gd name="connsiteX35" fmla="*/ 251270 w 482128"/>
              <a:gd name="connsiteY35" fmla="*/ 145170 h 599115"/>
              <a:gd name="connsiteX36" fmla="*/ 257296 w 482128"/>
              <a:gd name="connsiteY36" fmla="*/ 144310 h 599115"/>
              <a:gd name="connsiteX37" fmla="*/ 265043 w 482128"/>
              <a:gd name="connsiteY37" fmla="*/ 143450 h 599115"/>
              <a:gd name="connsiteX38" fmla="*/ 271930 w 482128"/>
              <a:gd name="connsiteY38" fmla="*/ 143450 h 599115"/>
              <a:gd name="connsiteX39" fmla="*/ 272790 w 482128"/>
              <a:gd name="connsiteY39" fmla="*/ 143450 h 599115"/>
              <a:gd name="connsiteX40" fmla="*/ 273651 w 482128"/>
              <a:gd name="connsiteY40" fmla="*/ 143450 h 599115"/>
              <a:gd name="connsiteX41" fmla="*/ 288285 w 482128"/>
              <a:gd name="connsiteY41" fmla="*/ 144310 h 599115"/>
              <a:gd name="connsiteX42" fmla="*/ 308944 w 482128"/>
              <a:gd name="connsiteY42" fmla="*/ 137432 h 599115"/>
              <a:gd name="connsiteX43" fmla="*/ 363174 w 482128"/>
              <a:gd name="connsiteY43" fmla="*/ 116798 h 599115"/>
              <a:gd name="connsiteX44" fmla="*/ 463027 w 482128"/>
              <a:gd name="connsiteY44" fmla="*/ 246620 h 599115"/>
              <a:gd name="connsiteX45" fmla="*/ 454419 w 482128"/>
              <a:gd name="connsiteY45" fmla="*/ 299924 h 599115"/>
              <a:gd name="connsiteX46" fmla="*/ 452698 w 482128"/>
              <a:gd name="connsiteY46" fmla="*/ 322277 h 599115"/>
              <a:gd name="connsiteX47" fmla="*/ 457002 w 482128"/>
              <a:gd name="connsiteY47" fmla="*/ 371283 h 599115"/>
              <a:gd name="connsiteX48" fmla="*/ 273651 w 482128"/>
              <a:gd name="connsiteY48" fmla="*/ 599115 h 599115"/>
              <a:gd name="connsiteX49" fmla="*/ 272790 w 482128"/>
              <a:gd name="connsiteY49" fmla="*/ 599115 h 599115"/>
              <a:gd name="connsiteX50" fmla="*/ 271930 w 482128"/>
              <a:gd name="connsiteY50" fmla="*/ 599115 h 599115"/>
              <a:gd name="connsiteX51" fmla="*/ 90301 w 482128"/>
              <a:gd name="connsiteY51" fmla="*/ 417709 h 599115"/>
              <a:gd name="connsiteX52" fmla="*/ 79110 w 482128"/>
              <a:gd name="connsiteY52" fmla="*/ 398794 h 599115"/>
              <a:gd name="connsiteX53" fmla="*/ 18854 w 482128"/>
              <a:gd name="connsiteY53" fmla="*/ 257796 h 599115"/>
              <a:gd name="connsiteX54" fmla="*/ 147974 w 482128"/>
              <a:gd name="connsiteY54" fmla="*/ 90146 h 599115"/>
              <a:gd name="connsiteX55" fmla="*/ 312533 w 482128"/>
              <a:gd name="connsiteY55" fmla="*/ 25644 h 599115"/>
              <a:gd name="connsiteX56" fmla="*/ 326198 w 482128"/>
              <a:gd name="connsiteY56" fmla="*/ 26611 h 599115"/>
              <a:gd name="connsiteX57" fmla="*/ 472529 w 482128"/>
              <a:gd name="connsiteY57" fmla="*/ 99711 h 599115"/>
              <a:gd name="connsiteX58" fmla="*/ 480276 w 482128"/>
              <a:gd name="connsiteY58" fmla="*/ 123791 h 599115"/>
              <a:gd name="connsiteX59" fmla="*/ 463922 w 482128"/>
              <a:gd name="connsiteY59" fmla="*/ 133251 h 599115"/>
              <a:gd name="connsiteX60" fmla="*/ 456175 w 482128"/>
              <a:gd name="connsiteY60" fmla="*/ 131531 h 599115"/>
              <a:gd name="connsiteX61" fmla="*/ 309843 w 482128"/>
              <a:gd name="connsiteY61" fmla="*/ 58431 h 599115"/>
              <a:gd name="connsiteX62" fmla="*/ 302096 w 482128"/>
              <a:gd name="connsiteY62" fmla="*/ 34351 h 599115"/>
              <a:gd name="connsiteX63" fmla="*/ 312533 w 482128"/>
              <a:gd name="connsiteY63" fmla="*/ 25644 h 599115"/>
              <a:gd name="connsiteX64" fmla="*/ 165240 w 482128"/>
              <a:gd name="connsiteY64" fmla="*/ 316 h 599115"/>
              <a:gd name="connsiteX65" fmla="*/ 176436 w 482128"/>
              <a:gd name="connsiteY65" fmla="*/ 7630 h 599115"/>
              <a:gd name="connsiteX66" fmla="*/ 171269 w 482128"/>
              <a:gd name="connsiteY66" fmla="*/ 32582 h 599115"/>
              <a:gd name="connsiteX67" fmla="*/ 28306 w 482128"/>
              <a:gd name="connsiteY67" fmla="*/ 130670 h 599115"/>
              <a:gd name="connsiteX68" fmla="*/ 17971 w 482128"/>
              <a:gd name="connsiteY68" fmla="*/ 133251 h 599115"/>
              <a:gd name="connsiteX69" fmla="*/ 3330 w 482128"/>
              <a:gd name="connsiteY69" fmla="*/ 125507 h 599115"/>
              <a:gd name="connsiteX70" fmla="*/ 7636 w 482128"/>
              <a:gd name="connsiteY70" fmla="*/ 100555 h 599115"/>
              <a:gd name="connsiteX71" fmla="*/ 151461 w 482128"/>
              <a:gd name="connsiteY71" fmla="*/ 3328 h 599115"/>
              <a:gd name="connsiteX72" fmla="*/ 165240 w 482128"/>
              <a:gd name="connsiteY72" fmla="*/ 316 h 59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82128" h="599115">
                <a:moveTo>
                  <a:pt x="246213" y="451131"/>
                </a:moveTo>
                <a:cubicBezTo>
                  <a:pt x="226092" y="447800"/>
                  <a:pt x="209952" y="449519"/>
                  <a:pt x="197901" y="456397"/>
                </a:cubicBezTo>
                <a:cubicBezTo>
                  <a:pt x="178963" y="466714"/>
                  <a:pt x="176381" y="483909"/>
                  <a:pt x="176381" y="485629"/>
                </a:cubicBezTo>
                <a:cubicBezTo>
                  <a:pt x="175520" y="491647"/>
                  <a:pt x="180685" y="497665"/>
                  <a:pt x="186710" y="498525"/>
                </a:cubicBezTo>
                <a:cubicBezTo>
                  <a:pt x="193597" y="499385"/>
                  <a:pt x="199622" y="495086"/>
                  <a:pt x="200483" y="488208"/>
                </a:cubicBezTo>
                <a:cubicBezTo>
                  <a:pt x="200483" y="487348"/>
                  <a:pt x="201344" y="481330"/>
                  <a:pt x="209952" y="477031"/>
                </a:cubicBezTo>
                <a:cubicBezTo>
                  <a:pt x="219421" y="471873"/>
                  <a:pt x="246106" y="467574"/>
                  <a:pt x="308083" y="497665"/>
                </a:cubicBezTo>
                <a:cubicBezTo>
                  <a:pt x="312387" y="499385"/>
                  <a:pt x="318413" y="501104"/>
                  <a:pt x="325299" y="501104"/>
                </a:cubicBezTo>
                <a:cubicBezTo>
                  <a:pt x="334768" y="501104"/>
                  <a:pt x="345958" y="497665"/>
                  <a:pt x="353706" y="487348"/>
                </a:cubicBezTo>
                <a:cubicBezTo>
                  <a:pt x="358010" y="482190"/>
                  <a:pt x="357149" y="475312"/>
                  <a:pt x="351984" y="471013"/>
                </a:cubicBezTo>
                <a:cubicBezTo>
                  <a:pt x="346819" y="466714"/>
                  <a:pt x="339072" y="467574"/>
                  <a:pt x="334768" y="472733"/>
                </a:cubicBezTo>
                <a:cubicBezTo>
                  <a:pt x="328742" y="480470"/>
                  <a:pt x="319274" y="476171"/>
                  <a:pt x="318413" y="476171"/>
                </a:cubicBezTo>
                <a:cubicBezTo>
                  <a:pt x="290437" y="462845"/>
                  <a:pt x="266334" y="454463"/>
                  <a:pt x="246213" y="451131"/>
                </a:cubicBezTo>
                <a:close/>
                <a:moveTo>
                  <a:pt x="352019" y="222638"/>
                </a:moveTo>
                <a:cubicBezTo>
                  <a:pt x="367241" y="222638"/>
                  <a:pt x="379581" y="234947"/>
                  <a:pt x="379581" y="250131"/>
                </a:cubicBezTo>
                <a:cubicBezTo>
                  <a:pt x="379581" y="265315"/>
                  <a:pt x="367241" y="277624"/>
                  <a:pt x="352019" y="277624"/>
                </a:cubicBezTo>
                <a:cubicBezTo>
                  <a:pt x="336797" y="277624"/>
                  <a:pt x="324457" y="265315"/>
                  <a:pt x="324457" y="250131"/>
                </a:cubicBezTo>
                <a:cubicBezTo>
                  <a:pt x="324457" y="234947"/>
                  <a:pt x="336797" y="222638"/>
                  <a:pt x="352019" y="222638"/>
                </a:cubicBezTo>
                <a:close/>
                <a:moveTo>
                  <a:pt x="176422" y="222638"/>
                </a:moveTo>
                <a:cubicBezTo>
                  <a:pt x="191644" y="222638"/>
                  <a:pt x="203984" y="234947"/>
                  <a:pt x="203984" y="250131"/>
                </a:cubicBezTo>
                <a:cubicBezTo>
                  <a:pt x="203984" y="265315"/>
                  <a:pt x="191644" y="277624"/>
                  <a:pt x="176422" y="277624"/>
                </a:cubicBezTo>
                <a:cubicBezTo>
                  <a:pt x="161200" y="277624"/>
                  <a:pt x="148860" y="265315"/>
                  <a:pt x="148860" y="250131"/>
                </a:cubicBezTo>
                <a:cubicBezTo>
                  <a:pt x="148860" y="234947"/>
                  <a:pt x="161200" y="222638"/>
                  <a:pt x="176422" y="222638"/>
                </a:cubicBezTo>
                <a:close/>
                <a:moveTo>
                  <a:pt x="363174" y="140011"/>
                </a:moveTo>
                <a:cubicBezTo>
                  <a:pt x="317552" y="140011"/>
                  <a:pt x="280538" y="187297"/>
                  <a:pt x="280538" y="246620"/>
                </a:cubicBezTo>
                <a:cubicBezTo>
                  <a:pt x="280538" y="305082"/>
                  <a:pt x="317552" y="353228"/>
                  <a:pt x="363174" y="353228"/>
                </a:cubicBezTo>
                <a:cubicBezTo>
                  <a:pt x="408797" y="353228"/>
                  <a:pt x="445811" y="305082"/>
                  <a:pt x="445811" y="246620"/>
                </a:cubicBezTo>
                <a:cubicBezTo>
                  <a:pt x="445811" y="187297"/>
                  <a:pt x="408797" y="140011"/>
                  <a:pt x="363174" y="140011"/>
                </a:cubicBezTo>
                <a:close/>
                <a:moveTo>
                  <a:pt x="148835" y="115079"/>
                </a:moveTo>
                <a:cubicBezTo>
                  <a:pt x="91161" y="115079"/>
                  <a:pt x="43817" y="176121"/>
                  <a:pt x="43817" y="251778"/>
                </a:cubicBezTo>
                <a:cubicBezTo>
                  <a:pt x="43817" y="327436"/>
                  <a:pt x="91161" y="388478"/>
                  <a:pt x="148835" y="388478"/>
                </a:cubicBezTo>
                <a:cubicBezTo>
                  <a:pt x="207370" y="388478"/>
                  <a:pt x="254714" y="327436"/>
                  <a:pt x="254714" y="251778"/>
                </a:cubicBezTo>
                <a:cubicBezTo>
                  <a:pt x="254714" y="176121"/>
                  <a:pt x="207370" y="115079"/>
                  <a:pt x="148835" y="115079"/>
                </a:cubicBezTo>
                <a:close/>
                <a:moveTo>
                  <a:pt x="147974" y="90146"/>
                </a:moveTo>
                <a:cubicBezTo>
                  <a:pt x="183267" y="90146"/>
                  <a:pt x="214256" y="108201"/>
                  <a:pt x="237498" y="136572"/>
                </a:cubicBezTo>
                <a:cubicBezTo>
                  <a:pt x="241802" y="141731"/>
                  <a:pt x="246966" y="145170"/>
                  <a:pt x="251270" y="145170"/>
                </a:cubicBezTo>
                <a:cubicBezTo>
                  <a:pt x="252992" y="145170"/>
                  <a:pt x="255574" y="144310"/>
                  <a:pt x="257296" y="144310"/>
                </a:cubicBezTo>
                <a:cubicBezTo>
                  <a:pt x="259878" y="144310"/>
                  <a:pt x="262461" y="144310"/>
                  <a:pt x="265043" y="143450"/>
                </a:cubicBezTo>
                <a:cubicBezTo>
                  <a:pt x="267626" y="143450"/>
                  <a:pt x="269347" y="143450"/>
                  <a:pt x="271930" y="143450"/>
                </a:cubicBezTo>
                <a:cubicBezTo>
                  <a:pt x="271930" y="143450"/>
                  <a:pt x="271930" y="143450"/>
                  <a:pt x="272790" y="143450"/>
                </a:cubicBezTo>
                <a:cubicBezTo>
                  <a:pt x="272790" y="143450"/>
                  <a:pt x="272790" y="143450"/>
                  <a:pt x="273651" y="143450"/>
                </a:cubicBezTo>
                <a:cubicBezTo>
                  <a:pt x="278816" y="143450"/>
                  <a:pt x="283120" y="143450"/>
                  <a:pt x="288285" y="144310"/>
                </a:cubicBezTo>
                <a:cubicBezTo>
                  <a:pt x="294310" y="145170"/>
                  <a:pt x="303779" y="141731"/>
                  <a:pt x="308944" y="137432"/>
                </a:cubicBezTo>
                <a:cubicBezTo>
                  <a:pt x="324438" y="124536"/>
                  <a:pt x="343376" y="116798"/>
                  <a:pt x="363174" y="116798"/>
                </a:cubicBezTo>
                <a:cubicBezTo>
                  <a:pt x="418266" y="116798"/>
                  <a:pt x="463027" y="174401"/>
                  <a:pt x="463027" y="246620"/>
                </a:cubicBezTo>
                <a:cubicBezTo>
                  <a:pt x="463027" y="265534"/>
                  <a:pt x="460445" y="283589"/>
                  <a:pt x="454419" y="299924"/>
                </a:cubicBezTo>
                <a:cubicBezTo>
                  <a:pt x="451837" y="305942"/>
                  <a:pt x="450976" y="316259"/>
                  <a:pt x="452698" y="322277"/>
                </a:cubicBezTo>
                <a:cubicBezTo>
                  <a:pt x="455280" y="338612"/>
                  <a:pt x="457002" y="354088"/>
                  <a:pt x="457002" y="371283"/>
                </a:cubicBezTo>
                <a:cubicBezTo>
                  <a:pt x="457002" y="495946"/>
                  <a:pt x="374365" y="597396"/>
                  <a:pt x="273651" y="599115"/>
                </a:cubicBezTo>
                <a:cubicBezTo>
                  <a:pt x="272790" y="599115"/>
                  <a:pt x="272790" y="599115"/>
                  <a:pt x="272790" y="599115"/>
                </a:cubicBezTo>
                <a:cubicBezTo>
                  <a:pt x="271930" y="599115"/>
                  <a:pt x="271930" y="599115"/>
                  <a:pt x="271930" y="599115"/>
                </a:cubicBezTo>
                <a:cubicBezTo>
                  <a:pt x="182406" y="599115"/>
                  <a:pt x="108377" y="520878"/>
                  <a:pt x="90301" y="417709"/>
                </a:cubicBezTo>
                <a:cubicBezTo>
                  <a:pt x="89440" y="410831"/>
                  <a:pt x="84275" y="403093"/>
                  <a:pt x="79110" y="398794"/>
                </a:cubicBezTo>
                <a:cubicBezTo>
                  <a:pt x="42957" y="368703"/>
                  <a:pt x="18854" y="317119"/>
                  <a:pt x="18854" y="257796"/>
                </a:cubicBezTo>
                <a:cubicBezTo>
                  <a:pt x="18854" y="165804"/>
                  <a:pt x="77389" y="90146"/>
                  <a:pt x="147974" y="90146"/>
                </a:cubicBezTo>
                <a:close/>
                <a:moveTo>
                  <a:pt x="312533" y="25644"/>
                </a:moveTo>
                <a:cubicBezTo>
                  <a:pt x="316944" y="24246"/>
                  <a:pt x="321894" y="24461"/>
                  <a:pt x="326198" y="26611"/>
                </a:cubicBezTo>
                <a:lnTo>
                  <a:pt x="472529" y="99711"/>
                </a:lnTo>
                <a:cubicBezTo>
                  <a:pt x="481137" y="104011"/>
                  <a:pt x="484580" y="114331"/>
                  <a:pt x="480276" y="123791"/>
                </a:cubicBezTo>
                <a:cubicBezTo>
                  <a:pt x="476833" y="129811"/>
                  <a:pt x="470808" y="133251"/>
                  <a:pt x="463922" y="133251"/>
                </a:cubicBezTo>
                <a:cubicBezTo>
                  <a:pt x="461339" y="133251"/>
                  <a:pt x="458757" y="133251"/>
                  <a:pt x="456175" y="131531"/>
                </a:cubicBezTo>
                <a:lnTo>
                  <a:pt x="309843" y="58431"/>
                </a:lnTo>
                <a:cubicBezTo>
                  <a:pt x="301235" y="54131"/>
                  <a:pt x="297792" y="42951"/>
                  <a:pt x="302096" y="34351"/>
                </a:cubicBezTo>
                <a:cubicBezTo>
                  <a:pt x="304248" y="30051"/>
                  <a:pt x="308122" y="27041"/>
                  <a:pt x="312533" y="25644"/>
                </a:cubicBezTo>
                <a:close/>
                <a:moveTo>
                  <a:pt x="165240" y="316"/>
                </a:moveTo>
                <a:cubicBezTo>
                  <a:pt x="169762" y="1177"/>
                  <a:pt x="173852" y="3758"/>
                  <a:pt x="176436" y="7630"/>
                </a:cubicBezTo>
                <a:cubicBezTo>
                  <a:pt x="181603" y="16234"/>
                  <a:pt x="179881" y="27420"/>
                  <a:pt x="171269" y="32582"/>
                </a:cubicBezTo>
                <a:lnTo>
                  <a:pt x="28306" y="130670"/>
                </a:lnTo>
                <a:cubicBezTo>
                  <a:pt x="24861" y="132391"/>
                  <a:pt x="21416" y="133251"/>
                  <a:pt x="17971" y="133251"/>
                </a:cubicBezTo>
                <a:cubicBezTo>
                  <a:pt x="12804" y="133251"/>
                  <a:pt x="6775" y="130670"/>
                  <a:pt x="3330" y="125507"/>
                </a:cubicBezTo>
                <a:cubicBezTo>
                  <a:pt x="-2698" y="117764"/>
                  <a:pt x="-115" y="106578"/>
                  <a:pt x="7636" y="100555"/>
                </a:cubicBezTo>
                <a:lnTo>
                  <a:pt x="151461" y="3328"/>
                </a:lnTo>
                <a:cubicBezTo>
                  <a:pt x="155767" y="316"/>
                  <a:pt x="160719" y="-544"/>
                  <a:pt x="165240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任意多边形: 形状 55"/>
          <p:cNvSpPr/>
          <p:nvPr/>
        </p:nvSpPr>
        <p:spPr>
          <a:xfrm>
            <a:off x="2505086" y="3153846"/>
            <a:ext cx="496905" cy="397327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任意多边形: 形状 57"/>
          <p:cNvSpPr/>
          <p:nvPr/>
        </p:nvSpPr>
        <p:spPr>
          <a:xfrm>
            <a:off x="2505081" y="2758478"/>
            <a:ext cx="496905" cy="397328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FA51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任意多边形: 形状 58"/>
          <p:cNvSpPr/>
          <p:nvPr/>
        </p:nvSpPr>
        <p:spPr>
          <a:xfrm>
            <a:off x="2505081" y="2361147"/>
            <a:ext cx="496905" cy="397328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FA51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泪滴形 65"/>
          <p:cNvSpPr/>
          <p:nvPr/>
        </p:nvSpPr>
        <p:spPr>
          <a:xfrm flipH="1">
            <a:off x="3054015" y="3494644"/>
            <a:ext cx="1678852" cy="1601923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>
                <a:solidFill>
                  <a:schemeClr val="accent6">
                    <a:lumMod val="10000"/>
                  </a:schemeClr>
                </a:solidFill>
                <a:latin typeface="Agency FB" panose="020B0503020202020204" pitchFamily="34" charset="0"/>
              </a:rPr>
              <a:t>Aiming at the green block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C38F18-2951-3FF2-1EE1-D7EC798796B5}"/>
              </a:ext>
            </a:extLst>
          </p:cNvPr>
          <p:cNvSpPr/>
          <p:nvPr/>
        </p:nvSpPr>
        <p:spPr>
          <a:xfrm>
            <a:off x="2088882" y="1623122"/>
            <a:ext cx="1331951" cy="486317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/>
          <p:cNvSpPr>
            <a:spLocks noGrp="1"/>
          </p:cNvSpPr>
          <p:nvPr>
            <p:ph type="title"/>
          </p:nvPr>
        </p:nvSpPr>
        <p:spPr>
          <a:xfrm>
            <a:off x="1713573" y="284976"/>
            <a:ext cx="10858500" cy="1028700"/>
          </a:xfrm>
        </p:spPr>
        <p:txBody>
          <a:bodyPr/>
          <a:lstStyle/>
          <a:p>
            <a:r>
              <a:rPr lang="en-US" altLang="zh-CN" dirty="0" err="1">
                <a:latin typeface="Bell MT"/>
              </a:rPr>
              <a:t>blockmanager</a:t>
            </a:r>
            <a:endParaRPr lang="en-US" altLang="zh-CN" dirty="0" err="1"/>
          </a:p>
        </p:txBody>
      </p:sp>
      <p:sp>
        <p:nvSpPr>
          <p:cNvPr id="20" name="文本框 19"/>
          <p:cNvSpPr txBox="1"/>
          <p:nvPr/>
        </p:nvSpPr>
        <p:spPr>
          <a:xfrm>
            <a:off x="7576020" y="1070175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Hit</a:t>
            </a:r>
          </a:p>
        </p:txBody>
      </p:sp>
      <p:sp>
        <p:nvSpPr>
          <p:cNvPr id="111" name="文本框 110"/>
          <p:cNvSpPr txBox="1"/>
          <p:nvPr/>
        </p:nvSpPr>
        <p:spPr>
          <a:xfrm>
            <a:off x="7616136" y="2057376"/>
            <a:ext cx="44941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Throw the block to destroy enemies’ tower.</a:t>
            </a:r>
          </a:p>
          <a:p>
            <a:r>
              <a:rPr lang="en-US" altLang="zh-CN" sz="2800">
                <a:latin typeface="Book Antiqua" panose="02040602050305030304" pitchFamily="18" charset="0"/>
              </a:rPr>
              <a:t>Kick them out!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5765621" y="3836229"/>
            <a:ext cx="642637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You can also aim at one block in enemy’s tower and destroy that block using the block in your hands.</a:t>
            </a:r>
          </a:p>
        </p:txBody>
      </p:sp>
      <p:sp>
        <p:nvSpPr>
          <p:cNvPr id="33" name="任意多边形: 形状 32"/>
          <p:cNvSpPr/>
          <p:nvPr/>
        </p:nvSpPr>
        <p:spPr>
          <a:xfrm>
            <a:off x="5060376" y="1520837"/>
            <a:ext cx="382593" cy="462778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7752" h="607825">
                <a:moveTo>
                  <a:pt x="38386" y="147141"/>
                </a:moveTo>
                <a:cubicBezTo>
                  <a:pt x="89269" y="164585"/>
                  <a:pt x="143950" y="185822"/>
                  <a:pt x="194073" y="213884"/>
                </a:cubicBezTo>
                <a:cubicBezTo>
                  <a:pt x="194833" y="212367"/>
                  <a:pt x="196352" y="210850"/>
                  <a:pt x="197870" y="209333"/>
                </a:cubicBezTo>
                <a:cubicBezTo>
                  <a:pt x="222173" y="184305"/>
                  <a:pt x="256348" y="188097"/>
                  <a:pt x="281410" y="208575"/>
                </a:cubicBezTo>
                <a:cubicBezTo>
                  <a:pt x="330014" y="248014"/>
                  <a:pt x="360392" y="307173"/>
                  <a:pt x="363430" y="370124"/>
                </a:cubicBezTo>
                <a:cubicBezTo>
                  <a:pt x="414313" y="390602"/>
                  <a:pt x="455323" y="423215"/>
                  <a:pt x="482664" y="470998"/>
                </a:cubicBezTo>
                <a:cubicBezTo>
                  <a:pt x="491777" y="487683"/>
                  <a:pt x="487980" y="505128"/>
                  <a:pt x="476588" y="518780"/>
                </a:cubicBezTo>
                <a:cubicBezTo>
                  <a:pt x="448488" y="552151"/>
                  <a:pt x="416592" y="583248"/>
                  <a:pt x="377100" y="602967"/>
                </a:cubicBezTo>
                <a:cubicBezTo>
                  <a:pt x="332293" y="626479"/>
                  <a:pt x="292042" y="558219"/>
                  <a:pt x="337609" y="535466"/>
                </a:cubicBezTo>
                <a:cubicBezTo>
                  <a:pt x="361152" y="523330"/>
                  <a:pt x="380898" y="506645"/>
                  <a:pt x="399124" y="487683"/>
                </a:cubicBezTo>
                <a:cubicBezTo>
                  <a:pt x="382416" y="467964"/>
                  <a:pt x="361911" y="452036"/>
                  <a:pt x="336090" y="442935"/>
                </a:cubicBezTo>
                <a:cubicBezTo>
                  <a:pt x="333052" y="441418"/>
                  <a:pt x="330014" y="439901"/>
                  <a:pt x="327736" y="438384"/>
                </a:cubicBezTo>
                <a:cubicBezTo>
                  <a:pt x="324698" y="439143"/>
                  <a:pt x="322420" y="439901"/>
                  <a:pt x="320142" y="440660"/>
                </a:cubicBezTo>
                <a:cubicBezTo>
                  <a:pt x="311788" y="478582"/>
                  <a:pt x="299637" y="515746"/>
                  <a:pt x="283688" y="552151"/>
                </a:cubicBezTo>
                <a:cubicBezTo>
                  <a:pt x="273815" y="576422"/>
                  <a:pt x="238881" y="575663"/>
                  <a:pt x="222173" y="559736"/>
                </a:cubicBezTo>
                <a:cubicBezTo>
                  <a:pt x="182681" y="523330"/>
                  <a:pt x="144709" y="486167"/>
                  <a:pt x="115850" y="439901"/>
                </a:cubicBezTo>
                <a:cubicBezTo>
                  <a:pt x="89269" y="397428"/>
                  <a:pt x="156860" y="357989"/>
                  <a:pt x="184200" y="400462"/>
                </a:cubicBezTo>
                <a:cubicBezTo>
                  <a:pt x="198630" y="423215"/>
                  <a:pt x="215338" y="443694"/>
                  <a:pt x="234324" y="462655"/>
                </a:cubicBezTo>
                <a:cubicBezTo>
                  <a:pt x="240400" y="442935"/>
                  <a:pt x="244956" y="423215"/>
                  <a:pt x="247994" y="402737"/>
                </a:cubicBezTo>
                <a:cubicBezTo>
                  <a:pt x="246475" y="397428"/>
                  <a:pt x="245716" y="391361"/>
                  <a:pt x="246475" y="385293"/>
                </a:cubicBezTo>
                <a:cubicBezTo>
                  <a:pt x="247235" y="345854"/>
                  <a:pt x="228248" y="317033"/>
                  <a:pt x="198630" y="292004"/>
                </a:cubicBezTo>
                <a:cubicBezTo>
                  <a:pt x="197111" y="291246"/>
                  <a:pt x="195592" y="289729"/>
                  <a:pt x="194833" y="288970"/>
                </a:cubicBezTo>
                <a:cubicBezTo>
                  <a:pt x="142431" y="252565"/>
                  <a:pt x="79396" y="226778"/>
                  <a:pt x="21678" y="207817"/>
                </a:cubicBezTo>
                <a:cubicBezTo>
                  <a:pt x="-16294" y="194923"/>
                  <a:pt x="-346" y="134247"/>
                  <a:pt x="38386" y="147141"/>
                </a:cubicBezTo>
                <a:close/>
                <a:moveTo>
                  <a:pt x="189859" y="85755"/>
                </a:moveTo>
                <a:cubicBezTo>
                  <a:pt x="218996" y="85755"/>
                  <a:pt x="242616" y="109348"/>
                  <a:pt x="242616" y="138451"/>
                </a:cubicBezTo>
                <a:cubicBezTo>
                  <a:pt x="242616" y="167554"/>
                  <a:pt x="218996" y="191147"/>
                  <a:pt x="189859" y="191147"/>
                </a:cubicBezTo>
                <a:cubicBezTo>
                  <a:pt x="160722" y="191147"/>
                  <a:pt x="137102" y="167554"/>
                  <a:pt x="137102" y="138451"/>
                </a:cubicBezTo>
                <a:cubicBezTo>
                  <a:pt x="137102" y="109348"/>
                  <a:pt x="160722" y="85755"/>
                  <a:pt x="189859" y="85755"/>
                </a:cubicBezTo>
                <a:close/>
                <a:moveTo>
                  <a:pt x="165904" y="1312"/>
                </a:moveTo>
                <a:cubicBezTo>
                  <a:pt x="181101" y="-2862"/>
                  <a:pt x="199337" y="2640"/>
                  <a:pt x="205415" y="21991"/>
                </a:cubicBezTo>
                <a:cubicBezTo>
                  <a:pt x="213013" y="44758"/>
                  <a:pt x="220611" y="66766"/>
                  <a:pt x="228969" y="89532"/>
                </a:cubicBezTo>
                <a:cubicBezTo>
                  <a:pt x="216052" y="76631"/>
                  <a:pt x="199336" y="69042"/>
                  <a:pt x="180341" y="69042"/>
                </a:cubicBezTo>
                <a:cubicBezTo>
                  <a:pt x="171983" y="69042"/>
                  <a:pt x="164384" y="75113"/>
                  <a:pt x="156786" y="77390"/>
                </a:cubicBezTo>
                <a:cubicBezTo>
                  <a:pt x="152987" y="66007"/>
                  <a:pt x="148428" y="50070"/>
                  <a:pt x="144629" y="38687"/>
                </a:cubicBezTo>
                <a:cubicBezTo>
                  <a:pt x="138551" y="19335"/>
                  <a:pt x="150708" y="5486"/>
                  <a:pt x="165904" y="13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4" name="组合 83"/>
          <p:cNvGrpSpPr/>
          <p:nvPr/>
        </p:nvGrpSpPr>
        <p:grpSpPr>
          <a:xfrm>
            <a:off x="810522" y="3159121"/>
            <a:ext cx="496910" cy="2776011"/>
            <a:chOff x="1691127" y="3028029"/>
            <a:chExt cx="327209" cy="2282894"/>
          </a:xfrm>
        </p:grpSpPr>
        <p:grpSp>
          <p:nvGrpSpPr>
            <p:cNvPr id="85" name="组合 84"/>
            <p:cNvGrpSpPr/>
            <p:nvPr/>
          </p:nvGrpSpPr>
          <p:grpSpPr>
            <a:xfrm>
              <a:off x="1691129" y="4003934"/>
              <a:ext cx="327207" cy="1306989"/>
              <a:chOff x="1691129" y="2875608"/>
              <a:chExt cx="609686" cy="2435316"/>
            </a:xfrm>
          </p:grpSpPr>
          <p:sp>
            <p:nvSpPr>
              <p:cNvPr id="91" name="任意多边形: 形状 90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任意多边形: 形状 91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任意多边形: 形状 92"/>
              <p:cNvSpPr/>
              <p:nvPr/>
            </p:nvSpPr>
            <p:spPr>
              <a:xfrm>
                <a:off x="1691129" y="2875608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任意多边形: 形状 93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" name="组合 85"/>
            <p:cNvGrpSpPr/>
            <p:nvPr/>
          </p:nvGrpSpPr>
          <p:grpSpPr>
            <a:xfrm>
              <a:off x="1691127" y="3028029"/>
              <a:ext cx="327206" cy="980242"/>
              <a:chOff x="1691130" y="3484437"/>
              <a:chExt cx="609685" cy="1826487"/>
            </a:xfrm>
            <a:solidFill>
              <a:srgbClr val="FA514E"/>
            </a:solidFill>
          </p:grpSpPr>
          <p:sp>
            <p:nvSpPr>
              <p:cNvPr id="87" name="任意多边形: 形状 86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任意多边形: 形状 87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任意多边形: 形状 89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5" name="任意多边形: 形状 94"/>
          <p:cNvSpPr/>
          <p:nvPr/>
        </p:nvSpPr>
        <p:spPr>
          <a:xfrm>
            <a:off x="813829" y="2560742"/>
            <a:ext cx="482315" cy="409347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6" name="组合 95"/>
          <p:cNvGrpSpPr/>
          <p:nvPr/>
        </p:nvGrpSpPr>
        <p:grpSpPr>
          <a:xfrm>
            <a:off x="2505081" y="3556449"/>
            <a:ext cx="496910" cy="2378683"/>
            <a:chOff x="1691127" y="3354778"/>
            <a:chExt cx="327209" cy="1956145"/>
          </a:xfrm>
        </p:grpSpPr>
        <p:grpSp>
          <p:nvGrpSpPr>
            <p:cNvPr id="97" name="组合 96"/>
            <p:cNvGrpSpPr/>
            <p:nvPr/>
          </p:nvGrpSpPr>
          <p:grpSpPr>
            <a:xfrm>
              <a:off x="1691129" y="4003934"/>
              <a:ext cx="327207" cy="1306989"/>
              <a:chOff x="1691129" y="2875608"/>
              <a:chExt cx="609686" cy="2435316"/>
            </a:xfrm>
          </p:grpSpPr>
          <p:sp>
            <p:nvSpPr>
              <p:cNvPr id="103" name="任意多边形: 形状 102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任意多边形: 形状 103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任意多边形: 形状 104"/>
              <p:cNvSpPr/>
              <p:nvPr/>
            </p:nvSpPr>
            <p:spPr>
              <a:xfrm>
                <a:off x="1691129" y="2875608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任意多边形: 形状 105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组合 97"/>
            <p:cNvGrpSpPr/>
            <p:nvPr/>
          </p:nvGrpSpPr>
          <p:grpSpPr>
            <a:xfrm>
              <a:off x="1691127" y="3354778"/>
              <a:ext cx="327206" cy="653499"/>
              <a:chOff x="1691130" y="4093261"/>
              <a:chExt cx="609685" cy="1217663"/>
            </a:xfrm>
            <a:solidFill>
              <a:srgbClr val="FA514E"/>
            </a:solidFill>
          </p:grpSpPr>
          <p:sp>
            <p:nvSpPr>
              <p:cNvPr id="99" name="任意多边形: 形状 98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任意多边形: 形状 101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2" name="任意多边形: 形状 111"/>
          <p:cNvSpPr/>
          <p:nvPr/>
        </p:nvSpPr>
        <p:spPr>
          <a:xfrm>
            <a:off x="2575459" y="1982699"/>
            <a:ext cx="356149" cy="373170"/>
          </a:xfrm>
          <a:custGeom>
            <a:avLst/>
            <a:gdLst>
              <a:gd name="connsiteX0" fmla="*/ 246213 w 482128"/>
              <a:gd name="connsiteY0" fmla="*/ 451131 h 599115"/>
              <a:gd name="connsiteX1" fmla="*/ 197901 w 482128"/>
              <a:gd name="connsiteY1" fmla="*/ 456397 h 599115"/>
              <a:gd name="connsiteX2" fmla="*/ 176381 w 482128"/>
              <a:gd name="connsiteY2" fmla="*/ 485629 h 599115"/>
              <a:gd name="connsiteX3" fmla="*/ 186710 w 482128"/>
              <a:gd name="connsiteY3" fmla="*/ 498525 h 599115"/>
              <a:gd name="connsiteX4" fmla="*/ 200483 w 482128"/>
              <a:gd name="connsiteY4" fmla="*/ 488208 h 599115"/>
              <a:gd name="connsiteX5" fmla="*/ 209952 w 482128"/>
              <a:gd name="connsiteY5" fmla="*/ 477031 h 599115"/>
              <a:gd name="connsiteX6" fmla="*/ 308083 w 482128"/>
              <a:gd name="connsiteY6" fmla="*/ 497665 h 599115"/>
              <a:gd name="connsiteX7" fmla="*/ 325299 w 482128"/>
              <a:gd name="connsiteY7" fmla="*/ 501104 h 599115"/>
              <a:gd name="connsiteX8" fmla="*/ 353706 w 482128"/>
              <a:gd name="connsiteY8" fmla="*/ 487348 h 599115"/>
              <a:gd name="connsiteX9" fmla="*/ 351984 w 482128"/>
              <a:gd name="connsiteY9" fmla="*/ 471013 h 599115"/>
              <a:gd name="connsiteX10" fmla="*/ 334768 w 482128"/>
              <a:gd name="connsiteY10" fmla="*/ 472733 h 599115"/>
              <a:gd name="connsiteX11" fmla="*/ 318413 w 482128"/>
              <a:gd name="connsiteY11" fmla="*/ 476171 h 599115"/>
              <a:gd name="connsiteX12" fmla="*/ 246213 w 482128"/>
              <a:gd name="connsiteY12" fmla="*/ 451131 h 599115"/>
              <a:gd name="connsiteX13" fmla="*/ 352019 w 482128"/>
              <a:gd name="connsiteY13" fmla="*/ 222638 h 599115"/>
              <a:gd name="connsiteX14" fmla="*/ 379581 w 482128"/>
              <a:gd name="connsiteY14" fmla="*/ 250131 h 599115"/>
              <a:gd name="connsiteX15" fmla="*/ 352019 w 482128"/>
              <a:gd name="connsiteY15" fmla="*/ 277624 h 599115"/>
              <a:gd name="connsiteX16" fmla="*/ 324457 w 482128"/>
              <a:gd name="connsiteY16" fmla="*/ 250131 h 599115"/>
              <a:gd name="connsiteX17" fmla="*/ 352019 w 482128"/>
              <a:gd name="connsiteY17" fmla="*/ 222638 h 599115"/>
              <a:gd name="connsiteX18" fmla="*/ 176422 w 482128"/>
              <a:gd name="connsiteY18" fmla="*/ 222638 h 599115"/>
              <a:gd name="connsiteX19" fmla="*/ 203984 w 482128"/>
              <a:gd name="connsiteY19" fmla="*/ 250131 h 599115"/>
              <a:gd name="connsiteX20" fmla="*/ 176422 w 482128"/>
              <a:gd name="connsiteY20" fmla="*/ 277624 h 599115"/>
              <a:gd name="connsiteX21" fmla="*/ 148860 w 482128"/>
              <a:gd name="connsiteY21" fmla="*/ 250131 h 599115"/>
              <a:gd name="connsiteX22" fmla="*/ 176422 w 482128"/>
              <a:gd name="connsiteY22" fmla="*/ 222638 h 599115"/>
              <a:gd name="connsiteX23" fmla="*/ 363174 w 482128"/>
              <a:gd name="connsiteY23" fmla="*/ 140011 h 599115"/>
              <a:gd name="connsiteX24" fmla="*/ 280538 w 482128"/>
              <a:gd name="connsiteY24" fmla="*/ 246620 h 599115"/>
              <a:gd name="connsiteX25" fmla="*/ 363174 w 482128"/>
              <a:gd name="connsiteY25" fmla="*/ 353228 h 599115"/>
              <a:gd name="connsiteX26" fmla="*/ 445811 w 482128"/>
              <a:gd name="connsiteY26" fmla="*/ 246620 h 599115"/>
              <a:gd name="connsiteX27" fmla="*/ 363174 w 482128"/>
              <a:gd name="connsiteY27" fmla="*/ 140011 h 599115"/>
              <a:gd name="connsiteX28" fmla="*/ 148835 w 482128"/>
              <a:gd name="connsiteY28" fmla="*/ 115079 h 599115"/>
              <a:gd name="connsiteX29" fmla="*/ 43817 w 482128"/>
              <a:gd name="connsiteY29" fmla="*/ 251778 h 599115"/>
              <a:gd name="connsiteX30" fmla="*/ 148835 w 482128"/>
              <a:gd name="connsiteY30" fmla="*/ 388478 h 599115"/>
              <a:gd name="connsiteX31" fmla="*/ 254714 w 482128"/>
              <a:gd name="connsiteY31" fmla="*/ 251778 h 599115"/>
              <a:gd name="connsiteX32" fmla="*/ 148835 w 482128"/>
              <a:gd name="connsiteY32" fmla="*/ 115079 h 599115"/>
              <a:gd name="connsiteX33" fmla="*/ 147974 w 482128"/>
              <a:gd name="connsiteY33" fmla="*/ 90146 h 599115"/>
              <a:gd name="connsiteX34" fmla="*/ 237498 w 482128"/>
              <a:gd name="connsiteY34" fmla="*/ 136572 h 599115"/>
              <a:gd name="connsiteX35" fmla="*/ 251270 w 482128"/>
              <a:gd name="connsiteY35" fmla="*/ 145170 h 599115"/>
              <a:gd name="connsiteX36" fmla="*/ 257296 w 482128"/>
              <a:gd name="connsiteY36" fmla="*/ 144310 h 599115"/>
              <a:gd name="connsiteX37" fmla="*/ 265043 w 482128"/>
              <a:gd name="connsiteY37" fmla="*/ 143450 h 599115"/>
              <a:gd name="connsiteX38" fmla="*/ 271930 w 482128"/>
              <a:gd name="connsiteY38" fmla="*/ 143450 h 599115"/>
              <a:gd name="connsiteX39" fmla="*/ 272790 w 482128"/>
              <a:gd name="connsiteY39" fmla="*/ 143450 h 599115"/>
              <a:gd name="connsiteX40" fmla="*/ 273651 w 482128"/>
              <a:gd name="connsiteY40" fmla="*/ 143450 h 599115"/>
              <a:gd name="connsiteX41" fmla="*/ 288285 w 482128"/>
              <a:gd name="connsiteY41" fmla="*/ 144310 h 599115"/>
              <a:gd name="connsiteX42" fmla="*/ 308944 w 482128"/>
              <a:gd name="connsiteY42" fmla="*/ 137432 h 599115"/>
              <a:gd name="connsiteX43" fmla="*/ 363174 w 482128"/>
              <a:gd name="connsiteY43" fmla="*/ 116798 h 599115"/>
              <a:gd name="connsiteX44" fmla="*/ 463027 w 482128"/>
              <a:gd name="connsiteY44" fmla="*/ 246620 h 599115"/>
              <a:gd name="connsiteX45" fmla="*/ 454419 w 482128"/>
              <a:gd name="connsiteY45" fmla="*/ 299924 h 599115"/>
              <a:gd name="connsiteX46" fmla="*/ 452698 w 482128"/>
              <a:gd name="connsiteY46" fmla="*/ 322277 h 599115"/>
              <a:gd name="connsiteX47" fmla="*/ 457002 w 482128"/>
              <a:gd name="connsiteY47" fmla="*/ 371283 h 599115"/>
              <a:gd name="connsiteX48" fmla="*/ 273651 w 482128"/>
              <a:gd name="connsiteY48" fmla="*/ 599115 h 599115"/>
              <a:gd name="connsiteX49" fmla="*/ 272790 w 482128"/>
              <a:gd name="connsiteY49" fmla="*/ 599115 h 599115"/>
              <a:gd name="connsiteX50" fmla="*/ 271930 w 482128"/>
              <a:gd name="connsiteY50" fmla="*/ 599115 h 599115"/>
              <a:gd name="connsiteX51" fmla="*/ 90301 w 482128"/>
              <a:gd name="connsiteY51" fmla="*/ 417709 h 599115"/>
              <a:gd name="connsiteX52" fmla="*/ 79110 w 482128"/>
              <a:gd name="connsiteY52" fmla="*/ 398794 h 599115"/>
              <a:gd name="connsiteX53" fmla="*/ 18854 w 482128"/>
              <a:gd name="connsiteY53" fmla="*/ 257796 h 599115"/>
              <a:gd name="connsiteX54" fmla="*/ 147974 w 482128"/>
              <a:gd name="connsiteY54" fmla="*/ 90146 h 599115"/>
              <a:gd name="connsiteX55" fmla="*/ 312533 w 482128"/>
              <a:gd name="connsiteY55" fmla="*/ 25644 h 599115"/>
              <a:gd name="connsiteX56" fmla="*/ 326198 w 482128"/>
              <a:gd name="connsiteY56" fmla="*/ 26611 h 599115"/>
              <a:gd name="connsiteX57" fmla="*/ 472529 w 482128"/>
              <a:gd name="connsiteY57" fmla="*/ 99711 h 599115"/>
              <a:gd name="connsiteX58" fmla="*/ 480276 w 482128"/>
              <a:gd name="connsiteY58" fmla="*/ 123791 h 599115"/>
              <a:gd name="connsiteX59" fmla="*/ 463922 w 482128"/>
              <a:gd name="connsiteY59" fmla="*/ 133251 h 599115"/>
              <a:gd name="connsiteX60" fmla="*/ 456175 w 482128"/>
              <a:gd name="connsiteY60" fmla="*/ 131531 h 599115"/>
              <a:gd name="connsiteX61" fmla="*/ 309843 w 482128"/>
              <a:gd name="connsiteY61" fmla="*/ 58431 h 599115"/>
              <a:gd name="connsiteX62" fmla="*/ 302096 w 482128"/>
              <a:gd name="connsiteY62" fmla="*/ 34351 h 599115"/>
              <a:gd name="connsiteX63" fmla="*/ 312533 w 482128"/>
              <a:gd name="connsiteY63" fmla="*/ 25644 h 599115"/>
              <a:gd name="connsiteX64" fmla="*/ 165240 w 482128"/>
              <a:gd name="connsiteY64" fmla="*/ 316 h 599115"/>
              <a:gd name="connsiteX65" fmla="*/ 176436 w 482128"/>
              <a:gd name="connsiteY65" fmla="*/ 7630 h 599115"/>
              <a:gd name="connsiteX66" fmla="*/ 171269 w 482128"/>
              <a:gd name="connsiteY66" fmla="*/ 32582 h 599115"/>
              <a:gd name="connsiteX67" fmla="*/ 28306 w 482128"/>
              <a:gd name="connsiteY67" fmla="*/ 130670 h 599115"/>
              <a:gd name="connsiteX68" fmla="*/ 17971 w 482128"/>
              <a:gd name="connsiteY68" fmla="*/ 133251 h 599115"/>
              <a:gd name="connsiteX69" fmla="*/ 3330 w 482128"/>
              <a:gd name="connsiteY69" fmla="*/ 125507 h 599115"/>
              <a:gd name="connsiteX70" fmla="*/ 7636 w 482128"/>
              <a:gd name="connsiteY70" fmla="*/ 100555 h 599115"/>
              <a:gd name="connsiteX71" fmla="*/ 151461 w 482128"/>
              <a:gd name="connsiteY71" fmla="*/ 3328 h 599115"/>
              <a:gd name="connsiteX72" fmla="*/ 165240 w 482128"/>
              <a:gd name="connsiteY72" fmla="*/ 316 h 59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82128" h="599115">
                <a:moveTo>
                  <a:pt x="246213" y="451131"/>
                </a:moveTo>
                <a:cubicBezTo>
                  <a:pt x="226092" y="447800"/>
                  <a:pt x="209952" y="449519"/>
                  <a:pt x="197901" y="456397"/>
                </a:cubicBezTo>
                <a:cubicBezTo>
                  <a:pt x="178963" y="466714"/>
                  <a:pt x="176381" y="483909"/>
                  <a:pt x="176381" y="485629"/>
                </a:cubicBezTo>
                <a:cubicBezTo>
                  <a:pt x="175520" y="491647"/>
                  <a:pt x="180685" y="497665"/>
                  <a:pt x="186710" y="498525"/>
                </a:cubicBezTo>
                <a:cubicBezTo>
                  <a:pt x="193597" y="499385"/>
                  <a:pt x="199622" y="495086"/>
                  <a:pt x="200483" y="488208"/>
                </a:cubicBezTo>
                <a:cubicBezTo>
                  <a:pt x="200483" y="487348"/>
                  <a:pt x="201344" y="481330"/>
                  <a:pt x="209952" y="477031"/>
                </a:cubicBezTo>
                <a:cubicBezTo>
                  <a:pt x="219421" y="471873"/>
                  <a:pt x="246106" y="467574"/>
                  <a:pt x="308083" y="497665"/>
                </a:cubicBezTo>
                <a:cubicBezTo>
                  <a:pt x="312387" y="499385"/>
                  <a:pt x="318413" y="501104"/>
                  <a:pt x="325299" y="501104"/>
                </a:cubicBezTo>
                <a:cubicBezTo>
                  <a:pt x="334768" y="501104"/>
                  <a:pt x="345958" y="497665"/>
                  <a:pt x="353706" y="487348"/>
                </a:cubicBezTo>
                <a:cubicBezTo>
                  <a:pt x="358010" y="482190"/>
                  <a:pt x="357149" y="475312"/>
                  <a:pt x="351984" y="471013"/>
                </a:cubicBezTo>
                <a:cubicBezTo>
                  <a:pt x="346819" y="466714"/>
                  <a:pt x="339072" y="467574"/>
                  <a:pt x="334768" y="472733"/>
                </a:cubicBezTo>
                <a:cubicBezTo>
                  <a:pt x="328742" y="480470"/>
                  <a:pt x="319274" y="476171"/>
                  <a:pt x="318413" y="476171"/>
                </a:cubicBezTo>
                <a:cubicBezTo>
                  <a:pt x="290437" y="462845"/>
                  <a:pt x="266334" y="454463"/>
                  <a:pt x="246213" y="451131"/>
                </a:cubicBezTo>
                <a:close/>
                <a:moveTo>
                  <a:pt x="352019" y="222638"/>
                </a:moveTo>
                <a:cubicBezTo>
                  <a:pt x="367241" y="222638"/>
                  <a:pt x="379581" y="234947"/>
                  <a:pt x="379581" y="250131"/>
                </a:cubicBezTo>
                <a:cubicBezTo>
                  <a:pt x="379581" y="265315"/>
                  <a:pt x="367241" y="277624"/>
                  <a:pt x="352019" y="277624"/>
                </a:cubicBezTo>
                <a:cubicBezTo>
                  <a:pt x="336797" y="277624"/>
                  <a:pt x="324457" y="265315"/>
                  <a:pt x="324457" y="250131"/>
                </a:cubicBezTo>
                <a:cubicBezTo>
                  <a:pt x="324457" y="234947"/>
                  <a:pt x="336797" y="222638"/>
                  <a:pt x="352019" y="222638"/>
                </a:cubicBezTo>
                <a:close/>
                <a:moveTo>
                  <a:pt x="176422" y="222638"/>
                </a:moveTo>
                <a:cubicBezTo>
                  <a:pt x="191644" y="222638"/>
                  <a:pt x="203984" y="234947"/>
                  <a:pt x="203984" y="250131"/>
                </a:cubicBezTo>
                <a:cubicBezTo>
                  <a:pt x="203984" y="265315"/>
                  <a:pt x="191644" y="277624"/>
                  <a:pt x="176422" y="277624"/>
                </a:cubicBezTo>
                <a:cubicBezTo>
                  <a:pt x="161200" y="277624"/>
                  <a:pt x="148860" y="265315"/>
                  <a:pt x="148860" y="250131"/>
                </a:cubicBezTo>
                <a:cubicBezTo>
                  <a:pt x="148860" y="234947"/>
                  <a:pt x="161200" y="222638"/>
                  <a:pt x="176422" y="222638"/>
                </a:cubicBezTo>
                <a:close/>
                <a:moveTo>
                  <a:pt x="363174" y="140011"/>
                </a:moveTo>
                <a:cubicBezTo>
                  <a:pt x="317552" y="140011"/>
                  <a:pt x="280538" y="187297"/>
                  <a:pt x="280538" y="246620"/>
                </a:cubicBezTo>
                <a:cubicBezTo>
                  <a:pt x="280538" y="305082"/>
                  <a:pt x="317552" y="353228"/>
                  <a:pt x="363174" y="353228"/>
                </a:cubicBezTo>
                <a:cubicBezTo>
                  <a:pt x="408797" y="353228"/>
                  <a:pt x="445811" y="305082"/>
                  <a:pt x="445811" y="246620"/>
                </a:cubicBezTo>
                <a:cubicBezTo>
                  <a:pt x="445811" y="187297"/>
                  <a:pt x="408797" y="140011"/>
                  <a:pt x="363174" y="140011"/>
                </a:cubicBezTo>
                <a:close/>
                <a:moveTo>
                  <a:pt x="148835" y="115079"/>
                </a:moveTo>
                <a:cubicBezTo>
                  <a:pt x="91161" y="115079"/>
                  <a:pt x="43817" y="176121"/>
                  <a:pt x="43817" y="251778"/>
                </a:cubicBezTo>
                <a:cubicBezTo>
                  <a:pt x="43817" y="327436"/>
                  <a:pt x="91161" y="388478"/>
                  <a:pt x="148835" y="388478"/>
                </a:cubicBezTo>
                <a:cubicBezTo>
                  <a:pt x="207370" y="388478"/>
                  <a:pt x="254714" y="327436"/>
                  <a:pt x="254714" y="251778"/>
                </a:cubicBezTo>
                <a:cubicBezTo>
                  <a:pt x="254714" y="176121"/>
                  <a:pt x="207370" y="115079"/>
                  <a:pt x="148835" y="115079"/>
                </a:cubicBezTo>
                <a:close/>
                <a:moveTo>
                  <a:pt x="147974" y="90146"/>
                </a:moveTo>
                <a:cubicBezTo>
                  <a:pt x="183267" y="90146"/>
                  <a:pt x="214256" y="108201"/>
                  <a:pt x="237498" y="136572"/>
                </a:cubicBezTo>
                <a:cubicBezTo>
                  <a:pt x="241802" y="141731"/>
                  <a:pt x="246966" y="145170"/>
                  <a:pt x="251270" y="145170"/>
                </a:cubicBezTo>
                <a:cubicBezTo>
                  <a:pt x="252992" y="145170"/>
                  <a:pt x="255574" y="144310"/>
                  <a:pt x="257296" y="144310"/>
                </a:cubicBezTo>
                <a:cubicBezTo>
                  <a:pt x="259878" y="144310"/>
                  <a:pt x="262461" y="144310"/>
                  <a:pt x="265043" y="143450"/>
                </a:cubicBezTo>
                <a:cubicBezTo>
                  <a:pt x="267626" y="143450"/>
                  <a:pt x="269347" y="143450"/>
                  <a:pt x="271930" y="143450"/>
                </a:cubicBezTo>
                <a:cubicBezTo>
                  <a:pt x="271930" y="143450"/>
                  <a:pt x="271930" y="143450"/>
                  <a:pt x="272790" y="143450"/>
                </a:cubicBezTo>
                <a:cubicBezTo>
                  <a:pt x="272790" y="143450"/>
                  <a:pt x="272790" y="143450"/>
                  <a:pt x="273651" y="143450"/>
                </a:cubicBezTo>
                <a:cubicBezTo>
                  <a:pt x="278816" y="143450"/>
                  <a:pt x="283120" y="143450"/>
                  <a:pt x="288285" y="144310"/>
                </a:cubicBezTo>
                <a:cubicBezTo>
                  <a:pt x="294310" y="145170"/>
                  <a:pt x="303779" y="141731"/>
                  <a:pt x="308944" y="137432"/>
                </a:cubicBezTo>
                <a:cubicBezTo>
                  <a:pt x="324438" y="124536"/>
                  <a:pt x="343376" y="116798"/>
                  <a:pt x="363174" y="116798"/>
                </a:cubicBezTo>
                <a:cubicBezTo>
                  <a:pt x="418266" y="116798"/>
                  <a:pt x="463027" y="174401"/>
                  <a:pt x="463027" y="246620"/>
                </a:cubicBezTo>
                <a:cubicBezTo>
                  <a:pt x="463027" y="265534"/>
                  <a:pt x="460445" y="283589"/>
                  <a:pt x="454419" y="299924"/>
                </a:cubicBezTo>
                <a:cubicBezTo>
                  <a:pt x="451837" y="305942"/>
                  <a:pt x="450976" y="316259"/>
                  <a:pt x="452698" y="322277"/>
                </a:cubicBezTo>
                <a:cubicBezTo>
                  <a:pt x="455280" y="338612"/>
                  <a:pt x="457002" y="354088"/>
                  <a:pt x="457002" y="371283"/>
                </a:cubicBezTo>
                <a:cubicBezTo>
                  <a:pt x="457002" y="495946"/>
                  <a:pt x="374365" y="597396"/>
                  <a:pt x="273651" y="599115"/>
                </a:cubicBezTo>
                <a:cubicBezTo>
                  <a:pt x="272790" y="599115"/>
                  <a:pt x="272790" y="599115"/>
                  <a:pt x="272790" y="599115"/>
                </a:cubicBezTo>
                <a:cubicBezTo>
                  <a:pt x="271930" y="599115"/>
                  <a:pt x="271930" y="599115"/>
                  <a:pt x="271930" y="599115"/>
                </a:cubicBezTo>
                <a:cubicBezTo>
                  <a:pt x="182406" y="599115"/>
                  <a:pt x="108377" y="520878"/>
                  <a:pt x="90301" y="417709"/>
                </a:cubicBezTo>
                <a:cubicBezTo>
                  <a:pt x="89440" y="410831"/>
                  <a:pt x="84275" y="403093"/>
                  <a:pt x="79110" y="398794"/>
                </a:cubicBezTo>
                <a:cubicBezTo>
                  <a:pt x="42957" y="368703"/>
                  <a:pt x="18854" y="317119"/>
                  <a:pt x="18854" y="257796"/>
                </a:cubicBezTo>
                <a:cubicBezTo>
                  <a:pt x="18854" y="165804"/>
                  <a:pt x="77389" y="90146"/>
                  <a:pt x="147974" y="90146"/>
                </a:cubicBezTo>
                <a:close/>
                <a:moveTo>
                  <a:pt x="312533" y="25644"/>
                </a:moveTo>
                <a:cubicBezTo>
                  <a:pt x="316944" y="24246"/>
                  <a:pt x="321894" y="24461"/>
                  <a:pt x="326198" y="26611"/>
                </a:cubicBezTo>
                <a:lnTo>
                  <a:pt x="472529" y="99711"/>
                </a:lnTo>
                <a:cubicBezTo>
                  <a:pt x="481137" y="104011"/>
                  <a:pt x="484580" y="114331"/>
                  <a:pt x="480276" y="123791"/>
                </a:cubicBezTo>
                <a:cubicBezTo>
                  <a:pt x="476833" y="129811"/>
                  <a:pt x="470808" y="133251"/>
                  <a:pt x="463922" y="133251"/>
                </a:cubicBezTo>
                <a:cubicBezTo>
                  <a:pt x="461339" y="133251"/>
                  <a:pt x="458757" y="133251"/>
                  <a:pt x="456175" y="131531"/>
                </a:cubicBezTo>
                <a:lnTo>
                  <a:pt x="309843" y="58431"/>
                </a:lnTo>
                <a:cubicBezTo>
                  <a:pt x="301235" y="54131"/>
                  <a:pt x="297792" y="42951"/>
                  <a:pt x="302096" y="34351"/>
                </a:cubicBezTo>
                <a:cubicBezTo>
                  <a:pt x="304248" y="30051"/>
                  <a:pt x="308122" y="27041"/>
                  <a:pt x="312533" y="25644"/>
                </a:cubicBezTo>
                <a:close/>
                <a:moveTo>
                  <a:pt x="165240" y="316"/>
                </a:moveTo>
                <a:cubicBezTo>
                  <a:pt x="169762" y="1177"/>
                  <a:pt x="173852" y="3758"/>
                  <a:pt x="176436" y="7630"/>
                </a:cubicBezTo>
                <a:cubicBezTo>
                  <a:pt x="181603" y="16234"/>
                  <a:pt x="179881" y="27420"/>
                  <a:pt x="171269" y="32582"/>
                </a:cubicBezTo>
                <a:lnTo>
                  <a:pt x="28306" y="130670"/>
                </a:lnTo>
                <a:cubicBezTo>
                  <a:pt x="24861" y="132391"/>
                  <a:pt x="21416" y="133251"/>
                  <a:pt x="17971" y="133251"/>
                </a:cubicBezTo>
                <a:cubicBezTo>
                  <a:pt x="12804" y="133251"/>
                  <a:pt x="6775" y="130670"/>
                  <a:pt x="3330" y="125507"/>
                </a:cubicBezTo>
                <a:cubicBezTo>
                  <a:pt x="-2698" y="117764"/>
                  <a:pt x="-115" y="106578"/>
                  <a:pt x="7636" y="100555"/>
                </a:cubicBezTo>
                <a:lnTo>
                  <a:pt x="151461" y="3328"/>
                </a:lnTo>
                <a:cubicBezTo>
                  <a:pt x="155767" y="316"/>
                  <a:pt x="160719" y="-544"/>
                  <a:pt x="165240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任意多边形: 形状 55"/>
          <p:cNvSpPr/>
          <p:nvPr/>
        </p:nvSpPr>
        <p:spPr>
          <a:xfrm>
            <a:off x="2505086" y="3153846"/>
            <a:ext cx="496905" cy="397327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任意多边形: 形状 57"/>
          <p:cNvSpPr/>
          <p:nvPr/>
        </p:nvSpPr>
        <p:spPr>
          <a:xfrm>
            <a:off x="2505081" y="2758478"/>
            <a:ext cx="496905" cy="397328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FA51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任意多边形: 形状 58"/>
          <p:cNvSpPr/>
          <p:nvPr/>
        </p:nvSpPr>
        <p:spPr>
          <a:xfrm>
            <a:off x="2505081" y="2361147"/>
            <a:ext cx="496905" cy="397328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FA51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泪滴形 65"/>
          <p:cNvSpPr/>
          <p:nvPr/>
        </p:nvSpPr>
        <p:spPr>
          <a:xfrm flipH="1">
            <a:off x="3054015" y="3494644"/>
            <a:ext cx="1678852" cy="1601923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>
                <a:solidFill>
                  <a:schemeClr val="accent6">
                    <a:lumMod val="10000"/>
                  </a:schemeClr>
                </a:solidFill>
                <a:latin typeface="Agency FB" panose="020B0503020202020204" pitchFamily="34" charset="0"/>
              </a:rPr>
              <a:t>Aiming at the green block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C38F18-2951-3FF2-1EE1-D7EC798796B5}"/>
              </a:ext>
            </a:extLst>
          </p:cNvPr>
          <p:cNvSpPr/>
          <p:nvPr/>
        </p:nvSpPr>
        <p:spPr>
          <a:xfrm>
            <a:off x="2504801" y="-86731"/>
            <a:ext cx="492481" cy="745031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4691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任意多边形: 形状 36"/>
          <p:cNvSpPr/>
          <p:nvPr/>
        </p:nvSpPr>
        <p:spPr>
          <a:xfrm>
            <a:off x="2944500" y="3412188"/>
            <a:ext cx="482315" cy="409347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How to play</a:t>
            </a:r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8926557" y="1156907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Hit</a:t>
            </a:r>
          </a:p>
        </p:txBody>
      </p:sp>
      <p:sp>
        <p:nvSpPr>
          <p:cNvPr id="111" name="文本框 110"/>
          <p:cNvSpPr txBox="1"/>
          <p:nvPr/>
        </p:nvSpPr>
        <p:spPr>
          <a:xfrm>
            <a:off x="7616136" y="2057376"/>
            <a:ext cx="44941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Throw the block to destroy enemies’ tower.</a:t>
            </a:r>
          </a:p>
          <a:p>
            <a:r>
              <a:rPr lang="en-US" altLang="zh-CN" sz="2800">
                <a:latin typeface="Book Antiqua" panose="02040602050305030304" pitchFamily="18" charset="0"/>
              </a:rPr>
              <a:t>Kick them out!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5765621" y="3836229"/>
            <a:ext cx="642637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You can also aim at one block in enemy’s tower and destroy that block using the block in your hands.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1267024" y="2245141"/>
            <a:ext cx="3922347" cy="3952432"/>
            <a:chOff x="757148" y="1982700"/>
            <a:chExt cx="3291611" cy="3417206"/>
          </a:xfrm>
        </p:grpSpPr>
        <p:sp>
          <p:nvSpPr>
            <p:cNvPr id="33" name="任意多边形: 形状 32"/>
            <p:cNvSpPr/>
            <p:nvPr/>
          </p:nvSpPr>
          <p:spPr>
            <a:xfrm>
              <a:off x="757148" y="2574279"/>
              <a:ext cx="321070" cy="400110"/>
            </a:xfrm>
            <a:custGeom>
              <a:avLst/>
              <a:gdLst>
                <a:gd name="connsiteX0" fmla="*/ 121763 h 600884"/>
                <a:gd name="connsiteY0" fmla="*/ 121763 h 600884"/>
                <a:gd name="connsiteX1" fmla="*/ 121763 h 600884"/>
                <a:gd name="connsiteY1" fmla="*/ 121763 h 600884"/>
                <a:gd name="connsiteX2" fmla="*/ 121763 h 600884"/>
                <a:gd name="connsiteY2" fmla="*/ 121763 h 600884"/>
                <a:gd name="connsiteX3" fmla="*/ 121763 h 600884"/>
                <a:gd name="connsiteY3" fmla="*/ 121763 h 600884"/>
                <a:gd name="connsiteX4" fmla="*/ 121763 h 600884"/>
                <a:gd name="connsiteY4" fmla="*/ 121763 h 600884"/>
                <a:gd name="connsiteX5" fmla="*/ 121763 h 600884"/>
                <a:gd name="connsiteY5" fmla="*/ 121763 h 600884"/>
                <a:gd name="connsiteX6" fmla="*/ 121763 h 600884"/>
                <a:gd name="connsiteY6" fmla="*/ 121763 h 600884"/>
                <a:gd name="connsiteX7" fmla="*/ 121763 h 600884"/>
                <a:gd name="connsiteY7" fmla="*/ 121763 h 600884"/>
                <a:gd name="connsiteX8" fmla="*/ 121763 h 600884"/>
                <a:gd name="connsiteY8" fmla="*/ 121763 h 600884"/>
                <a:gd name="connsiteX9" fmla="*/ 121763 h 600884"/>
                <a:gd name="connsiteY9" fmla="*/ 121763 h 600884"/>
                <a:gd name="connsiteX10" fmla="*/ 121763 h 600884"/>
                <a:gd name="connsiteY10" fmla="*/ 121763 h 600884"/>
                <a:gd name="connsiteX11" fmla="*/ 121763 h 600884"/>
                <a:gd name="connsiteY11" fmla="*/ 121763 h 600884"/>
                <a:gd name="connsiteX12" fmla="*/ 121763 h 600884"/>
                <a:gd name="connsiteY12" fmla="*/ 121763 h 600884"/>
                <a:gd name="connsiteX13" fmla="*/ 121763 h 600884"/>
                <a:gd name="connsiteY13" fmla="*/ 121763 h 600884"/>
                <a:gd name="connsiteX14" fmla="*/ 121763 h 600884"/>
                <a:gd name="connsiteY14" fmla="*/ 121763 h 600884"/>
                <a:gd name="connsiteX15" fmla="*/ 121763 h 600884"/>
                <a:gd name="connsiteY15" fmla="*/ 121763 h 600884"/>
                <a:gd name="connsiteX16" fmla="*/ 121763 h 600884"/>
                <a:gd name="connsiteY16" fmla="*/ 121763 h 600884"/>
                <a:gd name="connsiteX17" fmla="*/ 121763 h 600884"/>
                <a:gd name="connsiteY17" fmla="*/ 121763 h 600884"/>
                <a:gd name="connsiteX18" fmla="*/ 121763 h 600884"/>
                <a:gd name="connsiteY18" fmla="*/ 121763 h 600884"/>
                <a:gd name="connsiteX19" fmla="*/ 121763 h 600884"/>
                <a:gd name="connsiteY19" fmla="*/ 121763 h 600884"/>
                <a:gd name="connsiteX20" fmla="*/ 121763 h 600884"/>
                <a:gd name="connsiteY20" fmla="*/ 121763 h 600884"/>
                <a:gd name="connsiteX21" fmla="*/ 121763 h 600884"/>
                <a:gd name="connsiteY21" fmla="*/ 121763 h 600884"/>
                <a:gd name="connsiteX22" fmla="*/ 121763 h 600884"/>
                <a:gd name="connsiteY22" fmla="*/ 121763 h 600884"/>
                <a:gd name="connsiteX23" fmla="*/ 121763 h 600884"/>
                <a:gd name="connsiteY23" fmla="*/ 121763 h 600884"/>
                <a:gd name="connsiteX24" fmla="*/ 121763 h 600884"/>
                <a:gd name="connsiteY24" fmla="*/ 121763 h 600884"/>
                <a:gd name="connsiteX25" fmla="*/ 121763 h 600884"/>
                <a:gd name="connsiteY25" fmla="*/ 121763 h 600884"/>
                <a:gd name="connsiteX26" fmla="*/ 121763 h 600884"/>
                <a:gd name="connsiteY26" fmla="*/ 121763 h 600884"/>
                <a:gd name="connsiteX27" fmla="*/ 121763 h 600884"/>
                <a:gd name="connsiteY27" fmla="*/ 121763 h 600884"/>
                <a:gd name="connsiteX28" fmla="*/ 121763 h 600884"/>
                <a:gd name="connsiteY28" fmla="*/ 121763 h 600884"/>
                <a:gd name="connsiteX29" fmla="*/ 121763 h 600884"/>
                <a:gd name="connsiteY29" fmla="*/ 121763 h 600884"/>
                <a:gd name="connsiteX30" fmla="*/ 121763 h 600884"/>
                <a:gd name="connsiteY30" fmla="*/ 121763 h 600884"/>
                <a:gd name="connsiteX31" fmla="*/ 121763 h 600884"/>
                <a:gd name="connsiteY31" fmla="*/ 121763 h 600884"/>
                <a:gd name="connsiteX32" fmla="*/ 121763 h 600884"/>
                <a:gd name="connsiteY32" fmla="*/ 121763 h 600884"/>
                <a:gd name="connsiteX33" fmla="*/ 121763 h 600884"/>
                <a:gd name="connsiteY33" fmla="*/ 121763 h 600884"/>
                <a:gd name="connsiteX34" fmla="*/ 121763 h 600884"/>
                <a:gd name="connsiteY34" fmla="*/ 121763 h 600884"/>
                <a:gd name="connsiteX35" fmla="*/ 121763 h 600884"/>
                <a:gd name="connsiteY35" fmla="*/ 121763 h 60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7752" h="607825">
                  <a:moveTo>
                    <a:pt x="38386" y="147141"/>
                  </a:moveTo>
                  <a:cubicBezTo>
                    <a:pt x="89269" y="164585"/>
                    <a:pt x="143950" y="185822"/>
                    <a:pt x="194073" y="213884"/>
                  </a:cubicBezTo>
                  <a:cubicBezTo>
                    <a:pt x="194833" y="212367"/>
                    <a:pt x="196352" y="210850"/>
                    <a:pt x="197870" y="209333"/>
                  </a:cubicBezTo>
                  <a:cubicBezTo>
                    <a:pt x="222173" y="184305"/>
                    <a:pt x="256348" y="188097"/>
                    <a:pt x="281410" y="208575"/>
                  </a:cubicBezTo>
                  <a:cubicBezTo>
                    <a:pt x="330014" y="248014"/>
                    <a:pt x="360392" y="307173"/>
                    <a:pt x="363430" y="370124"/>
                  </a:cubicBezTo>
                  <a:cubicBezTo>
                    <a:pt x="414313" y="390602"/>
                    <a:pt x="455323" y="423215"/>
                    <a:pt x="482664" y="470998"/>
                  </a:cubicBezTo>
                  <a:cubicBezTo>
                    <a:pt x="491777" y="487683"/>
                    <a:pt x="487980" y="505128"/>
                    <a:pt x="476588" y="518780"/>
                  </a:cubicBezTo>
                  <a:cubicBezTo>
                    <a:pt x="448488" y="552151"/>
                    <a:pt x="416592" y="583248"/>
                    <a:pt x="377100" y="602967"/>
                  </a:cubicBezTo>
                  <a:cubicBezTo>
                    <a:pt x="332293" y="626479"/>
                    <a:pt x="292042" y="558219"/>
                    <a:pt x="337609" y="535466"/>
                  </a:cubicBezTo>
                  <a:cubicBezTo>
                    <a:pt x="361152" y="523330"/>
                    <a:pt x="380898" y="506645"/>
                    <a:pt x="399124" y="487683"/>
                  </a:cubicBezTo>
                  <a:cubicBezTo>
                    <a:pt x="382416" y="467964"/>
                    <a:pt x="361911" y="452036"/>
                    <a:pt x="336090" y="442935"/>
                  </a:cubicBezTo>
                  <a:cubicBezTo>
                    <a:pt x="333052" y="441418"/>
                    <a:pt x="330014" y="439901"/>
                    <a:pt x="327736" y="438384"/>
                  </a:cubicBezTo>
                  <a:cubicBezTo>
                    <a:pt x="324698" y="439143"/>
                    <a:pt x="322420" y="439901"/>
                    <a:pt x="320142" y="440660"/>
                  </a:cubicBezTo>
                  <a:cubicBezTo>
                    <a:pt x="311788" y="478582"/>
                    <a:pt x="299637" y="515746"/>
                    <a:pt x="283688" y="552151"/>
                  </a:cubicBezTo>
                  <a:cubicBezTo>
                    <a:pt x="273815" y="576422"/>
                    <a:pt x="238881" y="575663"/>
                    <a:pt x="222173" y="559736"/>
                  </a:cubicBezTo>
                  <a:cubicBezTo>
                    <a:pt x="182681" y="523330"/>
                    <a:pt x="144709" y="486167"/>
                    <a:pt x="115850" y="439901"/>
                  </a:cubicBezTo>
                  <a:cubicBezTo>
                    <a:pt x="89269" y="397428"/>
                    <a:pt x="156860" y="357989"/>
                    <a:pt x="184200" y="400462"/>
                  </a:cubicBezTo>
                  <a:cubicBezTo>
                    <a:pt x="198630" y="423215"/>
                    <a:pt x="215338" y="443694"/>
                    <a:pt x="234324" y="462655"/>
                  </a:cubicBezTo>
                  <a:cubicBezTo>
                    <a:pt x="240400" y="442935"/>
                    <a:pt x="244956" y="423215"/>
                    <a:pt x="247994" y="402737"/>
                  </a:cubicBezTo>
                  <a:cubicBezTo>
                    <a:pt x="246475" y="397428"/>
                    <a:pt x="245716" y="391361"/>
                    <a:pt x="246475" y="385293"/>
                  </a:cubicBezTo>
                  <a:cubicBezTo>
                    <a:pt x="247235" y="345854"/>
                    <a:pt x="228248" y="317033"/>
                    <a:pt x="198630" y="292004"/>
                  </a:cubicBezTo>
                  <a:cubicBezTo>
                    <a:pt x="197111" y="291246"/>
                    <a:pt x="195592" y="289729"/>
                    <a:pt x="194833" y="288970"/>
                  </a:cubicBezTo>
                  <a:cubicBezTo>
                    <a:pt x="142431" y="252565"/>
                    <a:pt x="79396" y="226778"/>
                    <a:pt x="21678" y="207817"/>
                  </a:cubicBezTo>
                  <a:cubicBezTo>
                    <a:pt x="-16294" y="194923"/>
                    <a:pt x="-346" y="134247"/>
                    <a:pt x="38386" y="147141"/>
                  </a:cubicBezTo>
                  <a:close/>
                  <a:moveTo>
                    <a:pt x="189859" y="85755"/>
                  </a:moveTo>
                  <a:cubicBezTo>
                    <a:pt x="218996" y="85755"/>
                    <a:pt x="242616" y="109348"/>
                    <a:pt x="242616" y="138451"/>
                  </a:cubicBezTo>
                  <a:cubicBezTo>
                    <a:pt x="242616" y="167554"/>
                    <a:pt x="218996" y="191147"/>
                    <a:pt x="189859" y="191147"/>
                  </a:cubicBezTo>
                  <a:cubicBezTo>
                    <a:pt x="160722" y="191147"/>
                    <a:pt x="137102" y="167554"/>
                    <a:pt x="137102" y="138451"/>
                  </a:cubicBezTo>
                  <a:cubicBezTo>
                    <a:pt x="137102" y="109348"/>
                    <a:pt x="160722" y="85755"/>
                    <a:pt x="189859" y="85755"/>
                  </a:cubicBezTo>
                  <a:close/>
                  <a:moveTo>
                    <a:pt x="165904" y="1312"/>
                  </a:moveTo>
                  <a:cubicBezTo>
                    <a:pt x="181101" y="-2862"/>
                    <a:pt x="199337" y="2640"/>
                    <a:pt x="205415" y="21991"/>
                  </a:cubicBezTo>
                  <a:cubicBezTo>
                    <a:pt x="213013" y="44758"/>
                    <a:pt x="220611" y="66766"/>
                    <a:pt x="228969" y="89532"/>
                  </a:cubicBezTo>
                  <a:cubicBezTo>
                    <a:pt x="216052" y="76631"/>
                    <a:pt x="199336" y="69042"/>
                    <a:pt x="180341" y="69042"/>
                  </a:cubicBezTo>
                  <a:cubicBezTo>
                    <a:pt x="171983" y="69042"/>
                    <a:pt x="164384" y="75113"/>
                    <a:pt x="156786" y="77390"/>
                  </a:cubicBezTo>
                  <a:cubicBezTo>
                    <a:pt x="152987" y="66007"/>
                    <a:pt x="148428" y="50070"/>
                    <a:pt x="144629" y="38687"/>
                  </a:cubicBezTo>
                  <a:cubicBezTo>
                    <a:pt x="138551" y="19335"/>
                    <a:pt x="150708" y="5486"/>
                    <a:pt x="165904" y="13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组合 83"/>
            <p:cNvGrpSpPr/>
            <p:nvPr/>
          </p:nvGrpSpPr>
          <p:grpSpPr>
            <a:xfrm>
              <a:off x="757148" y="2999813"/>
              <a:ext cx="417004" cy="2400093"/>
              <a:chOff x="1691127" y="3028027"/>
              <a:chExt cx="327209" cy="2282894"/>
            </a:xfrm>
          </p:grpSpPr>
          <p:grpSp>
            <p:nvGrpSpPr>
              <p:cNvPr id="85" name="组合 84"/>
              <p:cNvGrpSpPr/>
              <p:nvPr/>
            </p:nvGrpSpPr>
            <p:grpSpPr>
              <a:xfrm>
                <a:off x="1691129" y="4003933"/>
                <a:ext cx="327207" cy="1306988"/>
                <a:chOff x="1691129" y="2875608"/>
                <a:chExt cx="609686" cy="2435316"/>
              </a:xfrm>
            </p:grpSpPr>
            <p:sp>
              <p:nvSpPr>
                <p:cNvPr id="91" name="任意多边形: 形状 90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任意多边形: 形状 91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任意多边形: 形状 92"/>
                <p:cNvSpPr/>
                <p:nvPr/>
              </p:nvSpPr>
              <p:spPr>
                <a:xfrm>
                  <a:off x="1691129" y="2875608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任意多边形: 形状 93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6" name="组合 85"/>
              <p:cNvGrpSpPr/>
              <p:nvPr/>
            </p:nvGrpSpPr>
            <p:grpSpPr>
              <a:xfrm>
                <a:off x="1691127" y="3028027"/>
                <a:ext cx="327206" cy="980241"/>
                <a:chOff x="1691130" y="3484437"/>
                <a:chExt cx="609685" cy="1826487"/>
              </a:xfrm>
              <a:solidFill>
                <a:srgbClr val="FA514E"/>
              </a:solidFill>
            </p:grpSpPr>
            <p:sp>
              <p:nvSpPr>
                <p:cNvPr id="87" name="任意多边形: 形状 86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任意多边形: 形状 87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任意多边形: 形状 89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6" name="组合 95"/>
            <p:cNvGrpSpPr/>
            <p:nvPr/>
          </p:nvGrpSpPr>
          <p:grpSpPr>
            <a:xfrm>
              <a:off x="2179213" y="3343338"/>
              <a:ext cx="417004" cy="2056564"/>
              <a:chOff x="1691127" y="3354780"/>
              <a:chExt cx="327209" cy="1956141"/>
            </a:xfrm>
          </p:grpSpPr>
          <p:grpSp>
            <p:nvGrpSpPr>
              <p:cNvPr id="97" name="组合 96"/>
              <p:cNvGrpSpPr/>
              <p:nvPr/>
            </p:nvGrpSpPr>
            <p:grpSpPr>
              <a:xfrm>
                <a:off x="1691129" y="4003933"/>
                <a:ext cx="327207" cy="1306988"/>
                <a:chOff x="1691129" y="2875608"/>
                <a:chExt cx="609686" cy="2435316"/>
              </a:xfrm>
            </p:grpSpPr>
            <p:sp>
              <p:nvSpPr>
                <p:cNvPr id="103" name="任意多边形: 形状 102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任意多边形: 形状 103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任意多边形: 形状 104"/>
                <p:cNvSpPr/>
                <p:nvPr/>
              </p:nvSpPr>
              <p:spPr>
                <a:xfrm>
                  <a:off x="1691129" y="2875608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任意多边形: 形状 105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组合 97"/>
              <p:cNvGrpSpPr/>
              <p:nvPr/>
            </p:nvGrpSpPr>
            <p:grpSpPr>
              <a:xfrm>
                <a:off x="1691127" y="3354780"/>
                <a:ext cx="327206" cy="653496"/>
                <a:chOff x="1691130" y="4093266"/>
                <a:chExt cx="609685" cy="1217658"/>
              </a:xfrm>
              <a:solidFill>
                <a:srgbClr val="FA514E"/>
              </a:solidFill>
            </p:grpSpPr>
            <p:sp>
              <p:nvSpPr>
                <p:cNvPr id="99" name="任意多边形: 形状 98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任意多边形: 形状 101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2" name="任意多边形: 形状 111"/>
            <p:cNvSpPr/>
            <p:nvPr/>
          </p:nvSpPr>
          <p:spPr>
            <a:xfrm>
              <a:off x="2238274" y="1982700"/>
              <a:ext cx="298878" cy="322636"/>
            </a:xfrm>
            <a:custGeom>
              <a:avLst/>
              <a:gdLst>
                <a:gd name="connsiteX0" fmla="*/ 246213 w 482128"/>
                <a:gd name="connsiteY0" fmla="*/ 451131 h 599115"/>
                <a:gd name="connsiteX1" fmla="*/ 197901 w 482128"/>
                <a:gd name="connsiteY1" fmla="*/ 456397 h 599115"/>
                <a:gd name="connsiteX2" fmla="*/ 176381 w 482128"/>
                <a:gd name="connsiteY2" fmla="*/ 485629 h 599115"/>
                <a:gd name="connsiteX3" fmla="*/ 186710 w 482128"/>
                <a:gd name="connsiteY3" fmla="*/ 498525 h 599115"/>
                <a:gd name="connsiteX4" fmla="*/ 200483 w 482128"/>
                <a:gd name="connsiteY4" fmla="*/ 488208 h 599115"/>
                <a:gd name="connsiteX5" fmla="*/ 209952 w 482128"/>
                <a:gd name="connsiteY5" fmla="*/ 477031 h 599115"/>
                <a:gd name="connsiteX6" fmla="*/ 308083 w 482128"/>
                <a:gd name="connsiteY6" fmla="*/ 497665 h 599115"/>
                <a:gd name="connsiteX7" fmla="*/ 325299 w 482128"/>
                <a:gd name="connsiteY7" fmla="*/ 501104 h 599115"/>
                <a:gd name="connsiteX8" fmla="*/ 353706 w 482128"/>
                <a:gd name="connsiteY8" fmla="*/ 487348 h 599115"/>
                <a:gd name="connsiteX9" fmla="*/ 351984 w 482128"/>
                <a:gd name="connsiteY9" fmla="*/ 471013 h 599115"/>
                <a:gd name="connsiteX10" fmla="*/ 334768 w 482128"/>
                <a:gd name="connsiteY10" fmla="*/ 472733 h 599115"/>
                <a:gd name="connsiteX11" fmla="*/ 318413 w 482128"/>
                <a:gd name="connsiteY11" fmla="*/ 476171 h 599115"/>
                <a:gd name="connsiteX12" fmla="*/ 246213 w 482128"/>
                <a:gd name="connsiteY12" fmla="*/ 451131 h 599115"/>
                <a:gd name="connsiteX13" fmla="*/ 352019 w 482128"/>
                <a:gd name="connsiteY13" fmla="*/ 222638 h 599115"/>
                <a:gd name="connsiteX14" fmla="*/ 379581 w 482128"/>
                <a:gd name="connsiteY14" fmla="*/ 250131 h 599115"/>
                <a:gd name="connsiteX15" fmla="*/ 352019 w 482128"/>
                <a:gd name="connsiteY15" fmla="*/ 277624 h 599115"/>
                <a:gd name="connsiteX16" fmla="*/ 324457 w 482128"/>
                <a:gd name="connsiteY16" fmla="*/ 250131 h 599115"/>
                <a:gd name="connsiteX17" fmla="*/ 352019 w 482128"/>
                <a:gd name="connsiteY17" fmla="*/ 222638 h 599115"/>
                <a:gd name="connsiteX18" fmla="*/ 176422 w 482128"/>
                <a:gd name="connsiteY18" fmla="*/ 222638 h 599115"/>
                <a:gd name="connsiteX19" fmla="*/ 203984 w 482128"/>
                <a:gd name="connsiteY19" fmla="*/ 250131 h 599115"/>
                <a:gd name="connsiteX20" fmla="*/ 176422 w 482128"/>
                <a:gd name="connsiteY20" fmla="*/ 277624 h 599115"/>
                <a:gd name="connsiteX21" fmla="*/ 148860 w 482128"/>
                <a:gd name="connsiteY21" fmla="*/ 250131 h 599115"/>
                <a:gd name="connsiteX22" fmla="*/ 176422 w 482128"/>
                <a:gd name="connsiteY22" fmla="*/ 222638 h 599115"/>
                <a:gd name="connsiteX23" fmla="*/ 363174 w 482128"/>
                <a:gd name="connsiteY23" fmla="*/ 140011 h 599115"/>
                <a:gd name="connsiteX24" fmla="*/ 280538 w 482128"/>
                <a:gd name="connsiteY24" fmla="*/ 246620 h 599115"/>
                <a:gd name="connsiteX25" fmla="*/ 363174 w 482128"/>
                <a:gd name="connsiteY25" fmla="*/ 353228 h 599115"/>
                <a:gd name="connsiteX26" fmla="*/ 445811 w 482128"/>
                <a:gd name="connsiteY26" fmla="*/ 246620 h 599115"/>
                <a:gd name="connsiteX27" fmla="*/ 363174 w 482128"/>
                <a:gd name="connsiteY27" fmla="*/ 140011 h 599115"/>
                <a:gd name="connsiteX28" fmla="*/ 148835 w 482128"/>
                <a:gd name="connsiteY28" fmla="*/ 115079 h 599115"/>
                <a:gd name="connsiteX29" fmla="*/ 43817 w 482128"/>
                <a:gd name="connsiteY29" fmla="*/ 251778 h 599115"/>
                <a:gd name="connsiteX30" fmla="*/ 148835 w 482128"/>
                <a:gd name="connsiteY30" fmla="*/ 388478 h 599115"/>
                <a:gd name="connsiteX31" fmla="*/ 254714 w 482128"/>
                <a:gd name="connsiteY31" fmla="*/ 251778 h 599115"/>
                <a:gd name="connsiteX32" fmla="*/ 148835 w 482128"/>
                <a:gd name="connsiteY32" fmla="*/ 115079 h 599115"/>
                <a:gd name="connsiteX33" fmla="*/ 147974 w 482128"/>
                <a:gd name="connsiteY33" fmla="*/ 90146 h 599115"/>
                <a:gd name="connsiteX34" fmla="*/ 237498 w 482128"/>
                <a:gd name="connsiteY34" fmla="*/ 136572 h 599115"/>
                <a:gd name="connsiteX35" fmla="*/ 251270 w 482128"/>
                <a:gd name="connsiteY35" fmla="*/ 145170 h 599115"/>
                <a:gd name="connsiteX36" fmla="*/ 257296 w 482128"/>
                <a:gd name="connsiteY36" fmla="*/ 144310 h 599115"/>
                <a:gd name="connsiteX37" fmla="*/ 265043 w 482128"/>
                <a:gd name="connsiteY37" fmla="*/ 143450 h 599115"/>
                <a:gd name="connsiteX38" fmla="*/ 271930 w 482128"/>
                <a:gd name="connsiteY38" fmla="*/ 143450 h 599115"/>
                <a:gd name="connsiteX39" fmla="*/ 272790 w 482128"/>
                <a:gd name="connsiteY39" fmla="*/ 143450 h 599115"/>
                <a:gd name="connsiteX40" fmla="*/ 273651 w 482128"/>
                <a:gd name="connsiteY40" fmla="*/ 143450 h 599115"/>
                <a:gd name="connsiteX41" fmla="*/ 288285 w 482128"/>
                <a:gd name="connsiteY41" fmla="*/ 144310 h 599115"/>
                <a:gd name="connsiteX42" fmla="*/ 308944 w 482128"/>
                <a:gd name="connsiteY42" fmla="*/ 137432 h 599115"/>
                <a:gd name="connsiteX43" fmla="*/ 363174 w 482128"/>
                <a:gd name="connsiteY43" fmla="*/ 116798 h 599115"/>
                <a:gd name="connsiteX44" fmla="*/ 463027 w 482128"/>
                <a:gd name="connsiteY44" fmla="*/ 246620 h 599115"/>
                <a:gd name="connsiteX45" fmla="*/ 454419 w 482128"/>
                <a:gd name="connsiteY45" fmla="*/ 299924 h 599115"/>
                <a:gd name="connsiteX46" fmla="*/ 452698 w 482128"/>
                <a:gd name="connsiteY46" fmla="*/ 322277 h 599115"/>
                <a:gd name="connsiteX47" fmla="*/ 457002 w 482128"/>
                <a:gd name="connsiteY47" fmla="*/ 371283 h 599115"/>
                <a:gd name="connsiteX48" fmla="*/ 273651 w 482128"/>
                <a:gd name="connsiteY48" fmla="*/ 599115 h 599115"/>
                <a:gd name="connsiteX49" fmla="*/ 272790 w 482128"/>
                <a:gd name="connsiteY49" fmla="*/ 599115 h 599115"/>
                <a:gd name="connsiteX50" fmla="*/ 271930 w 482128"/>
                <a:gd name="connsiteY50" fmla="*/ 599115 h 599115"/>
                <a:gd name="connsiteX51" fmla="*/ 90301 w 482128"/>
                <a:gd name="connsiteY51" fmla="*/ 417709 h 599115"/>
                <a:gd name="connsiteX52" fmla="*/ 79110 w 482128"/>
                <a:gd name="connsiteY52" fmla="*/ 398794 h 599115"/>
                <a:gd name="connsiteX53" fmla="*/ 18854 w 482128"/>
                <a:gd name="connsiteY53" fmla="*/ 257796 h 599115"/>
                <a:gd name="connsiteX54" fmla="*/ 147974 w 482128"/>
                <a:gd name="connsiteY54" fmla="*/ 90146 h 599115"/>
                <a:gd name="connsiteX55" fmla="*/ 312533 w 482128"/>
                <a:gd name="connsiteY55" fmla="*/ 25644 h 599115"/>
                <a:gd name="connsiteX56" fmla="*/ 326198 w 482128"/>
                <a:gd name="connsiteY56" fmla="*/ 26611 h 599115"/>
                <a:gd name="connsiteX57" fmla="*/ 472529 w 482128"/>
                <a:gd name="connsiteY57" fmla="*/ 99711 h 599115"/>
                <a:gd name="connsiteX58" fmla="*/ 480276 w 482128"/>
                <a:gd name="connsiteY58" fmla="*/ 123791 h 599115"/>
                <a:gd name="connsiteX59" fmla="*/ 463922 w 482128"/>
                <a:gd name="connsiteY59" fmla="*/ 133251 h 599115"/>
                <a:gd name="connsiteX60" fmla="*/ 456175 w 482128"/>
                <a:gd name="connsiteY60" fmla="*/ 131531 h 599115"/>
                <a:gd name="connsiteX61" fmla="*/ 309843 w 482128"/>
                <a:gd name="connsiteY61" fmla="*/ 58431 h 599115"/>
                <a:gd name="connsiteX62" fmla="*/ 302096 w 482128"/>
                <a:gd name="connsiteY62" fmla="*/ 34351 h 599115"/>
                <a:gd name="connsiteX63" fmla="*/ 312533 w 482128"/>
                <a:gd name="connsiteY63" fmla="*/ 25644 h 599115"/>
                <a:gd name="connsiteX64" fmla="*/ 165240 w 482128"/>
                <a:gd name="connsiteY64" fmla="*/ 316 h 599115"/>
                <a:gd name="connsiteX65" fmla="*/ 176436 w 482128"/>
                <a:gd name="connsiteY65" fmla="*/ 7630 h 599115"/>
                <a:gd name="connsiteX66" fmla="*/ 171269 w 482128"/>
                <a:gd name="connsiteY66" fmla="*/ 32582 h 599115"/>
                <a:gd name="connsiteX67" fmla="*/ 28306 w 482128"/>
                <a:gd name="connsiteY67" fmla="*/ 130670 h 599115"/>
                <a:gd name="connsiteX68" fmla="*/ 17971 w 482128"/>
                <a:gd name="connsiteY68" fmla="*/ 133251 h 599115"/>
                <a:gd name="connsiteX69" fmla="*/ 3330 w 482128"/>
                <a:gd name="connsiteY69" fmla="*/ 125507 h 599115"/>
                <a:gd name="connsiteX70" fmla="*/ 7636 w 482128"/>
                <a:gd name="connsiteY70" fmla="*/ 100555 h 599115"/>
                <a:gd name="connsiteX71" fmla="*/ 151461 w 482128"/>
                <a:gd name="connsiteY71" fmla="*/ 3328 h 599115"/>
                <a:gd name="connsiteX72" fmla="*/ 165240 w 482128"/>
                <a:gd name="connsiteY72" fmla="*/ 316 h 5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82128" h="599115">
                  <a:moveTo>
                    <a:pt x="246213" y="451131"/>
                  </a:moveTo>
                  <a:cubicBezTo>
                    <a:pt x="226092" y="447800"/>
                    <a:pt x="209952" y="449519"/>
                    <a:pt x="197901" y="456397"/>
                  </a:cubicBezTo>
                  <a:cubicBezTo>
                    <a:pt x="178963" y="466714"/>
                    <a:pt x="176381" y="483909"/>
                    <a:pt x="176381" y="485629"/>
                  </a:cubicBezTo>
                  <a:cubicBezTo>
                    <a:pt x="175520" y="491647"/>
                    <a:pt x="180685" y="497665"/>
                    <a:pt x="186710" y="498525"/>
                  </a:cubicBezTo>
                  <a:cubicBezTo>
                    <a:pt x="193597" y="499385"/>
                    <a:pt x="199622" y="495086"/>
                    <a:pt x="200483" y="488208"/>
                  </a:cubicBezTo>
                  <a:cubicBezTo>
                    <a:pt x="200483" y="487348"/>
                    <a:pt x="201344" y="481330"/>
                    <a:pt x="209952" y="477031"/>
                  </a:cubicBezTo>
                  <a:cubicBezTo>
                    <a:pt x="219421" y="471873"/>
                    <a:pt x="246106" y="467574"/>
                    <a:pt x="308083" y="497665"/>
                  </a:cubicBezTo>
                  <a:cubicBezTo>
                    <a:pt x="312387" y="499385"/>
                    <a:pt x="318413" y="501104"/>
                    <a:pt x="325299" y="501104"/>
                  </a:cubicBezTo>
                  <a:cubicBezTo>
                    <a:pt x="334768" y="501104"/>
                    <a:pt x="345958" y="497665"/>
                    <a:pt x="353706" y="487348"/>
                  </a:cubicBezTo>
                  <a:cubicBezTo>
                    <a:pt x="358010" y="482190"/>
                    <a:pt x="357149" y="475312"/>
                    <a:pt x="351984" y="471013"/>
                  </a:cubicBezTo>
                  <a:cubicBezTo>
                    <a:pt x="346819" y="466714"/>
                    <a:pt x="339072" y="467574"/>
                    <a:pt x="334768" y="472733"/>
                  </a:cubicBezTo>
                  <a:cubicBezTo>
                    <a:pt x="328742" y="480470"/>
                    <a:pt x="319274" y="476171"/>
                    <a:pt x="318413" y="476171"/>
                  </a:cubicBezTo>
                  <a:cubicBezTo>
                    <a:pt x="290437" y="462845"/>
                    <a:pt x="266334" y="454463"/>
                    <a:pt x="246213" y="451131"/>
                  </a:cubicBezTo>
                  <a:close/>
                  <a:moveTo>
                    <a:pt x="352019" y="222638"/>
                  </a:moveTo>
                  <a:cubicBezTo>
                    <a:pt x="367241" y="222638"/>
                    <a:pt x="379581" y="234947"/>
                    <a:pt x="379581" y="250131"/>
                  </a:cubicBezTo>
                  <a:cubicBezTo>
                    <a:pt x="379581" y="265315"/>
                    <a:pt x="367241" y="277624"/>
                    <a:pt x="352019" y="277624"/>
                  </a:cubicBezTo>
                  <a:cubicBezTo>
                    <a:pt x="336797" y="277624"/>
                    <a:pt x="324457" y="265315"/>
                    <a:pt x="324457" y="250131"/>
                  </a:cubicBezTo>
                  <a:cubicBezTo>
                    <a:pt x="324457" y="234947"/>
                    <a:pt x="336797" y="222638"/>
                    <a:pt x="352019" y="222638"/>
                  </a:cubicBezTo>
                  <a:close/>
                  <a:moveTo>
                    <a:pt x="176422" y="222638"/>
                  </a:moveTo>
                  <a:cubicBezTo>
                    <a:pt x="191644" y="222638"/>
                    <a:pt x="203984" y="234947"/>
                    <a:pt x="203984" y="250131"/>
                  </a:cubicBezTo>
                  <a:cubicBezTo>
                    <a:pt x="203984" y="265315"/>
                    <a:pt x="191644" y="277624"/>
                    <a:pt x="176422" y="277624"/>
                  </a:cubicBezTo>
                  <a:cubicBezTo>
                    <a:pt x="161200" y="277624"/>
                    <a:pt x="148860" y="265315"/>
                    <a:pt x="148860" y="250131"/>
                  </a:cubicBezTo>
                  <a:cubicBezTo>
                    <a:pt x="148860" y="234947"/>
                    <a:pt x="161200" y="222638"/>
                    <a:pt x="176422" y="222638"/>
                  </a:cubicBezTo>
                  <a:close/>
                  <a:moveTo>
                    <a:pt x="363174" y="140011"/>
                  </a:moveTo>
                  <a:cubicBezTo>
                    <a:pt x="317552" y="140011"/>
                    <a:pt x="280538" y="187297"/>
                    <a:pt x="280538" y="246620"/>
                  </a:cubicBezTo>
                  <a:cubicBezTo>
                    <a:pt x="280538" y="305082"/>
                    <a:pt x="317552" y="353228"/>
                    <a:pt x="363174" y="353228"/>
                  </a:cubicBezTo>
                  <a:cubicBezTo>
                    <a:pt x="408797" y="353228"/>
                    <a:pt x="445811" y="305082"/>
                    <a:pt x="445811" y="246620"/>
                  </a:cubicBezTo>
                  <a:cubicBezTo>
                    <a:pt x="445811" y="187297"/>
                    <a:pt x="408797" y="140011"/>
                    <a:pt x="363174" y="140011"/>
                  </a:cubicBezTo>
                  <a:close/>
                  <a:moveTo>
                    <a:pt x="148835" y="115079"/>
                  </a:moveTo>
                  <a:cubicBezTo>
                    <a:pt x="91161" y="115079"/>
                    <a:pt x="43817" y="176121"/>
                    <a:pt x="43817" y="251778"/>
                  </a:cubicBezTo>
                  <a:cubicBezTo>
                    <a:pt x="43817" y="327436"/>
                    <a:pt x="91161" y="388478"/>
                    <a:pt x="148835" y="388478"/>
                  </a:cubicBezTo>
                  <a:cubicBezTo>
                    <a:pt x="207370" y="388478"/>
                    <a:pt x="254714" y="327436"/>
                    <a:pt x="254714" y="251778"/>
                  </a:cubicBezTo>
                  <a:cubicBezTo>
                    <a:pt x="254714" y="176121"/>
                    <a:pt x="207370" y="115079"/>
                    <a:pt x="148835" y="115079"/>
                  </a:cubicBezTo>
                  <a:close/>
                  <a:moveTo>
                    <a:pt x="147974" y="90146"/>
                  </a:moveTo>
                  <a:cubicBezTo>
                    <a:pt x="183267" y="90146"/>
                    <a:pt x="214256" y="108201"/>
                    <a:pt x="237498" y="136572"/>
                  </a:cubicBezTo>
                  <a:cubicBezTo>
                    <a:pt x="241802" y="141731"/>
                    <a:pt x="246966" y="145170"/>
                    <a:pt x="251270" y="145170"/>
                  </a:cubicBezTo>
                  <a:cubicBezTo>
                    <a:pt x="252992" y="145170"/>
                    <a:pt x="255574" y="144310"/>
                    <a:pt x="257296" y="144310"/>
                  </a:cubicBezTo>
                  <a:cubicBezTo>
                    <a:pt x="259878" y="144310"/>
                    <a:pt x="262461" y="144310"/>
                    <a:pt x="265043" y="143450"/>
                  </a:cubicBezTo>
                  <a:cubicBezTo>
                    <a:pt x="267626" y="143450"/>
                    <a:pt x="269347" y="143450"/>
                    <a:pt x="271930" y="143450"/>
                  </a:cubicBezTo>
                  <a:cubicBezTo>
                    <a:pt x="271930" y="143450"/>
                    <a:pt x="271930" y="143450"/>
                    <a:pt x="272790" y="143450"/>
                  </a:cubicBezTo>
                  <a:cubicBezTo>
                    <a:pt x="272790" y="143450"/>
                    <a:pt x="272790" y="143450"/>
                    <a:pt x="273651" y="143450"/>
                  </a:cubicBezTo>
                  <a:cubicBezTo>
                    <a:pt x="278816" y="143450"/>
                    <a:pt x="283120" y="143450"/>
                    <a:pt x="288285" y="144310"/>
                  </a:cubicBezTo>
                  <a:cubicBezTo>
                    <a:pt x="294310" y="145170"/>
                    <a:pt x="303779" y="141731"/>
                    <a:pt x="308944" y="137432"/>
                  </a:cubicBezTo>
                  <a:cubicBezTo>
                    <a:pt x="324438" y="124536"/>
                    <a:pt x="343376" y="116798"/>
                    <a:pt x="363174" y="116798"/>
                  </a:cubicBezTo>
                  <a:cubicBezTo>
                    <a:pt x="418266" y="116798"/>
                    <a:pt x="463027" y="174401"/>
                    <a:pt x="463027" y="246620"/>
                  </a:cubicBezTo>
                  <a:cubicBezTo>
                    <a:pt x="463027" y="265534"/>
                    <a:pt x="460445" y="283589"/>
                    <a:pt x="454419" y="299924"/>
                  </a:cubicBezTo>
                  <a:cubicBezTo>
                    <a:pt x="451837" y="305942"/>
                    <a:pt x="450976" y="316259"/>
                    <a:pt x="452698" y="322277"/>
                  </a:cubicBezTo>
                  <a:cubicBezTo>
                    <a:pt x="455280" y="338612"/>
                    <a:pt x="457002" y="354088"/>
                    <a:pt x="457002" y="371283"/>
                  </a:cubicBezTo>
                  <a:cubicBezTo>
                    <a:pt x="457002" y="495946"/>
                    <a:pt x="374365" y="597396"/>
                    <a:pt x="273651" y="599115"/>
                  </a:cubicBezTo>
                  <a:cubicBezTo>
                    <a:pt x="272790" y="599115"/>
                    <a:pt x="272790" y="599115"/>
                    <a:pt x="272790" y="599115"/>
                  </a:cubicBezTo>
                  <a:cubicBezTo>
                    <a:pt x="271930" y="599115"/>
                    <a:pt x="271930" y="599115"/>
                    <a:pt x="271930" y="599115"/>
                  </a:cubicBezTo>
                  <a:cubicBezTo>
                    <a:pt x="182406" y="599115"/>
                    <a:pt x="108377" y="520878"/>
                    <a:pt x="90301" y="417709"/>
                  </a:cubicBezTo>
                  <a:cubicBezTo>
                    <a:pt x="89440" y="410831"/>
                    <a:pt x="84275" y="403093"/>
                    <a:pt x="79110" y="398794"/>
                  </a:cubicBezTo>
                  <a:cubicBezTo>
                    <a:pt x="42957" y="368703"/>
                    <a:pt x="18854" y="317119"/>
                    <a:pt x="18854" y="257796"/>
                  </a:cubicBezTo>
                  <a:cubicBezTo>
                    <a:pt x="18854" y="165804"/>
                    <a:pt x="77389" y="90146"/>
                    <a:pt x="147974" y="90146"/>
                  </a:cubicBezTo>
                  <a:close/>
                  <a:moveTo>
                    <a:pt x="312533" y="25644"/>
                  </a:moveTo>
                  <a:cubicBezTo>
                    <a:pt x="316944" y="24246"/>
                    <a:pt x="321894" y="24461"/>
                    <a:pt x="326198" y="26611"/>
                  </a:cubicBezTo>
                  <a:lnTo>
                    <a:pt x="472529" y="99711"/>
                  </a:lnTo>
                  <a:cubicBezTo>
                    <a:pt x="481137" y="104011"/>
                    <a:pt x="484580" y="114331"/>
                    <a:pt x="480276" y="123791"/>
                  </a:cubicBezTo>
                  <a:cubicBezTo>
                    <a:pt x="476833" y="129811"/>
                    <a:pt x="470808" y="133251"/>
                    <a:pt x="463922" y="133251"/>
                  </a:cubicBezTo>
                  <a:cubicBezTo>
                    <a:pt x="461339" y="133251"/>
                    <a:pt x="458757" y="133251"/>
                    <a:pt x="456175" y="131531"/>
                  </a:cubicBezTo>
                  <a:lnTo>
                    <a:pt x="309843" y="58431"/>
                  </a:lnTo>
                  <a:cubicBezTo>
                    <a:pt x="301235" y="54131"/>
                    <a:pt x="297792" y="42951"/>
                    <a:pt x="302096" y="34351"/>
                  </a:cubicBezTo>
                  <a:cubicBezTo>
                    <a:pt x="304248" y="30051"/>
                    <a:pt x="308122" y="27041"/>
                    <a:pt x="312533" y="25644"/>
                  </a:cubicBezTo>
                  <a:close/>
                  <a:moveTo>
                    <a:pt x="165240" y="316"/>
                  </a:moveTo>
                  <a:cubicBezTo>
                    <a:pt x="169762" y="1177"/>
                    <a:pt x="173852" y="3758"/>
                    <a:pt x="176436" y="7630"/>
                  </a:cubicBezTo>
                  <a:cubicBezTo>
                    <a:pt x="181603" y="16234"/>
                    <a:pt x="179881" y="27420"/>
                    <a:pt x="171269" y="32582"/>
                  </a:cubicBezTo>
                  <a:lnTo>
                    <a:pt x="28306" y="130670"/>
                  </a:lnTo>
                  <a:cubicBezTo>
                    <a:pt x="24861" y="132391"/>
                    <a:pt x="21416" y="133251"/>
                    <a:pt x="17971" y="133251"/>
                  </a:cubicBezTo>
                  <a:cubicBezTo>
                    <a:pt x="12804" y="133251"/>
                    <a:pt x="6775" y="130670"/>
                    <a:pt x="3330" y="125507"/>
                  </a:cubicBezTo>
                  <a:cubicBezTo>
                    <a:pt x="-2698" y="117764"/>
                    <a:pt x="-115" y="106578"/>
                    <a:pt x="7636" y="100555"/>
                  </a:cubicBezTo>
                  <a:lnTo>
                    <a:pt x="151461" y="3328"/>
                  </a:lnTo>
                  <a:cubicBezTo>
                    <a:pt x="155767" y="316"/>
                    <a:pt x="160719" y="-544"/>
                    <a:pt x="165240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2179213" y="2653425"/>
              <a:ext cx="417000" cy="343523"/>
            </a:xfrm>
            <a:custGeom>
              <a:avLst/>
              <a:gdLst>
                <a:gd name="connsiteX0" fmla="*/ 121763 h 600884"/>
                <a:gd name="connsiteY0" fmla="*/ 121763 h 600884"/>
                <a:gd name="connsiteX1" fmla="*/ 121763 h 600884"/>
                <a:gd name="connsiteY1" fmla="*/ 121763 h 600884"/>
                <a:gd name="connsiteX2" fmla="*/ 121763 h 600884"/>
                <a:gd name="connsiteY2" fmla="*/ 121763 h 600884"/>
                <a:gd name="connsiteX3" fmla="*/ 121763 h 600884"/>
                <a:gd name="connsiteY3" fmla="*/ 121763 h 600884"/>
                <a:gd name="connsiteX4" fmla="*/ 121763 h 600884"/>
                <a:gd name="connsiteY4" fmla="*/ 121763 h 600884"/>
                <a:gd name="connsiteX5" fmla="*/ 121763 h 600884"/>
                <a:gd name="connsiteY5" fmla="*/ 121763 h 600884"/>
                <a:gd name="connsiteX6" fmla="*/ 121763 h 600884"/>
                <a:gd name="connsiteY6" fmla="*/ 121763 h 600884"/>
                <a:gd name="connsiteX7" fmla="*/ 121763 h 600884"/>
                <a:gd name="connsiteY7" fmla="*/ 121763 h 600884"/>
                <a:gd name="connsiteX8" fmla="*/ 121763 h 600884"/>
                <a:gd name="connsiteY8" fmla="*/ 121763 h 600884"/>
                <a:gd name="connsiteX9" fmla="*/ 121763 h 600884"/>
                <a:gd name="connsiteY9" fmla="*/ 121763 h 600884"/>
                <a:gd name="connsiteX10" fmla="*/ 121763 h 600884"/>
                <a:gd name="connsiteY10" fmla="*/ 121763 h 600884"/>
                <a:gd name="connsiteX11" fmla="*/ 121763 h 600884"/>
                <a:gd name="connsiteY11" fmla="*/ 121763 h 600884"/>
                <a:gd name="connsiteX12" fmla="*/ 121763 h 600884"/>
                <a:gd name="connsiteY12" fmla="*/ 121763 h 600884"/>
                <a:gd name="connsiteX13" fmla="*/ 121763 h 600884"/>
                <a:gd name="connsiteY13" fmla="*/ 121763 h 600884"/>
                <a:gd name="connsiteX14" fmla="*/ 121763 h 600884"/>
                <a:gd name="connsiteY14" fmla="*/ 121763 h 600884"/>
                <a:gd name="connsiteX15" fmla="*/ 121763 h 600884"/>
                <a:gd name="connsiteY15" fmla="*/ 121763 h 600884"/>
                <a:gd name="connsiteX16" fmla="*/ 121763 h 600884"/>
                <a:gd name="connsiteY16" fmla="*/ 121763 h 600884"/>
                <a:gd name="connsiteX17" fmla="*/ 121763 h 600884"/>
                <a:gd name="connsiteY17" fmla="*/ 121763 h 600884"/>
                <a:gd name="connsiteX18" fmla="*/ 121763 h 600884"/>
                <a:gd name="connsiteY18" fmla="*/ 121763 h 600884"/>
                <a:gd name="connsiteX19" fmla="*/ 121763 h 600884"/>
                <a:gd name="connsiteY19" fmla="*/ 121763 h 600884"/>
                <a:gd name="connsiteX20" fmla="*/ 121763 h 600884"/>
                <a:gd name="connsiteY20" fmla="*/ 121763 h 600884"/>
                <a:gd name="connsiteX21" fmla="*/ 121763 h 600884"/>
                <a:gd name="connsiteY21" fmla="*/ 121763 h 600884"/>
                <a:gd name="connsiteX22" fmla="*/ 121763 h 600884"/>
                <a:gd name="connsiteY22" fmla="*/ 121763 h 600884"/>
                <a:gd name="connsiteX23" fmla="*/ 121763 h 600884"/>
                <a:gd name="connsiteY23" fmla="*/ 121763 h 600884"/>
                <a:gd name="connsiteX24" fmla="*/ 121763 h 600884"/>
                <a:gd name="connsiteY24" fmla="*/ 121763 h 600884"/>
                <a:gd name="connsiteX25" fmla="*/ 121763 h 600884"/>
                <a:gd name="connsiteY25" fmla="*/ 121763 h 600884"/>
                <a:gd name="connsiteX26" fmla="*/ 121763 h 600884"/>
                <a:gd name="connsiteY26" fmla="*/ 121763 h 600884"/>
                <a:gd name="connsiteX27" fmla="*/ 121763 h 600884"/>
                <a:gd name="connsiteY27" fmla="*/ 121763 h 600884"/>
                <a:gd name="connsiteX28" fmla="*/ 121763 h 600884"/>
                <a:gd name="connsiteY28" fmla="*/ 121763 h 600884"/>
                <a:gd name="connsiteX29" fmla="*/ 121763 h 600884"/>
                <a:gd name="connsiteY29" fmla="*/ 121763 h 600884"/>
                <a:gd name="connsiteX30" fmla="*/ 121763 h 600884"/>
                <a:gd name="connsiteY30" fmla="*/ 121763 h 600884"/>
                <a:gd name="connsiteX31" fmla="*/ 121763 h 600884"/>
                <a:gd name="connsiteY31" fmla="*/ 121763 h 600884"/>
                <a:gd name="connsiteX32" fmla="*/ 121763 h 600884"/>
                <a:gd name="connsiteY32" fmla="*/ 121763 h 600884"/>
                <a:gd name="connsiteX33" fmla="*/ 121763 h 600884"/>
                <a:gd name="connsiteY33" fmla="*/ 121763 h 600884"/>
                <a:gd name="connsiteX34" fmla="*/ 121763 h 600884"/>
                <a:gd name="connsiteY34" fmla="*/ 121763 h 600884"/>
                <a:gd name="connsiteX35" fmla="*/ 121763 h 600884"/>
                <a:gd name="connsiteY35" fmla="*/ 121763 h 600884"/>
                <a:gd name="connsiteX36" fmla="*/ 121763 h 600884"/>
                <a:gd name="connsiteY36" fmla="*/ 121763 h 600884"/>
                <a:gd name="connsiteX37" fmla="*/ 121763 h 600884"/>
                <a:gd name="connsiteY37" fmla="*/ 121763 h 600884"/>
                <a:gd name="connsiteX38" fmla="*/ 121763 h 600884"/>
                <a:gd name="connsiteY38" fmla="*/ 121763 h 600884"/>
                <a:gd name="connsiteX39" fmla="*/ 121763 h 600884"/>
                <a:gd name="connsiteY39" fmla="*/ 121763 h 600884"/>
                <a:gd name="connsiteX40" fmla="*/ 121763 h 600884"/>
                <a:gd name="connsiteY40" fmla="*/ 121763 h 600884"/>
                <a:gd name="connsiteX41" fmla="*/ 121763 h 600884"/>
                <a:gd name="connsiteY41" fmla="*/ 121763 h 600884"/>
                <a:gd name="connsiteX42" fmla="*/ 121763 h 600884"/>
                <a:gd name="connsiteY42" fmla="*/ 121763 h 600884"/>
                <a:gd name="connsiteX43" fmla="*/ 121763 h 600884"/>
                <a:gd name="connsiteY43" fmla="*/ 121763 h 600884"/>
                <a:gd name="connsiteX44" fmla="*/ 121763 h 600884"/>
                <a:gd name="connsiteY44" fmla="*/ 121763 h 600884"/>
                <a:gd name="connsiteX45" fmla="*/ 121763 h 600884"/>
                <a:gd name="connsiteY45" fmla="*/ 121763 h 600884"/>
                <a:gd name="connsiteX46" fmla="*/ 121763 h 600884"/>
                <a:gd name="connsiteY46" fmla="*/ 121763 h 600884"/>
                <a:gd name="connsiteX47" fmla="*/ 121763 h 600884"/>
                <a:gd name="connsiteY47" fmla="*/ 121763 h 600884"/>
                <a:gd name="connsiteX48" fmla="*/ 121763 h 600884"/>
                <a:gd name="connsiteY48" fmla="*/ 121763 h 600884"/>
                <a:gd name="connsiteX49" fmla="*/ 121763 h 600884"/>
                <a:gd name="connsiteY49" fmla="*/ 121763 h 600884"/>
                <a:gd name="connsiteX50" fmla="*/ 121763 h 600884"/>
                <a:gd name="connsiteY50" fmla="*/ 121763 h 600884"/>
                <a:gd name="connsiteX51" fmla="*/ 121763 h 600884"/>
                <a:gd name="connsiteY51" fmla="*/ 121763 h 600884"/>
                <a:gd name="connsiteX52" fmla="*/ 121763 h 600884"/>
                <a:gd name="connsiteY52" fmla="*/ 121763 h 600884"/>
                <a:gd name="connsiteX53" fmla="*/ 121763 h 600884"/>
                <a:gd name="connsiteY53" fmla="*/ 121763 h 600884"/>
                <a:gd name="connsiteX54" fmla="*/ 121763 h 600884"/>
                <a:gd name="connsiteY54" fmla="*/ 121763 h 600884"/>
                <a:gd name="connsiteX55" fmla="*/ 121763 h 600884"/>
                <a:gd name="connsiteY55" fmla="*/ 121763 h 600884"/>
                <a:gd name="connsiteX56" fmla="*/ 121763 h 600884"/>
                <a:gd name="connsiteY56" fmla="*/ 121763 h 600884"/>
                <a:gd name="connsiteX57" fmla="*/ 121763 h 600884"/>
                <a:gd name="connsiteY57" fmla="*/ 121763 h 600884"/>
                <a:gd name="connsiteX58" fmla="*/ 121763 h 600884"/>
                <a:gd name="connsiteY58" fmla="*/ 121763 h 600884"/>
                <a:gd name="connsiteX59" fmla="*/ 121763 h 600884"/>
                <a:gd name="connsiteY59" fmla="*/ 121763 h 600884"/>
                <a:gd name="connsiteX60" fmla="*/ 121763 h 600884"/>
                <a:gd name="connsiteY60" fmla="*/ 121763 h 600884"/>
                <a:gd name="connsiteX61" fmla="*/ 121763 h 600884"/>
                <a:gd name="connsiteY61" fmla="*/ 121763 h 600884"/>
                <a:gd name="connsiteX62" fmla="*/ 121763 h 600884"/>
                <a:gd name="connsiteY62" fmla="*/ 121763 h 600884"/>
                <a:gd name="connsiteX63" fmla="*/ 121763 h 600884"/>
                <a:gd name="connsiteY63" fmla="*/ 121763 h 600884"/>
                <a:gd name="connsiteX64" fmla="*/ 121763 h 600884"/>
                <a:gd name="connsiteY64" fmla="*/ 121763 h 600884"/>
                <a:gd name="connsiteX65" fmla="*/ 121763 h 600884"/>
                <a:gd name="connsiteY65" fmla="*/ 121763 h 600884"/>
                <a:gd name="connsiteX66" fmla="*/ 121763 h 600884"/>
                <a:gd name="connsiteY66" fmla="*/ 121763 h 600884"/>
                <a:gd name="connsiteX67" fmla="*/ 121763 h 600884"/>
                <a:gd name="connsiteY67" fmla="*/ 121763 h 600884"/>
                <a:gd name="connsiteX68" fmla="*/ 121763 h 600884"/>
                <a:gd name="connsiteY68" fmla="*/ 121763 h 600884"/>
                <a:gd name="connsiteX69" fmla="*/ 121763 h 600884"/>
                <a:gd name="connsiteY69" fmla="*/ 121763 h 600884"/>
                <a:gd name="connsiteX70" fmla="*/ 121763 h 600884"/>
                <a:gd name="connsiteY70" fmla="*/ 121763 h 600884"/>
                <a:gd name="connsiteX71" fmla="*/ 121763 h 600884"/>
                <a:gd name="connsiteY71" fmla="*/ 121763 h 600884"/>
                <a:gd name="connsiteX72" fmla="*/ 121763 h 600884"/>
                <a:gd name="connsiteY72" fmla="*/ 121763 h 600884"/>
                <a:gd name="connsiteX73" fmla="*/ 121763 h 600884"/>
                <a:gd name="connsiteY73" fmla="*/ 121763 h 600884"/>
                <a:gd name="connsiteX74" fmla="*/ 121763 h 600884"/>
                <a:gd name="connsiteY74" fmla="*/ 121763 h 600884"/>
                <a:gd name="connsiteX75" fmla="*/ 121763 h 600884"/>
                <a:gd name="connsiteY75" fmla="*/ 121763 h 600884"/>
                <a:gd name="connsiteX76" fmla="*/ 121763 h 600884"/>
                <a:gd name="connsiteY76" fmla="*/ 121763 h 600884"/>
                <a:gd name="connsiteX77" fmla="*/ 121763 h 600884"/>
                <a:gd name="connsiteY77" fmla="*/ 121763 h 600884"/>
                <a:gd name="connsiteX78" fmla="*/ 121763 h 600884"/>
                <a:gd name="connsiteY78" fmla="*/ 121763 h 600884"/>
                <a:gd name="connsiteX79" fmla="*/ 121763 h 600884"/>
                <a:gd name="connsiteY79" fmla="*/ 121763 h 600884"/>
                <a:gd name="connsiteX80" fmla="*/ 121763 h 600884"/>
                <a:gd name="connsiteY80" fmla="*/ 121763 h 600884"/>
                <a:gd name="connsiteX81" fmla="*/ 121763 h 600884"/>
                <a:gd name="connsiteY81" fmla="*/ 121763 h 600884"/>
                <a:gd name="connsiteX82" fmla="*/ 121763 h 600884"/>
                <a:gd name="connsiteY82" fmla="*/ 121763 h 600884"/>
                <a:gd name="connsiteX83" fmla="*/ 121763 h 600884"/>
                <a:gd name="connsiteY83" fmla="*/ 121763 h 600884"/>
                <a:gd name="connsiteX84" fmla="*/ 121763 h 600884"/>
                <a:gd name="connsiteY84" fmla="*/ 121763 h 600884"/>
                <a:gd name="connsiteX85" fmla="*/ 121763 h 600884"/>
                <a:gd name="connsiteY85" fmla="*/ 121763 h 600884"/>
                <a:gd name="connsiteX86" fmla="*/ 121763 h 600884"/>
                <a:gd name="connsiteY86" fmla="*/ 121763 h 600884"/>
                <a:gd name="connsiteX87" fmla="*/ 121763 h 600884"/>
                <a:gd name="connsiteY87" fmla="*/ 121763 h 600884"/>
                <a:gd name="connsiteX88" fmla="*/ 121763 h 600884"/>
                <a:gd name="connsiteY88" fmla="*/ 121763 h 600884"/>
                <a:gd name="connsiteX89" fmla="*/ 121763 h 600884"/>
                <a:gd name="connsiteY89" fmla="*/ 121763 h 600884"/>
                <a:gd name="connsiteX90" fmla="*/ 121763 h 600884"/>
                <a:gd name="connsiteY90" fmla="*/ 121763 h 600884"/>
                <a:gd name="connsiteX91" fmla="*/ 121763 h 600884"/>
                <a:gd name="connsiteY91" fmla="*/ 121763 h 600884"/>
                <a:gd name="connsiteX92" fmla="*/ 121763 h 600884"/>
                <a:gd name="connsiteY92" fmla="*/ 121763 h 600884"/>
                <a:gd name="connsiteX93" fmla="*/ 121763 h 600884"/>
                <a:gd name="connsiteY93" fmla="*/ 121763 h 600884"/>
                <a:gd name="connsiteX94" fmla="*/ 121763 h 600884"/>
                <a:gd name="connsiteY94" fmla="*/ 121763 h 600884"/>
                <a:gd name="connsiteX95" fmla="*/ 121763 h 600884"/>
                <a:gd name="connsiteY95" fmla="*/ 121763 h 600884"/>
                <a:gd name="connsiteX96" fmla="*/ 121763 h 600884"/>
                <a:gd name="connsiteY96" fmla="*/ 121763 h 600884"/>
                <a:gd name="connsiteX97" fmla="*/ 121763 h 600884"/>
                <a:gd name="connsiteY97" fmla="*/ 121763 h 600884"/>
                <a:gd name="connsiteX98" fmla="*/ 121763 h 600884"/>
                <a:gd name="connsiteY98" fmla="*/ 121763 h 600884"/>
                <a:gd name="connsiteX99" fmla="*/ 121763 h 600884"/>
                <a:gd name="connsiteY99" fmla="*/ 121763 h 600884"/>
                <a:gd name="connsiteX100" fmla="*/ 121763 h 600884"/>
                <a:gd name="connsiteY100" fmla="*/ 121763 h 600884"/>
                <a:gd name="connsiteX101" fmla="*/ 121763 h 600884"/>
                <a:gd name="connsiteY101" fmla="*/ 121763 h 600884"/>
                <a:gd name="connsiteX102" fmla="*/ 121763 h 600884"/>
                <a:gd name="connsiteY102" fmla="*/ 121763 h 600884"/>
                <a:gd name="connsiteX103" fmla="*/ 121763 h 600884"/>
                <a:gd name="connsiteY103" fmla="*/ 121763 h 600884"/>
                <a:gd name="connsiteX104" fmla="*/ 121763 h 600884"/>
                <a:gd name="connsiteY104" fmla="*/ 121763 h 600884"/>
                <a:gd name="connsiteX105" fmla="*/ 121763 h 600884"/>
                <a:gd name="connsiteY105" fmla="*/ 121763 h 600884"/>
                <a:gd name="connsiteX106" fmla="*/ 121763 h 600884"/>
                <a:gd name="connsiteY106" fmla="*/ 121763 h 600884"/>
                <a:gd name="connsiteX107" fmla="*/ 121763 h 600884"/>
                <a:gd name="connsiteY107" fmla="*/ 121763 h 600884"/>
                <a:gd name="connsiteX108" fmla="*/ 121763 h 600884"/>
                <a:gd name="connsiteY108" fmla="*/ 121763 h 600884"/>
                <a:gd name="connsiteX109" fmla="*/ 121763 h 600884"/>
                <a:gd name="connsiteY109" fmla="*/ 121763 h 600884"/>
                <a:gd name="connsiteX110" fmla="*/ 121763 h 600884"/>
                <a:gd name="connsiteY110" fmla="*/ 121763 h 600884"/>
                <a:gd name="connsiteX111" fmla="*/ 121763 h 600884"/>
                <a:gd name="connsiteY111" fmla="*/ 121763 h 600884"/>
                <a:gd name="connsiteX112" fmla="*/ 121763 h 600884"/>
                <a:gd name="connsiteY112" fmla="*/ 121763 h 600884"/>
                <a:gd name="connsiteX113" fmla="*/ 121763 h 600884"/>
                <a:gd name="connsiteY113" fmla="*/ 121763 h 600884"/>
                <a:gd name="connsiteX114" fmla="*/ 121763 h 600884"/>
                <a:gd name="connsiteY114" fmla="*/ 121763 h 600884"/>
                <a:gd name="connsiteX115" fmla="*/ 121763 h 600884"/>
                <a:gd name="connsiteY115" fmla="*/ 121763 h 600884"/>
                <a:gd name="connsiteX116" fmla="*/ 121763 h 600884"/>
                <a:gd name="connsiteY116" fmla="*/ 121763 h 600884"/>
                <a:gd name="connsiteX117" fmla="*/ 121763 h 600884"/>
                <a:gd name="connsiteY117" fmla="*/ 121763 h 600884"/>
                <a:gd name="connsiteX118" fmla="*/ 121763 h 600884"/>
                <a:gd name="connsiteY118" fmla="*/ 121763 h 600884"/>
                <a:gd name="connsiteX119" fmla="*/ 121763 h 600884"/>
                <a:gd name="connsiteY119" fmla="*/ 121763 h 600884"/>
                <a:gd name="connsiteX120" fmla="*/ 121763 h 600884"/>
                <a:gd name="connsiteY120" fmla="*/ 121763 h 600884"/>
                <a:gd name="connsiteX121" fmla="*/ 121763 h 600884"/>
                <a:gd name="connsiteY121" fmla="*/ 121763 h 600884"/>
                <a:gd name="connsiteX122" fmla="*/ 121763 h 600884"/>
                <a:gd name="connsiteY122" fmla="*/ 121763 h 600884"/>
                <a:gd name="connsiteX123" fmla="*/ 121763 h 600884"/>
                <a:gd name="connsiteY123" fmla="*/ 121763 h 600884"/>
                <a:gd name="connsiteX124" fmla="*/ 121763 h 600884"/>
                <a:gd name="connsiteY124" fmla="*/ 121763 h 600884"/>
                <a:gd name="connsiteX125" fmla="*/ 121763 h 600884"/>
                <a:gd name="connsiteY125" fmla="*/ 121763 h 600884"/>
                <a:gd name="connsiteX126" fmla="*/ 121763 h 600884"/>
                <a:gd name="connsiteY126" fmla="*/ 121763 h 600884"/>
                <a:gd name="connsiteX127" fmla="*/ 121763 h 600884"/>
                <a:gd name="connsiteY127" fmla="*/ 121763 h 600884"/>
                <a:gd name="connsiteX128" fmla="*/ 121763 h 600884"/>
                <a:gd name="connsiteY128" fmla="*/ 121763 h 600884"/>
                <a:gd name="connsiteX129" fmla="*/ 121763 h 600884"/>
                <a:gd name="connsiteY129" fmla="*/ 121763 h 600884"/>
                <a:gd name="connsiteX130" fmla="*/ 121763 h 600884"/>
                <a:gd name="connsiteY130" fmla="*/ 121763 h 600884"/>
                <a:gd name="connsiteX131" fmla="*/ 121763 h 600884"/>
                <a:gd name="connsiteY131" fmla="*/ 121763 h 600884"/>
                <a:gd name="connsiteX132" fmla="*/ 121763 h 600884"/>
                <a:gd name="connsiteY132" fmla="*/ 121763 h 600884"/>
                <a:gd name="connsiteX133" fmla="*/ 121763 h 600884"/>
                <a:gd name="connsiteY133" fmla="*/ 121763 h 600884"/>
                <a:gd name="connsiteX134" fmla="*/ 121763 h 600884"/>
                <a:gd name="connsiteY134" fmla="*/ 121763 h 600884"/>
                <a:gd name="connsiteX135" fmla="*/ 121763 h 600884"/>
                <a:gd name="connsiteY135" fmla="*/ 121763 h 600884"/>
                <a:gd name="connsiteX136" fmla="*/ 121763 h 600884"/>
                <a:gd name="connsiteY136" fmla="*/ 121763 h 600884"/>
                <a:gd name="connsiteX137" fmla="*/ 121763 h 600884"/>
                <a:gd name="connsiteY137" fmla="*/ 121763 h 600884"/>
                <a:gd name="connsiteX138" fmla="*/ 121763 h 600884"/>
                <a:gd name="connsiteY138" fmla="*/ 121763 h 600884"/>
                <a:gd name="connsiteX139" fmla="*/ 121763 h 600884"/>
                <a:gd name="connsiteY139" fmla="*/ 121763 h 600884"/>
                <a:gd name="connsiteX140" fmla="*/ 121763 h 600884"/>
                <a:gd name="connsiteY140" fmla="*/ 121763 h 600884"/>
                <a:gd name="connsiteX141" fmla="*/ 121763 h 600884"/>
                <a:gd name="connsiteY141" fmla="*/ 121763 h 600884"/>
                <a:gd name="connsiteX142" fmla="*/ 121763 h 600884"/>
                <a:gd name="connsiteY142" fmla="*/ 121763 h 600884"/>
                <a:gd name="connsiteX143" fmla="*/ 121763 h 600884"/>
                <a:gd name="connsiteY143" fmla="*/ 121763 h 600884"/>
                <a:gd name="connsiteX144" fmla="*/ 121763 h 600884"/>
                <a:gd name="connsiteY144" fmla="*/ 121763 h 600884"/>
                <a:gd name="connsiteX145" fmla="*/ 121763 h 600884"/>
                <a:gd name="connsiteY145" fmla="*/ 121763 h 600884"/>
                <a:gd name="connsiteX146" fmla="*/ 121763 h 600884"/>
                <a:gd name="connsiteY146" fmla="*/ 121763 h 600884"/>
                <a:gd name="connsiteX147" fmla="*/ 121763 h 600884"/>
                <a:gd name="connsiteY147" fmla="*/ 121763 h 600884"/>
                <a:gd name="connsiteX148" fmla="*/ 121763 h 600884"/>
                <a:gd name="connsiteY148" fmla="*/ 121763 h 600884"/>
                <a:gd name="connsiteX149" fmla="*/ 121763 h 600884"/>
                <a:gd name="connsiteY149" fmla="*/ 121763 h 600884"/>
                <a:gd name="connsiteX150" fmla="*/ 121763 h 600884"/>
                <a:gd name="connsiteY150" fmla="*/ 121763 h 600884"/>
                <a:gd name="connsiteX151" fmla="*/ 121763 h 600884"/>
                <a:gd name="connsiteY151" fmla="*/ 121763 h 600884"/>
                <a:gd name="connsiteX152" fmla="*/ 121763 h 600884"/>
                <a:gd name="connsiteY152" fmla="*/ 121763 h 600884"/>
                <a:gd name="connsiteX153" fmla="*/ 121763 h 600884"/>
                <a:gd name="connsiteY153" fmla="*/ 121763 h 600884"/>
                <a:gd name="connsiteX154" fmla="*/ 121763 h 600884"/>
                <a:gd name="connsiteY154" fmla="*/ 121763 h 600884"/>
                <a:gd name="connsiteX155" fmla="*/ 121763 h 600884"/>
                <a:gd name="connsiteY155" fmla="*/ 121763 h 600884"/>
                <a:gd name="connsiteX156" fmla="*/ 121763 h 600884"/>
                <a:gd name="connsiteY156" fmla="*/ 121763 h 600884"/>
                <a:gd name="connsiteX157" fmla="*/ 121763 h 600884"/>
                <a:gd name="connsiteY157" fmla="*/ 121763 h 600884"/>
                <a:gd name="connsiteX158" fmla="*/ 121763 h 600884"/>
                <a:gd name="connsiteY158" fmla="*/ 121763 h 600884"/>
                <a:gd name="connsiteX159" fmla="*/ 121763 h 600884"/>
                <a:gd name="connsiteY159" fmla="*/ 121763 h 600884"/>
                <a:gd name="connsiteX160" fmla="*/ 121763 h 600884"/>
                <a:gd name="connsiteY160" fmla="*/ 121763 h 600884"/>
                <a:gd name="connsiteX161" fmla="*/ 121763 h 600884"/>
                <a:gd name="connsiteY161" fmla="*/ 121763 h 600884"/>
                <a:gd name="connsiteX162" fmla="*/ 121763 h 600884"/>
                <a:gd name="connsiteY162" fmla="*/ 121763 h 600884"/>
                <a:gd name="connsiteX163" fmla="*/ 121763 h 600884"/>
                <a:gd name="connsiteY163" fmla="*/ 121763 h 600884"/>
                <a:gd name="connsiteX164" fmla="*/ 121763 h 600884"/>
                <a:gd name="connsiteY164" fmla="*/ 121763 h 600884"/>
                <a:gd name="connsiteX165" fmla="*/ 121763 h 600884"/>
                <a:gd name="connsiteY165" fmla="*/ 121763 h 600884"/>
                <a:gd name="connsiteX166" fmla="*/ 121763 h 600884"/>
                <a:gd name="connsiteY166" fmla="*/ 121763 h 600884"/>
                <a:gd name="connsiteX167" fmla="*/ 121763 h 600884"/>
                <a:gd name="connsiteY167" fmla="*/ 121763 h 600884"/>
                <a:gd name="connsiteX168" fmla="*/ 121763 h 600884"/>
                <a:gd name="connsiteY168" fmla="*/ 121763 h 600884"/>
                <a:gd name="connsiteX169" fmla="*/ 121763 h 600884"/>
                <a:gd name="connsiteY169" fmla="*/ 121763 h 600884"/>
                <a:gd name="connsiteX170" fmla="*/ 121763 h 600884"/>
                <a:gd name="connsiteY170" fmla="*/ 121763 h 600884"/>
                <a:gd name="connsiteX171" fmla="*/ 121763 h 600884"/>
                <a:gd name="connsiteY171" fmla="*/ 121763 h 600884"/>
                <a:gd name="connsiteX172" fmla="*/ 121763 h 600884"/>
                <a:gd name="connsiteY172" fmla="*/ 121763 h 600884"/>
                <a:gd name="connsiteX173" fmla="*/ 121763 h 600884"/>
                <a:gd name="connsiteY173" fmla="*/ 121763 h 600884"/>
                <a:gd name="connsiteX174" fmla="*/ 121763 h 600884"/>
                <a:gd name="connsiteY174" fmla="*/ 121763 h 600884"/>
                <a:gd name="connsiteX175" fmla="*/ 121763 h 600884"/>
                <a:gd name="connsiteY175" fmla="*/ 121763 h 600884"/>
                <a:gd name="connsiteX176" fmla="*/ 121763 h 600884"/>
                <a:gd name="connsiteY176" fmla="*/ 121763 h 600884"/>
                <a:gd name="connsiteX177" fmla="*/ 121763 h 600884"/>
                <a:gd name="connsiteY177" fmla="*/ 121763 h 600884"/>
                <a:gd name="connsiteX178" fmla="*/ 121763 h 600884"/>
                <a:gd name="connsiteY178" fmla="*/ 121763 h 600884"/>
                <a:gd name="connsiteX179" fmla="*/ 121763 h 600884"/>
                <a:gd name="connsiteY179" fmla="*/ 121763 h 600884"/>
                <a:gd name="connsiteX180" fmla="*/ 121763 h 600884"/>
                <a:gd name="connsiteY180" fmla="*/ 121763 h 600884"/>
                <a:gd name="connsiteX181" fmla="*/ 121763 h 600884"/>
                <a:gd name="connsiteY181" fmla="*/ 121763 h 600884"/>
                <a:gd name="connsiteX182" fmla="*/ 121763 h 600884"/>
                <a:gd name="connsiteY182" fmla="*/ 121763 h 600884"/>
                <a:gd name="connsiteX183" fmla="*/ 121763 h 600884"/>
                <a:gd name="connsiteY183" fmla="*/ 121763 h 600884"/>
                <a:gd name="connsiteX184" fmla="*/ 121763 h 600884"/>
                <a:gd name="connsiteY184" fmla="*/ 121763 h 600884"/>
                <a:gd name="connsiteX185" fmla="*/ 121763 h 600884"/>
                <a:gd name="connsiteY185" fmla="*/ 121763 h 600884"/>
                <a:gd name="connsiteX186" fmla="*/ 121763 h 600884"/>
                <a:gd name="connsiteY186" fmla="*/ 121763 h 600884"/>
                <a:gd name="connsiteX187" fmla="*/ 121763 h 600884"/>
                <a:gd name="connsiteY187" fmla="*/ 121763 h 600884"/>
                <a:gd name="connsiteX188" fmla="*/ 121763 h 600884"/>
                <a:gd name="connsiteY188" fmla="*/ 121763 h 600884"/>
                <a:gd name="connsiteX189" fmla="*/ 121763 h 600884"/>
                <a:gd name="connsiteY189" fmla="*/ 121763 h 600884"/>
                <a:gd name="connsiteX190" fmla="*/ 121763 h 600884"/>
                <a:gd name="connsiteY190" fmla="*/ 121763 h 600884"/>
                <a:gd name="connsiteX191" fmla="*/ 121763 h 600884"/>
                <a:gd name="connsiteY191" fmla="*/ 121763 h 600884"/>
                <a:gd name="connsiteX192" fmla="*/ 121763 h 600884"/>
                <a:gd name="connsiteY192" fmla="*/ 121763 h 600884"/>
                <a:gd name="connsiteX193" fmla="*/ 121763 h 600884"/>
                <a:gd name="connsiteY193" fmla="*/ 121763 h 600884"/>
                <a:gd name="connsiteX194" fmla="*/ 121763 h 600884"/>
                <a:gd name="connsiteY194" fmla="*/ 121763 h 600884"/>
                <a:gd name="connsiteX195" fmla="*/ 121763 h 600884"/>
                <a:gd name="connsiteY195" fmla="*/ 121763 h 600884"/>
                <a:gd name="connsiteX196" fmla="*/ 121763 h 600884"/>
                <a:gd name="connsiteY196" fmla="*/ 121763 h 600884"/>
                <a:gd name="connsiteX197" fmla="*/ 121763 h 600884"/>
                <a:gd name="connsiteY197" fmla="*/ 121763 h 600884"/>
                <a:gd name="connsiteX198" fmla="*/ 121763 h 600884"/>
                <a:gd name="connsiteY198" fmla="*/ 121763 h 600884"/>
                <a:gd name="connsiteX199" fmla="*/ 121763 h 600884"/>
                <a:gd name="connsiteY199" fmla="*/ 121763 h 600884"/>
                <a:gd name="connsiteX200" fmla="*/ 121763 h 600884"/>
                <a:gd name="connsiteY200" fmla="*/ 121763 h 600884"/>
                <a:gd name="connsiteX201" fmla="*/ 121763 h 600884"/>
                <a:gd name="connsiteY201" fmla="*/ 121763 h 600884"/>
                <a:gd name="connsiteX202" fmla="*/ 121763 h 600884"/>
                <a:gd name="connsiteY202" fmla="*/ 121763 h 600884"/>
                <a:gd name="connsiteX203" fmla="*/ 121763 h 600884"/>
                <a:gd name="connsiteY203" fmla="*/ 121763 h 600884"/>
                <a:gd name="connsiteX204" fmla="*/ 121763 h 600884"/>
                <a:gd name="connsiteY204" fmla="*/ 121763 h 600884"/>
                <a:gd name="connsiteX205" fmla="*/ 121763 h 600884"/>
                <a:gd name="connsiteY205" fmla="*/ 121763 h 600884"/>
                <a:gd name="connsiteX206" fmla="*/ 121763 h 600884"/>
                <a:gd name="connsiteY206" fmla="*/ 121763 h 600884"/>
                <a:gd name="connsiteX207" fmla="*/ 121763 h 600884"/>
                <a:gd name="connsiteY207" fmla="*/ 121763 h 600884"/>
                <a:gd name="connsiteX208" fmla="*/ 121763 h 600884"/>
                <a:gd name="connsiteY208" fmla="*/ 121763 h 600884"/>
                <a:gd name="connsiteX209" fmla="*/ 121763 h 600884"/>
                <a:gd name="connsiteY209" fmla="*/ 121763 h 600884"/>
                <a:gd name="connsiteX210" fmla="*/ 121763 h 600884"/>
                <a:gd name="connsiteY210" fmla="*/ 121763 h 600884"/>
                <a:gd name="connsiteX211" fmla="*/ 121763 h 600884"/>
                <a:gd name="connsiteY211" fmla="*/ 121763 h 600884"/>
                <a:gd name="connsiteX212" fmla="*/ 121763 h 600884"/>
                <a:gd name="connsiteY212" fmla="*/ 121763 h 600884"/>
                <a:gd name="connsiteX213" fmla="*/ 121763 h 600884"/>
                <a:gd name="connsiteY213" fmla="*/ 121763 h 600884"/>
                <a:gd name="connsiteX214" fmla="*/ 121763 h 600884"/>
                <a:gd name="connsiteY214" fmla="*/ 121763 h 600884"/>
                <a:gd name="connsiteX215" fmla="*/ 121763 h 600884"/>
                <a:gd name="connsiteY215" fmla="*/ 121763 h 600884"/>
                <a:gd name="connsiteX216" fmla="*/ 121763 h 600884"/>
                <a:gd name="connsiteY216" fmla="*/ 121763 h 600884"/>
                <a:gd name="connsiteX217" fmla="*/ 121763 h 600884"/>
                <a:gd name="connsiteY217" fmla="*/ 121763 h 600884"/>
                <a:gd name="connsiteX218" fmla="*/ 121763 h 600884"/>
                <a:gd name="connsiteY218" fmla="*/ 121763 h 600884"/>
                <a:gd name="connsiteX219" fmla="*/ 121763 h 600884"/>
                <a:gd name="connsiteY219" fmla="*/ 121763 h 600884"/>
                <a:gd name="connsiteX220" fmla="*/ 121763 h 600884"/>
                <a:gd name="connsiteY220" fmla="*/ 121763 h 600884"/>
                <a:gd name="connsiteX221" fmla="*/ 121763 h 600884"/>
                <a:gd name="connsiteY221" fmla="*/ 121763 h 600884"/>
                <a:gd name="connsiteX222" fmla="*/ 121763 h 600884"/>
                <a:gd name="connsiteY222" fmla="*/ 121763 h 600884"/>
                <a:gd name="connsiteX223" fmla="*/ 121763 h 600884"/>
                <a:gd name="connsiteY223" fmla="*/ 121763 h 600884"/>
                <a:gd name="connsiteX224" fmla="*/ 121763 h 600884"/>
                <a:gd name="connsiteY224" fmla="*/ 121763 h 600884"/>
                <a:gd name="connsiteX225" fmla="*/ 121763 h 600884"/>
                <a:gd name="connsiteY225" fmla="*/ 121763 h 600884"/>
                <a:gd name="connsiteX226" fmla="*/ 121763 h 600884"/>
                <a:gd name="connsiteY226" fmla="*/ 121763 h 600884"/>
                <a:gd name="connsiteX227" fmla="*/ 121763 h 600884"/>
                <a:gd name="connsiteY227" fmla="*/ 121763 h 600884"/>
                <a:gd name="connsiteX228" fmla="*/ 121763 h 600884"/>
                <a:gd name="connsiteY228" fmla="*/ 121763 h 600884"/>
                <a:gd name="connsiteX229" fmla="*/ 121763 h 600884"/>
                <a:gd name="connsiteY229" fmla="*/ 121763 h 600884"/>
                <a:gd name="connsiteX230" fmla="*/ 121763 h 600884"/>
                <a:gd name="connsiteY230" fmla="*/ 121763 h 600884"/>
                <a:gd name="connsiteX231" fmla="*/ 121763 h 600884"/>
                <a:gd name="connsiteY231" fmla="*/ 121763 h 600884"/>
                <a:gd name="connsiteX232" fmla="*/ 121763 h 600884"/>
                <a:gd name="connsiteY232" fmla="*/ 121763 h 600884"/>
                <a:gd name="connsiteX233" fmla="*/ 121763 h 600884"/>
                <a:gd name="connsiteY233" fmla="*/ 121763 h 600884"/>
                <a:gd name="connsiteX234" fmla="*/ 121763 h 600884"/>
                <a:gd name="connsiteY234" fmla="*/ 121763 h 600884"/>
                <a:gd name="connsiteX235" fmla="*/ 121763 h 600884"/>
                <a:gd name="connsiteY235" fmla="*/ 121763 h 600884"/>
                <a:gd name="connsiteX236" fmla="*/ 121763 h 600884"/>
                <a:gd name="connsiteY236" fmla="*/ 121763 h 600884"/>
                <a:gd name="connsiteX237" fmla="*/ 121763 h 600884"/>
                <a:gd name="connsiteY237" fmla="*/ 121763 h 600884"/>
                <a:gd name="connsiteX238" fmla="*/ 121763 h 600884"/>
                <a:gd name="connsiteY238" fmla="*/ 121763 h 600884"/>
                <a:gd name="connsiteX239" fmla="*/ 121763 h 600884"/>
                <a:gd name="connsiteY239" fmla="*/ 121763 h 600884"/>
                <a:gd name="connsiteX240" fmla="*/ 121763 h 600884"/>
                <a:gd name="connsiteY240" fmla="*/ 121763 h 600884"/>
                <a:gd name="connsiteX241" fmla="*/ 121763 h 600884"/>
                <a:gd name="connsiteY241" fmla="*/ 121763 h 600884"/>
                <a:gd name="connsiteX242" fmla="*/ 121763 h 600884"/>
                <a:gd name="connsiteY242" fmla="*/ 121763 h 600884"/>
                <a:gd name="connsiteX243" fmla="*/ 121763 h 600884"/>
                <a:gd name="connsiteY243" fmla="*/ 121763 h 600884"/>
                <a:gd name="connsiteX244" fmla="*/ 121763 h 600884"/>
                <a:gd name="connsiteY244" fmla="*/ 121763 h 600884"/>
                <a:gd name="connsiteX245" fmla="*/ 121763 h 600884"/>
                <a:gd name="connsiteY245" fmla="*/ 121763 h 600884"/>
                <a:gd name="connsiteX246" fmla="*/ 121763 h 600884"/>
                <a:gd name="connsiteY246" fmla="*/ 121763 h 600884"/>
                <a:gd name="connsiteX247" fmla="*/ 121763 h 600884"/>
                <a:gd name="connsiteY247" fmla="*/ 121763 h 600884"/>
                <a:gd name="connsiteX248" fmla="*/ 121763 h 600884"/>
                <a:gd name="connsiteY248" fmla="*/ 121763 h 600884"/>
                <a:gd name="connsiteX249" fmla="*/ 121763 h 600884"/>
                <a:gd name="connsiteY249" fmla="*/ 121763 h 600884"/>
                <a:gd name="connsiteX250" fmla="*/ 121763 h 600884"/>
                <a:gd name="connsiteY250" fmla="*/ 121763 h 600884"/>
                <a:gd name="connsiteX251" fmla="*/ 121763 h 600884"/>
                <a:gd name="connsiteY251" fmla="*/ 121763 h 600884"/>
                <a:gd name="connsiteX252" fmla="*/ 121763 h 600884"/>
                <a:gd name="connsiteY252" fmla="*/ 121763 h 600884"/>
                <a:gd name="connsiteX253" fmla="*/ 121763 h 600884"/>
                <a:gd name="connsiteY253" fmla="*/ 121763 h 600884"/>
                <a:gd name="connsiteX254" fmla="*/ 121763 h 600884"/>
                <a:gd name="connsiteY254" fmla="*/ 121763 h 600884"/>
                <a:gd name="connsiteX255" fmla="*/ 121763 h 600884"/>
                <a:gd name="connsiteY255" fmla="*/ 121763 h 600884"/>
                <a:gd name="connsiteX256" fmla="*/ 121763 h 600884"/>
                <a:gd name="connsiteY256" fmla="*/ 121763 h 600884"/>
                <a:gd name="connsiteX257" fmla="*/ 121763 h 600884"/>
                <a:gd name="connsiteY257" fmla="*/ 121763 h 600884"/>
                <a:gd name="connsiteX258" fmla="*/ 121763 h 600884"/>
                <a:gd name="connsiteY258" fmla="*/ 121763 h 600884"/>
                <a:gd name="connsiteX259" fmla="*/ 121763 h 600884"/>
                <a:gd name="connsiteY259" fmla="*/ 121763 h 600884"/>
                <a:gd name="connsiteX260" fmla="*/ 121763 h 600884"/>
                <a:gd name="connsiteY260" fmla="*/ 121763 h 600884"/>
                <a:gd name="connsiteX261" fmla="*/ 121763 h 600884"/>
                <a:gd name="connsiteY261" fmla="*/ 121763 h 600884"/>
                <a:gd name="connsiteX262" fmla="*/ 121763 h 600884"/>
                <a:gd name="connsiteY262" fmla="*/ 121763 h 600884"/>
                <a:gd name="connsiteX263" fmla="*/ 121763 h 600884"/>
                <a:gd name="connsiteY263" fmla="*/ 121763 h 600884"/>
                <a:gd name="connsiteX264" fmla="*/ 121763 h 600884"/>
                <a:gd name="connsiteY264" fmla="*/ 121763 h 600884"/>
                <a:gd name="connsiteX265" fmla="*/ 121763 h 600884"/>
                <a:gd name="connsiteY265" fmla="*/ 121763 h 600884"/>
                <a:gd name="connsiteX266" fmla="*/ 121763 h 600884"/>
                <a:gd name="connsiteY266" fmla="*/ 121763 h 600884"/>
                <a:gd name="connsiteX267" fmla="*/ 121763 h 600884"/>
                <a:gd name="connsiteY267" fmla="*/ 121763 h 600884"/>
                <a:gd name="connsiteX268" fmla="*/ 121763 h 600884"/>
                <a:gd name="connsiteY268" fmla="*/ 121763 h 600884"/>
                <a:gd name="connsiteX269" fmla="*/ 121763 h 600884"/>
                <a:gd name="connsiteY269" fmla="*/ 121763 h 600884"/>
                <a:gd name="connsiteX270" fmla="*/ 121763 h 600884"/>
                <a:gd name="connsiteY270" fmla="*/ 121763 h 600884"/>
                <a:gd name="connsiteX271" fmla="*/ 121763 h 600884"/>
                <a:gd name="connsiteY271" fmla="*/ 121763 h 600884"/>
                <a:gd name="connsiteX272" fmla="*/ 121763 h 600884"/>
                <a:gd name="connsiteY272" fmla="*/ 121763 h 600884"/>
                <a:gd name="connsiteX273" fmla="*/ 121763 h 600884"/>
                <a:gd name="connsiteY273" fmla="*/ 121763 h 600884"/>
                <a:gd name="connsiteX274" fmla="*/ 121763 h 600884"/>
                <a:gd name="connsiteY274" fmla="*/ 121763 h 600884"/>
                <a:gd name="connsiteX275" fmla="*/ 121763 h 600884"/>
                <a:gd name="connsiteY275" fmla="*/ 121763 h 600884"/>
                <a:gd name="connsiteX276" fmla="*/ 121763 h 600884"/>
                <a:gd name="connsiteY276" fmla="*/ 121763 h 600884"/>
                <a:gd name="connsiteX277" fmla="*/ 121763 h 600884"/>
                <a:gd name="connsiteY277" fmla="*/ 121763 h 600884"/>
                <a:gd name="connsiteX278" fmla="*/ 121763 h 600884"/>
                <a:gd name="connsiteY278" fmla="*/ 121763 h 600884"/>
                <a:gd name="connsiteX279" fmla="*/ 121763 h 600884"/>
                <a:gd name="connsiteY279" fmla="*/ 121763 h 600884"/>
                <a:gd name="connsiteX280" fmla="*/ 121763 h 600884"/>
                <a:gd name="connsiteY280" fmla="*/ 121763 h 600884"/>
                <a:gd name="connsiteX281" fmla="*/ 121763 h 600884"/>
                <a:gd name="connsiteY281" fmla="*/ 121763 h 600884"/>
                <a:gd name="connsiteX282" fmla="*/ 121763 h 600884"/>
                <a:gd name="connsiteY282" fmla="*/ 121763 h 600884"/>
                <a:gd name="connsiteX283" fmla="*/ 121763 h 600884"/>
                <a:gd name="connsiteY283" fmla="*/ 121763 h 600884"/>
                <a:gd name="connsiteX284" fmla="*/ 121763 h 600884"/>
                <a:gd name="connsiteY284" fmla="*/ 121763 h 600884"/>
                <a:gd name="connsiteX285" fmla="*/ 121763 h 600884"/>
                <a:gd name="connsiteY285" fmla="*/ 121763 h 600884"/>
                <a:gd name="connsiteX286" fmla="*/ 121763 h 600884"/>
                <a:gd name="connsiteY286" fmla="*/ 121763 h 600884"/>
                <a:gd name="connsiteX287" fmla="*/ 121763 h 600884"/>
                <a:gd name="connsiteY287" fmla="*/ 121763 h 600884"/>
                <a:gd name="connsiteX288" fmla="*/ 121763 h 600884"/>
                <a:gd name="connsiteY288" fmla="*/ 121763 h 600884"/>
                <a:gd name="connsiteX289" fmla="*/ 121763 h 600884"/>
                <a:gd name="connsiteY289" fmla="*/ 121763 h 600884"/>
                <a:gd name="connsiteX290" fmla="*/ 121763 h 600884"/>
                <a:gd name="connsiteY290" fmla="*/ 121763 h 600884"/>
                <a:gd name="connsiteX291" fmla="*/ 121763 h 600884"/>
                <a:gd name="connsiteY291" fmla="*/ 121763 h 600884"/>
                <a:gd name="connsiteX292" fmla="*/ 121763 h 600884"/>
                <a:gd name="connsiteY292" fmla="*/ 121763 h 600884"/>
                <a:gd name="connsiteX293" fmla="*/ 121763 h 600884"/>
                <a:gd name="connsiteY293" fmla="*/ 121763 h 600884"/>
                <a:gd name="connsiteX294" fmla="*/ 121763 h 600884"/>
                <a:gd name="connsiteY294" fmla="*/ 121763 h 600884"/>
                <a:gd name="connsiteX295" fmla="*/ 121763 h 600884"/>
                <a:gd name="connsiteY295" fmla="*/ 121763 h 600884"/>
                <a:gd name="connsiteX296" fmla="*/ 121763 h 600884"/>
                <a:gd name="connsiteY296" fmla="*/ 121763 h 600884"/>
                <a:gd name="connsiteX297" fmla="*/ 121763 h 600884"/>
                <a:gd name="connsiteY297" fmla="*/ 121763 h 600884"/>
                <a:gd name="connsiteX298" fmla="*/ 121763 h 600884"/>
                <a:gd name="connsiteY298" fmla="*/ 121763 h 600884"/>
                <a:gd name="connsiteX299" fmla="*/ 121763 h 600884"/>
                <a:gd name="connsiteY299" fmla="*/ 121763 h 600884"/>
                <a:gd name="connsiteX300" fmla="*/ 121763 h 600884"/>
                <a:gd name="connsiteY300" fmla="*/ 121763 h 600884"/>
                <a:gd name="connsiteX301" fmla="*/ 121763 h 600884"/>
                <a:gd name="connsiteY301" fmla="*/ 121763 h 600884"/>
                <a:gd name="connsiteX302" fmla="*/ 121763 h 600884"/>
                <a:gd name="connsiteY302" fmla="*/ 121763 h 600884"/>
                <a:gd name="connsiteX303" fmla="*/ 121763 h 600884"/>
                <a:gd name="connsiteY303" fmla="*/ 121763 h 600884"/>
                <a:gd name="connsiteX304" fmla="*/ 121763 h 600884"/>
                <a:gd name="connsiteY304" fmla="*/ 121763 h 600884"/>
                <a:gd name="connsiteX305" fmla="*/ 121763 h 600884"/>
                <a:gd name="connsiteY305" fmla="*/ 121763 h 600884"/>
                <a:gd name="connsiteX306" fmla="*/ 121763 h 600884"/>
                <a:gd name="connsiteY306" fmla="*/ 121763 h 600884"/>
                <a:gd name="connsiteX307" fmla="*/ 121763 h 600884"/>
                <a:gd name="connsiteY307" fmla="*/ 121763 h 600884"/>
                <a:gd name="connsiteX308" fmla="*/ 121763 h 600884"/>
                <a:gd name="connsiteY308" fmla="*/ 121763 h 600884"/>
                <a:gd name="connsiteX309" fmla="*/ 121763 h 600884"/>
                <a:gd name="connsiteY309" fmla="*/ 121763 h 600884"/>
                <a:gd name="connsiteX310" fmla="*/ 121763 h 600884"/>
                <a:gd name="connsiteY310" fmla="*/ 121763 h 600884"/>
                <a:gd name="connsiteX311" fmla="*/ 121763 h 600884"/>
                <a:gd name="connsiteY311" fmla="*/ 121763 h 600884"/>
                <a:gd name="connsiteX312" fmla="*/ 121763 h 600884"/>
                <a:gd name="connsiteY312" fmla="*/ 121763 h 600884"/>
                <a:gd name="connsiteX313" fmla="*/ 121763 h 600884"/>
                <a:gd name="connsiteY313" fmla="*/ 121763 h 600884"/>
                <a:gd name="connsiteX314" fmla="*/ 121763 h 600884"/>
                <a:gd name="connsiteY314" fmla="*/ 121763 h 600884"/>
                <a:gd name="connsiteX315" fmla="*/ 121763 h 600884"/>
                <a:gd name="connsiteY315" fmla="*/ 121763 h 600884"/>
                <a:gd name="connsiteX316" fmla="*/ 121763 h 600884"/>
                <a:gd name="connsiteY316" fmla="*/ 121763 h 600884"/>
                <a:gd name="connsiteX317" fmla="*/ 121763 h 600884"/>
                <a:gd name="connsiteY317" fmla="*/ 121763 h 600884"/>
                <a:gd name="connsiteX318" fmla="*/ 121763 h 600884"/>
                <a:gd name="connsiteY318" fmla="*/ 121763 h 600884"/>
                <a:gd name="connsiteX319" fmla="*/ 121763 h 600884"/>
                <a:gd name="connsiteY319" fmla="*/ 121763 h 600884"/>
                <a:gd name="connsiteX320" fmla="*/ 121763 h 600884"/>
                <a:gd name="connsiteY320" fmla="*/ 121763 h 600884"/>
                <a:gd name="connsiteX321" fmla="*/ 121763 h 600884"/>
                <a:gd name="connsiteY321" fmla="*/ 121763 h 600884"/>
                <a:gd name="connsiteX322" fmla="*/ 121763 h 600884"/>
                <a:gd name="connsiteY322" fmla="*/ 121763 h 600884"/>
                <a:gd name="connsiteX323" fmla="*/ 121763 h 600884"/>
                <a:gd name="connsiteY323" fmla="*/ 121763 h 600884"/>
                <a:gd name="connsiteX324" fmla="*/ 121763 h 600884"/>
                <a:gd name="connsiteY324" fmla="*/ 121763 h 600884"/>
                <a:gd name="connsiteX325" fmla="*/ 121763 h 600884"/>
                <a:gd name="connsiteY325" fmla="*/ 121763 h 600884"/>
                <a:gd name="connsiteX326" fmla="*/ 121763 h 600884"/>
                <a:gd name="connsiteY326" fmla="*/ 121763 h 600884"/>
                <a:gd name="connsiteX327" fmla="*/ 121763 h 600884"/>
                <a:gd name="connsiteY327" fmla="*/ 121763 h 600884"/>
                <a:gd name="connsiteX328" fmla="*/ 121763 h 600884"/>
                <a:gd name="connsiteY328" fmla="*/ 121763 h 600884"/>
                <a:gd name="connsiteX329" fmla="*/ 121763 h 600884"/>
                <a:gd name="connsiteY329" fmla="*/ 121763 h 600884"/>
                <a:gd name="connsiteX330" fmla="*/ 121763 h 600884"/>
                <a:gd name="connsiteY330" fmla="*/ 121763 h 600884"/>
                <a:gd name="connsiteX331" fmla="*/ 121763 h 600884"/>
                <a:gd name="connsiteY331" fmla="*/ 121763 h 600884"/>
                <a:gd name="connsiteX332" fmla="*/ 121763 h 600884"/>
                <a:gd name="connsiteY332" fmla="*/ 121763 h 600884"/>
                <a:gd name="connsiteX333" fmla="*/ 121763 h 600884"/>
                <a:gd name="connsiteY333" fmla="*/ 121763 h 600884"/>
                <a:gd name="connsiteX334" fmla="*/ 121763 h 600884"/>
                <a:gd name="connsiteY334" fmla="*/ 121763 h 600884"/>
                <a:gd name="connsiteX335" fmla="*/ 121763 h 600884"/>
                <a:gd name="connsiteY335" fmla="*/ 121763 h 600884"/>
                <a:gd name="connsiteX336" fmla="*/ 121763 h 600884"/>
                <a:gd name="connsiteY336" fmla="*/ 121763 h 600884"/>
                <a:gd name="connsiteX337" fmla="*/ 121763 h 600884"/>
                <a:gd name="connsiteY337" fmla="*/ 121763 h 600884"/>
                <a:gd name="connsiteX338" fmla="*/ 121763 h 600884"/>
                <a:gd name="connsiteY338" fmla="*/ 121763 h 600884"/>
                <a:gd name="connsiteX339" fmla="*/ 121763 h 600884"/>
                <a:gd name="connsiteY339" fmla="*/ 121763 h 600884"/>
                <a:gd name="connsiteX340" fmla="*/ 121763 h 600884"/>
                <a:gd name="connsiteY340" fmla="*/ 121763 h 600884"/>
                <a:gd name="connsiteX341" fmla="*/ 121763 h 600884"/>
                <a:gd name="connsiteY341" fmla="*/ 121763 h 600884"/>
                <a:gd name="connsiteX342" fmla="*/ 121763 h 600884"/>
                <a:gd name="connsiteY342" fmla="*/ 121763 h 600884"/>
                <a:gd name="connsiteX343" fmla="*/ 121763 h 600884"/>
                <a:gd name="connsiteY343" fmla="*/ 121763 h 600884"/>
                <a:gd name="connsiteX344" fmla="*/ 121763 h 600884"/>
                <a:gd name="connsiteY344" fmla="*/ 121763 h 600884"/>
                <a:gd name="connsiteX345" fmla="*/ 121763 h 600884"/>
                <a:gd name="connsiteY345" fmla="*/ 121763 h 600884"/>
                <a:gd name="connsiteX346" fmla="*/ 121763 h 600884"/>
                <a:gd name="connsiteY346" fmla="*/ 121763 h 600884"/>
                <a:gd name="connsiteX347" fmla="*/ 121763 h 600884"/>
                <a:gd name="connsiteY347" fmla="*/ 121763 h 600884"/>
                <a:gd name="connsiteX348" fmla="*/ 121763 h 600884"/>
                <a:gd name="connsiteY348" fmla="*/ 121763 h 600884"/>
                <a:gd name="connsiteX349" fmla="*/ 121763 h 600884"/>
                <a:gd name="connsiteY349" fmla="*/ 121763 h 600884"/>
                <a:gd name="connsiteX350" fmla="*/ 121763 h 600884"/>
                <a:gd name="connsiteY350" fmla="*/ 121763 h 600884"/>
                <a:gd name="connsiteX351" fmla="*/ 121763 h 600884"/>
                <a:gd name="connsiteY351" fmla="*/ 121763 h 600884"/>
                <a:gd name="connsiteX352" fmla="*/ 121763 h 600884"/>
                <a:gd name="connsiteY352" fmla="*/ 121763 h 600884"/>
                <a:gd name="connsiteX353" fmla="*/ 121763 h 600884"/>
                <a:gd name="connsiteY353" fmla="*/ 121763 h 600884"/>
                <a:gd name="connsiteX354" fmla="*/ 121763 h 600884"/>
                <a:gd name="connsiteY354" fmla="*/ 121763 h 600884"/>
                <a:gd name="connsiteX355" fmla="*/ 121763 h 600884"/>
                <a:gd name="connsiteY355" fmla="*/ 121763 h 600884"/>
                <a:gd name="connsiteX356" fmla="*/ 121763 h 600884"/>
                <a:gd name="connsiteY356" fmla="*/ 121763 h 600884"/>
                <a:gd name="connsiteX357" fmla="*/ 121763 h 600884"/>
                <a:gd name="connsiteY357" fmla="*/ 121763 h 600884"/>
                <a:gd name="connsiteX358" fmla="*/ 121763 h 600884"/>
                <a:gd name="connsiteY358" fmla="*/ 121763 h 600884"/>
                <a:gd name="connsiteX359" fmla="*/ 121763 h 600884"/>
                <a:gd name="connsiteY359" fmla="*/ 121763 h 600884"/>
                <a:gd name="connsiteX360" fmla="*/ 121763 h 600884"/>
                <a:gd name="connsiteY360" fmla="*/ 121763 h 600884"/>
                <a:gd name="connsiteX361" fmla="*/ 121763 h 600884"/>
                <a:gd name="connsiteY361" fmla="*/ 121763 h 600884"/>
                <a:gd name="connsiteX362" fmla="*/ 121763 h 600884"/>
                <a:gd name="connsiteY362" fmla="*/ 121763 h 600884"/>
                <a:gd name="connsiteX363" fmla="*/ 121763 h 600884"/>
                <a:gd name="connsiteY363" fmla="*/ 121763 h 600884"/>
                <a:gd name="connsiteX364" fmla="*/ 121763 h 600884"/>
                <a:gd name="connsiteY364" fmla="*/ 121763 h 600884"/>
                <a:gd name="connsiteX365" fmla="*/ 121763 h 600884"/>
                <a:gd name="connsiteY365" fmla="*/ 121763 h 600884"/>
                <a:gd name="connsiteX366" fmla="*/ 121763 h 600884"/>
                <a:gd name="connsiteY366" fmla="*/ 121763 h 600884"/>
                <a:gd name="connsiteX367" fmla="*/ 121763 h 600884"/>
                <a:gd name="connsiteY367" fmla="*/ 121763 h 600884"/>
                <a:gd name="connsiteX368" fmla="*/ 121763 h 600884"/>
                <a:gd name="connsiteY368" fmla="*/ 121763 h 600884"/>
                <a:gd name="connsiteX369" fmla="*/ 121763 h 600884"/>
                <a:gd name="connsiteY369" fmla="*/ 121763 h 600884"/>
                <a:gd name="connsiteX370" fmla="*/ 121763 h 600884"/>
                <a:gd name="connsiteY370" fmla="*/ 121763 h 600884"/>
                <a:gd name="connsiteX371" fmla="*/ 121763 h 600884"/>
                <a:gd name="connsiteY371" fmla="*/ 121763 h 600884"/>
                <a:gd name="connsiteX372" fmla="*/ 121763 h 600884"/>
                <a:gd name="connsiteY372" fmla="*/ 121763 h 600884"/>
                <a:gd name="connsiteX373" fmla="*/ 121763 h 600884"/>
                <a:gd name="connsiteY373" fmla="*/ 121763 h 600884"/>
                <a:gd name="connsiteX374" fmla="*/ 121763 h 600884"/>
                <a:gd name="connsiteY374" fmla="*/ 121763 h 600884"/>
                <a:gd name="connsiteX375" fmla="*/ 121763 h 600884"/>
                <a:gd name="connsiteY375" fmla="*/ 121763 h 600884"/>
                <a:gd name="connsiteX376" fmla="*/ 121763 h 600884"/>
                <a:gd name="connsiteY376" fmla="*/ 121763 h 600884"/>
                <a:gd name="connsiteX377" fmla="*/ 121763 h 600884"/>
                <a:gd name="connsiteY377" fmla="*/ 121763 h 600884"/>
                <a:gd name="connsiteX378" fmla="*/ 121763 h 600884"/>
                <a:gd name="connsiteY378" fmla="*/ 121763 h 600884"/>
                <a:gd name="connsiteX379" fmla="*/ 121763 h 600884"/>
                <a:gd name="connsiteY379" fmla="*/ 121763 h 600884"/>
                <a:gd name="connsiteX380" fmla="*/ 121763 h 600884"/>
                <a:gd name="connsiteY380" fmla="*/ 121763 h 600884"/>
                <a:gd name="connsiteX381" fmla="*/ 121763 h 600884"/>
                <a:gd name="connsiteY381" fmla="*/ 121763 h 600884"/>
                <a:gd name="connsiteX382" fmla="*/ 121763 h 600884"/>
                <a:gd name="connsiteY382" fmla="*/ 121763 h 600884"/>
                <a:gd name="connsiteX383" fmla="*/ 121763 h 600884"/>
                <a:gd name="connsiteY383" fmla="*/ 121763 h 600884"/>
                <a:gd name="connsiteX384" fmla="*/ 121763 h 600884"/>
                <a:gd name="connsiteY384" fmla="*/ 121763 h 600884"/>
                <a:gd name="connsiteX385" fmla="*/ 121763 h 600884"/>
                <a:gd name="connsiteY385" fmla="*/ 121763 h 600884"/>
                <a:gd name="connsiteX386" fmla="*/ 121763 h 600884"/>
                <a:gd name="connsiteY386" fmla="*/ 121763 h 600884"/>
                <a:gd name="connsiteX387" fmla="*/ 121763 h 600884"/>
                <a:gd name="connsiteY387" fmla="*/ 121763 h 600884"/>
                <a:gd name="connsiteX388" fmla="*/ 121763 h 600884"/>
                <a:gd name="connsiteY388" fmla="*/ 121763 h 600884"/>
                <a:gd name="connsiteX389" fmla="*/ 121763 h 600884"/>
                <a:gd name="connsiteY389" fmla="*/ 121763 h 600884"/>
                <a:gd name="connsiteX390" fmla="*/ 121763 h 600884"/>
                <a:gd name="connsiteY390" fmla="*/ 121763 h 600884"/>
                <a:gd name="connsiteX391" fmla="*/ 121763 h 600884"/>
                <a:gd name="connsiteY391" fmla="*/ 121763 h 600884"/>
                <a:gd name="connsiteX392" fmla="*/ 121763 h 600884"/>
                <a:gd name="connsiteY392" fmla="*/ 121763 h 600884"/>
                <a:gd name="connsiteX393" fmla="*/ 121763 h 600884"/>
                <a:gd name="connsiteY393" fmla="*/ 121763 h 600884"/>
                <a:gd name="connsiteX394" fmla="*/ 121763 h 600884"/>
                <a:gd name="connsiteY394" fmla="*/ 121763 h 600884"/>
                <a:gd name="connsiteX395" fmla="*/ 121763 h 600884"/>
                <a:gd name="connsiteY395" fmla="*/ 121763 h 600884"/>
                <a:gd name="connsiteX396" fmla="*/ 121763 h 600884"/>
                <a:gd name="connsiteY396" fmla="*/ 121763 h 600884"/>
                <a:gd name="connsiteX397" fmla="*/ 121763 h 600884"/>
                <a:gd name="connsiteY397" fmla="*/ 121763 h 600884"/>
                <a:gd name="connsiteX398" fmla="*/ 121763 h 600884"/>
                <a:gd name="connsiteY398" fmla="*/ 121763 h 600884"/>
                <a:gd name="connsiteX399" fmla="*/ 121763 h 600884"/>
                <a:gd name="connsiteY399" fmla="*/ 121763 h 600884"/>
                <a:gd name="connsiteX400" fmla="*/ 121763 h 600884"/>
                <a:gd name="connsiteY400" fmla="*/ 121763 h 600884"/>
                <a:gd name="connsiteX401" fmla="*/ 121763 h 600884"/>
                <a:gd name="connsiteY401" fmla="*/ 121763 h 600884"/>
                <a:gd name="connsiteX402" fmla="*/ 121763 h 600884"/>
                <a:gd name="connsiteY402" fmla="*/ 121763 h 600884"/>
                <a:gd name="connsiteX403" fmla="*/ 121763 h 600884"/>
                <a:gd name="connsiteY403" fmla="*/ 121763 h 600884"/>
                <a:gd name="connsiteX404" fmla="*/ 121763 h 600884"/>
                <a:gd name="connsiteY404" fmla="*/ 121763 h 600884"/>
                <a:gd name="connsiteX405" fmla="*/ 121763 h 600884"/>
                <a:gd name="connsiteY405" fmla="*/ 121763 h 600884"/>
                <a:gd name="connsiteX406" fmla="*/ 121763 h 600884"/>
                <a:gd name="connsiteY406" fmla="*/ 121763 h 600884"/>
                <a:gd name="connsiteX407" fmla="*/ 121763 h 600884"/>
                <a:gd name="connsiteY407" fmla="*/ 121763 h 600884"/>
                <a:gd name="connsiteX408" fmla="*/ 121763 h 600884"/>
                <a:gd name="connsiteY408" fmla="*/ 121763 h 600884"/>
                <a:gd name="connsiteX409" fmla="*/ 121763 h 600884"/>
                <a:gd name="connsiteY409" fmla="*/ 121763 h 600884"/>
                <a:gd name="connsiteX410" fmla="*/ 121763 h 600884"/>
                <a:gd name="connsiteY410" fmla="*/ 121763 h 600884"/>
                <a:gd name="connsiteX411" fmla="*/ 121763 h 600884"/>
                <a:gd name="connsiteY411" fmla="*/ 121763 h 600884"/>
                <a:gd name="connsiteX412" fmla="*/ 121763 h 600884"/>
                <a:gd name="connsiteY412" fmla="*/ 121763 h 600884"/>
                <a:gd name="connsiteX413" fmla="*/ 121763 h 600884"/>
                <a:gd name="connsiteY413" fmla="*/ 121763 h 600884"/>
                <a:gd name="connsiteX414" fmla="*/ 121763 h 600884"/>
                <a:gd name="connsiteY414" fmla="*/ 121763 h 600884"/>
                <a:gd name="connsiteX415" fmla="*/ 121763 h 600884"/>
                <a:gd name="connsiteY415" fmla="*/ 121763 h 600884"/>
                <a:gd name="connsiteX416" fmla="*/ 121763 h 600884"/>
                <a:gd name="connsiteY416" fmla="*/ 121763 h 600884"/>
                <a:gd name="connsiteX417" fmla="*/ 121763 h 600884"/>
                <a:gd name="connsiteY417" fmla="*/ 121763 h 600884"/>
                <a:gd name="connsiteX418" fmla="*/ 121763 h 600884"/>
                <a:gd name="connsiteY418" fmla="*/ 121763 h 600884"/>
                <a:gd name="connsiteX419" fmla="*/ 121763 h 600884"/>
                <a:gd name="connsiteY419" fmla="*/ 121763 h 600884"/>
                <a:gd name="connsiteX420" fmla="*/ 121763 h 600884"/>
                <a:gd name="connsiteY420" fmla="*/ 121763 h 600884"/>
                <a:gd name="connsiteX421" fmla="*/ 121763 h 600884"/>
                <a:gd name="connsiteY421" fmla="*/ 121763 h 600884"/>
                <a:gd name="connsiteX422" fmla="*/ 121763 h 600884"/>
                <a:gd name="connsiteY422" fmla="*/ 121763 h 600884"/>
                <a:gd name="connsiteX423" fmla="*/ 121763 h 600884"/>
                <a:gd name="connsiteY423" fmla="*/ 121763 h 600884"/>
                <a:gd name="connsiteX424" fmla="*/ 121763 h 600884"/>
                <a:gd name="connsiteY424" fmla="*/ 121763 h 600884"/>
                <a:gd name="connsiteX425" fmla="*/ 121763 h 600884"/>
                <a:gd name="connsiteY425" fmla="*/ 121763 h 600884"/>
                <a:gd name="connsiteX426" fmla="*/ 121763 h 600884"/>
                <a:gd name="connsiteY426" fmla="*/ 121763 h 60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607614" h="606761">
                  <a:moveTo>
                    <a:pt x="577276" y="546085"/>
                  </a:moveTo>
                  <a:lnTo>
                    <a:pt x="587107" y="556281"/>
                  </a:lnTo>
                  <a:lnTo>
                    <a:pt x="587107" y="556359"/>
                  </a:lnTo>
                  <a:lnTo>
                    <a:pt x="577276" y="566555"/>
                  </a:lnTo>
                  <a:cubicBezTo>
                    <a:pt x="571826" y="566555"/>
                    <a:pt x="567407" y="561973"/>
                    <a:pt x="567407" y="556320"/>
                  </a:cubicBezTo>
                  <a:cubicBezTo>
                    <a:pt x="567407" y="550667"/>
                    <a:pt x="571826" y="546085"/>
                    <a:pt x="577276" y="546085"/>
                  </a:cubicBezTo>
                  <a:close/>
                  <a:moveTo>
                    <a:pt x="516478" y="546085"/>
                  </a:moveTo>
                  <a:cubicBezTo>
                    <a:pt x="521928" y="546085"/>
                    <a:pt x="526347" y="550667"/>
                    <a:pt x="526347" y="556320"/>
                  </a:cubicBezTo>
                  <a:cubicBezTo>
                    <a:pt x="526347" y="561973"/>
                    <a:pt x="521928" y="566555"/>
                    <a:pt x="516478" y="566555"/>
                  </a:cubicBezTo>
                  <a:cubicBezTo>
                    <a:pt x="511028" y="566555"/>
                    <a:pt x="506609" y="561973"/>
                    <a:pt x="506609" y="556320"/>
                  </a:cubicBezTo>
                  <a:cubicBezTo>
                    <a:pt x="506609" y="550667"/>
                    <a:pt x="511028" y="546085"/>
                    <a:pt x="516478" y="546085"/>
                  </a:cubicBezTo>
                  <a:close/>
                  <a:moveTo>
                    <a:pt x="455680" y="546085"/>
                  </a:moveTo>
                  <a:cubicBezTo>
                    <a:pt x="461130" y="546085"/>
                    <a:pt x="465549" y="550667"/>
                    <a:pt x="465549" y="556320"/>
                  </a:cubicBezTo>
                  <a:cubicBezTo>
                    <a:pt x="465549" y="561973"/>
                    <a:pt x="461130" y="566555"/>
                    <a:pt x="455680" y="566555"/>
                  </a:cubicBezTo>
                  <a:cubicBezTo>
                    <a:pt x="450230" y="566555"/>
                    <a:pt x="445811" y="561973"/>
                    <a:pt x="445811" y="556320"/>
                  </a:cubicBezTo>
                  <a:cubicBezTo>
                    <a:pt x="445811" y="550667"/>
                    <a:pt x="450230" y="546085"/>
                    <a:pt x="455680" y="546085"/>
                  </a:cubicBezTo>
                  <a:close/>
                  <a:moveTo>
                    <a:pt x="395004" y="546085"/>
                  </a:moveTo>
                  <a:cubicBezTo>
                    <a:pt x="400454" y="546085"/>
                    <a:pt x="404873" y="550667"/>
                    <a:pt x="404873" y="556320"/>
                  </a:cubicBezTo>
                  <a:cubicBezTo>
                    <a:pt x="404873" y="561973"/>
                    <a:pt x="400454" y="566555"/>
                    <a:pt x="395004" y="566555"/>
                  </a:cubicBezTo>
                  <a:cubicBezTo>
                    <a:pt x="389554" y="566555"/>
                    <a:pt x="385135" y="561973"/>
                    <a:pt x="385135" y="556320"/>
                  </a:cubicBezTo>
                  <a:cubicBezTo>
                    <a:pt x="385135" y="550667"/>
                    <a:pt x="389554" y="546085"/>
                    <a:pt x="395004" y="546085"/>
                  </a:cubicBezTo>
                  <a:close/>
                  <a:moveTo>
                    <a:pt x="334206" y="546085"/>
                  </a:moveTo>
                  <a:cubicBezTo>
                    <a:pt x="339656" y="546085"/>
                    <a:pt x="344075" y="550667"/>
                    <a:pt x="344075" y="556320"/>
                  </a:cubicBezTo>
                  <a:cubicBezTo>
                    <a:pt x="344075" y="561973"/>
                    <a:pt x="339656" y="566555"/>
                    <a:pt x="334206" y="566555"/>
                  </a:cubicBezTo>
                  <a:cubicBezTo>
                    <a:pt x="328756" y="566555"/>
                    <a:pt x="324337" y="561973"/>
                    <a:pt x="324337" y="556320"/>
                  </a:cubicBezTo>
                  <a:cubicBezTo>
                    <a:pt x="324337" y="550667"/>
                    <a:pt x="328756" y="546085"/>
                    <a:pt x="334206" y="546085"/>
                  </a:cubicBezTo>
                  <a:close/>
                  <a:moveTo>
                    <a:pt x="273408" y="546085"/>
                  </a:moveTo>
                  <a:cubicBezTo>
                    <a:pt x="278858" y="546085"/>
                    <a:pt x="283277" y="550667"/>
                    <a:pt x="283277" y="556320"/>
                  </a:cubicBezTo>
                  <a:cubicBezTo>
                    <a:pt x="283277" y="561973"/>
                    <a:pt x="278858" y="566555"/>
                    <a:pt x="273408" y="566555"/>
                  </a:cubicBezTo>
                  <a:cubicBezTo>
                    <a:pt x="267958" y="566555"/>
                    <a:pt x="263539" y="561973"/>
                    <a:pt x="263539" y="556320"/>
                  </a:cubicBezTo>
                  <a:cubicBezTo>
                    <a:pt x="263539" y="550667"/>
                    <a:pt x="267958" y="546085"/>
                    <a:pt x="273408" y="546085"/>
                  </a:cubicBezTo>
                  <a:close/>
                  <a:moveTo>
                    <a:pt x="212671" y="546085"/>
                  </a:moveTo>
                  <a:cubicBezTo>
                    <a:pt x="218155" y="546085"/>
                    <a:pt x="222601" y="550667"/>
                    <a:pt x="222601" y="556320"/>
                  </a:cubicBezTo>
                  <a:cubicBezTo>
                    <a:pt x="222601" y="561973"/>
                    <a:pt x="218155" y="566555"/>
                    <a:pt x="212671" y="566555"/>
                  </a:cubicBezTo>
                  <a:cubicBezTo>
                    <a:pt x="207187" y="566555"/>
                    <a:pt x="202741" y="561973"/>
                    <a:pt x="202741" y="556320"/>
                  </a:cubicBezTo>
                  <a:cubicBezTo>
                    <a:pt x="202741" y="550667"/>
                    <a:pt x="207187" y="546085"/>
                    <a:pt x="212671" y="546085"/>
                  </a:cubicBezTo>
                  <a:close/>
                  <a:moveTo>
                    <a:pt x="151934" y="546085"/>
                  </a:moveTo>
                  <a:cubicBezTo>
                    <a:pt x="157384" y="546085"/>
                    <a:pt x="161803" y="550667"/>
                    <a:pt x="161803" y="556320"/>
                  </a:cubicBezTo>
                  <a:cubicBezTo>
                    <a:pt x="161803" y="561973"/>
                    <a:pt x="157384" y="566555"/>
                    <a:pt x="151934" y="566555"/>
                  </a:cubicBezTo>
                  <a:cubicBezTo>
                    <a:pt x="146484" y="566555"/>
                    <a:pt x="142065" y="561973"/>
                    <a:pt x="142065" y="556320"/>
                  </a:cubicBezTo>
                  <a:cubicBezTo>
                    <a:pt x="142065" y="550667"/>
                    <a:pt x="146484" y="546085"/>
                    <a:pt x="151934" y="546085"/>
                  </a:cubicBezTo>
                  <a:close/>
                  <a:moveTo>
                    <a:pt x="91136" y="546085"/>
                  </a:moveTo>
                  <a:cubicBezTo>
                    <a:pt x="96586" y="546085"/>
                    <a:pt x="101005" y="550667"/>
                    <a:pt x="101005" y="556320"/>
                  </a:cubicBezTo>
                  <a:cubicBezTo>
                    <a:pt x="101005" y="561973"/>
                    <a:pt x="96586" y="566555"/>
                    <a:pt x="91136" y="566555"/>
                  </a:cubicBezTo>
                  <a:cubicBezTo>
                    <a:pt x="85686" y="566555"/>
                    <a:pt x="81267" y="561973"/>
                    <a:pt x="81267" y="556320"/>
                  </a:cubicBezTo>
                  <a:cubicBezTo>
                    <a:pt x="81267" y="550667"/>
                    <a:pt x="85686" y="546085"/>
                    <a:pt x="91136" y="546085"/>
                  </a:cubicBezTo>
                  <a:close/>
                  <a:moveTo>
                    <a:pt x="30338" y="546085"/>
                  </a:moveTo>
                  <a:cubicBezTo>
                    <a:pt x="35788" y="546085"/>
                    <a:pt x="40207" y="550667"/>
                    <a:pt x="40207" y="556320"/>
                  </a:cubicBezTo>
                  <a:cubicBezTo>
                    <a:pt x="40207" y="561973"/>
                    <a:pt x="35788" y="566555"/>
                    <a:pt x="30338" y="566555"/>
                  </a:cubicBezTo>
                  <a:lnTo>
                    <a:pt x="20507" y="556359"/>
                  </a:lnTo>
                  <a:lnTo>
                    <a:pt x="20507" y="556281"/>
                  </a:lnTo>
                  <a:close/>
                  <a:moveTo>
                    <a:pt x="546816" y="515747"/>
                  </a:moveTo>
                  <a:cubicBezTo>
                    <a:pt x="552266" y="515747"/>
                    <a:pt x="556685" y="520329"/>
                    <a:pt x="556685" y="525982"/>
                  </a:cubicBezTo>
                  <a:cubicBezTo>
                    <a:pt x="556685" y="531635"/>
                    <a:pt x="552266" y="536217"/>
                    <a:pt x="546816" y="536217"/>
                  </a:cubicBezTo>
                  <a:cubicBezTo>
                    <a:pt x="541366" y="536217"/>
                    <a:pt x="536947" y="531635"/>
                    <a:pt x="536947" y="525982"/>
                  </a:cubicBezTo>
                  <a:cubicBezTo>
                    <a:pt x="536947" y="520329"/>
                    <a:pt x="541366" y="515747"/>
                    <a:pt x="546816" y="515747"/>
                  </a:cubicBezTo>
                  <a:close/>
                  <a:moveTo>
                    <a:pt x="60798" y="515747"/>
                  </a:moveTo>
                  <a:cubicBezTo>
                    <a:pt x="66248" y="515747"/>
                    <a:pt x="70667" y="520329"/>
                    <a:pt x="70667" y="525982"/>
                  </a:cubicBezTo>
                  <a:cubicBezTo>
                    <a:pt x="70667" y="531635"/>
                    <a:pt x="66248" y="536217"/>
                    <a:pt x="60798" y="536217"/>
                  </a:cubicBezTo>
                  <a:cubicBezTo>
                    <a:pt x="55348" y="536217"/>
                    <a:pt x="50929" y="531635"/>
                    <a:pt x="50929" y="525982"/>
                  </a:cubicBezTo>
                  <a:cubicBezTo>
                    <a:pt x="50929" y="520329"/>
                    <a:pt x="55348" y="515747"/>
                    <a:pt x="60798" y="515747"/>
                  </a:cubicBezTo>
                  <a:close/>
                  <a:moveTo>
                    <a:pt x="577276" y="485409"/>
                  </a:moveTo>
                  <a:lnTo>
                    <a:pt x="587107" y="495605"/>
                  </a:lnTo>
                  <a:lnTo>
                    <a:pt x="587107" y="495683"/>
                  </a:lnTo>
                  <a:lnTo>
                    <a:pt x="577276" y="505879"/>
                  </a:lnTo>
                  <a:cubicBezTo>
                    <a:pt x="571826" y="505879"/>
                    <a:pt x="567407" y="501297"/>
                    <a:pt x="567407" y="495644"/>
                  </a:cubicBezTo>
                  <a:cubicBezTo>
                    <a:pt x="567407" y="489991"/>
                    <a:pt x="571826" y="485409"/>
                    <a:pt x="577276" y="485409"/>
                  </a:cubicBezTo>
                  <a:close/>
                  <a:moveTo>
                    <a:pt x="30338" y="485409"/>
                  </a:moveTo>
                  <a:cubicBezTo>
                    <a:pt x="35788" y="485409"/>
                    <a:pt x="40207" y="489991"/>
                    <a:pt x="40207" y="495644"/>
                  </a:cubicBezTo>
                  <a:cubicBezTo>
                    <a:pt x="40207" y="501297"/>
                    <a:pt x="35788" y="505879"/>
                    <a:pt x="30338" y="505879"/>
                  </a:cubicBezTo>
                  <a:lnTo>
                    <a:pt x="20507" y="495683"/>
                  </a:lnTo>
                  <a:lnTo>
                    <a:pt x="20507" y="495605"/>
                  </a:lnTo>
                  <a:close/>
                  <a:moveTo>
                    <a:pt x="546816" y="455071"/>
                  </a:moveTo>
                  <a:cubicBezTo>
                    <a:pt x="552266" y="455071"/>
                    <a:pt x="556685" y="459653"/>
                    <a:pt x="556685" y="465306"/>
                  </a:cubicBezTo>
                  <a:cubicBezTo>
                    <a:pt x="556685" y="470959"/>
                    <a:pt x="552266" y="475541"/>
                    <a:pt x="546816" y="475541"/>
                  </a:cubicBezTo>
                  <a:cubicBezTo>
                    <a:pt x="541366" y="475541"/>
                    <a:pt x="536947" y="470959"/>
                    <a:pt x="536947" y="465306"/>
                  </a:cubicBezTo>
                  <a:cubicBezTo>
                    <a:pt x="536947" y="459653"/>
                    <a:pt x="541366" y="455071"/>
                    <a:pt x="546816" y="455071"/>
                  </a:cubicBezTo>
                  <a:close/>
                  <a:moveTo>
                    <a:pt x="60798" y="455071"/>
                  </a:moveTo>
                  <a:cubicBezTo>
                    <a:pt x="66248" y="455071"/>
                    <a:pt x="70667" y="459653"/>
                    <a:pt x="70667" y="465306"/>
                  </a:cubicBezTo>
                  <a:cubicBezTo>
                    <a:pt x="70667" y="470959"/>
                    <a:pt x="66248" y="475541"/>
                    <a:pt x="60798" y="475541"/>
                  </a:cubicBezTo>
                  <a:cubicBezTo>
                    <a:pt x="55348" y="475541"/>
                    <a:pt x="50929" y="470959"/>
                    <a:pt x="50929" y="465306"/>
                  </a:cubicBezTo>
                  <a:cubicBezTo>
                    <a:pt x="50929" y="459653"/>
                    <a:pt x="55348" y="455071"/>
                    <a:pt x="60798" y="455071"/>
                  </a:cubicBezTo>
                  <a:close/>
                  <a:moveTo>
                    <a:pt x="577276" y="424733"/>
                  </a:moveTo>
                  <a:lnTo>
                    <a:pt x="587107" y="434929"/>
                  </a:lnTo>
                  <a:lnTo>
                    <a:pt x="587107" y="435007"/>
                  </a:lnTo>
                  <a:lnTo>
                    <a:pt x="577276" y="445203"/>
                  </a:lnTo>
                  <a:cubicBezTo>
                    <a:pt x="571826" y="445203"/>
                    <a:pt x="567407" y="440621"/>
                    <a:pt x="567407" y="434968"/>
                  </a:cubicBezTo>
                  <a:cubicBezTo>
                    <a:pt x="567407" y="429315"/>
                    <a:pt x="571826" y="424733"/>
                    <a:pt x="577276" y="424733"/>
                  </a:cubicBezTo>
                  <a:close/>
                  <a:moveTo>
                    <a:pt x="30338" y="424733"/>
                  </a:moveTo>
                  <a:cubicBezTo>
                    <a:pt x="35788" y="424733"/>
                    <a:pt x="40207" y="429315"/>
                    <a:pt x="40207" y="434968"/>
                  </a:cubicBezTo>
                  <a:cubicBezTo>
                    <a:pt x="40207" y="440621"/>
                    <a:pt x="35788" y="445203"/>
                    <a:pt x="30338" y="445203"/>
                  </a:cubicBezTo>
                  <a:lnTo>
                    <a:pt x="20507" y="435007"/>
                  </a:lnTo>
                  <a:lnTo>
                    <a:pt x="20507" y="434929"/>
                  </a:lnTo>
                  <a:close/>
                  <a:moveTo>
                    <a:pt x="546816" y="394395"/>
                  </a:moveTo>
                  <a:cubicBezTo>
                    <a:pt x="552266" y="394395"/>
                    <a:pt x="556685" y="398977"/>
                    <a:pt x="556685" y="404630"/>
                  </a:cubicBezTo>
                  <a:cubicBezTo>
                    <a:pt x="556685" y="410283"/>
                    <a:pt x="552266" y="414865"/>
                    <a:pt x="546816" y="414865"/>
                  </a:cubicBezTo>
                  <a:cubicBezTo>
                    <a:pt x="541366" y="414865"/>
                    <a:pt x="536947" y="410283"/>
                    <a:pt x="536947" y="404630"/>
                  </a:cubicBezTo>
                  <a:cubicBezTo>
                    <a:pt x="536947" y="398977"/>
                    <a:pt x="541366" y="394395"/>
                    <a:pt x="546816" y="394395"/>
                  </a:cubicBezTo>
                  <a:close/>
                  <a:moveTo>
                    <a:pt x="60798" y="394395"/>
                  </a:moveTo>
                  <a:cubicBezTo>
                    <a:pt x="66248" y="394395"/>
                    <a:pt x="70667" y="398977"/>
                    <a:pt x="70667" y="404630"/>
                  </a:cubicBezTo>
                  <a:cubicBezTo>
                    <a:pt x="70667" y="410283"/>
                    <a:pt x="66248" y="414865"/>
                    <a:pt x="60798" y="414865"/>
                  </a:cubicBezTo>
                  <a:cubicBezTo>
                    <a:pt x="55348" y="414865"/>
                    <a:pt x="50929" y="410283"/>
                    <a:pt x="50929" y="404630"/>
                  </a:cubicBezTo>
                  <a:cubicBezTo>
                    <a:pt x="50929" y="398977"/>
                    <a:pt x="55348" y="394395"/>
                    <a:pt x="60798" y="394395"/>
                  </a:cubicBezTo>
                  <a:close/>
                  <a:moveTo>
                    <a:pt x="577276" y="364057"/>
                  </a:moveTo>
                  <a:lnTo>
                    <a:pt x="587107" y="374253"/>
                  </a:lnTo>
                  <a:lnTo>
                    <a:pt x="587107" y="374331"/>
                  </a:lnTo>
                  <a:lnTo>
                    <a:pt x="577276" y="384527"/>
                  </a:lnTo>
                  <a:cubicBezTo>
                    <a:pt x="571826" y="384527"/>
                    <a:pt x="567407" y="379945"/>
                    <a:pt x="567407" y="374292"/>
                  </a:cubicBezTo>
                  <a:cubicBezTo>
                    <a:pt x="567407" y="368639"/>
                    <a:pt x="571826" y="364057"/>
                    <a:pt x="577276" y="364057"/>
                  </a:cubicBezTo>
                  <a:close/>
                  <a:moveTo>
                    <a:pt x="30338" y="364057"/>
                  </a:moveTo>
                  <a:cubicBezTo>
                    <a:pt x="35788" y="364057"/>
                    <a:pt x="40207" y="368639"/>
                    <a:pt x="40207" y="374292"/>
                  </a:cubicBezTo>
                  <a:cubicBezTo>
                    <a:pt x="40207" y="379945"/>
                    <a:pt x="35788" y="384527"/>
                    <a:pt x="30338" y="384527"/>
                  </a:cubicBezTo>
                  <a:lnTo>
                    <a:pt x="20507" y="374331"/>
                  </a:lnTo>
                  <a:lnTo>
                    <a:pt x="20507" y="374253"/>
                  </a:lnTo>
                  <a:close/>
                  <a:moveTo>
                    <a:pt x="546816" y="333719"/>
                  </a:moveTo>
                  <a:cubicBezTo>
                    <a:pt x="552266" y="333719"/>
                    <a:pt x="556685" y="338301"/>
                    <a:pt x="556685" y="343954"/>
                  </a:cubicBezTo>
                  <a:cubicBezTo>
                    <a:pt x="556685" y="349607"/>
                    <a:pt x="552266" y="354189"/>
                    <a:pt x="546816" y="354189"/>
                  </a:cubicBezTo>
                  <a:cubicBezTo>
                    <a:pt x="541366" y="354189"/>
                    <a:pt x="536947" y="349607"/>
                    <a:pt x="536947" y="343954"/>
                  </a:cubicBezTo>
                  <a:cubicBezTo>
                    <a:pt x="536947" y="338301"/>
                    <a:pt x="541366" y="333719"/>
                    <a:pt x="546816" y="333719"/>
                  </a:cubicBezTo>
                  <a:close/>
                  <a:moveTo>
                    <a:pt x="60798" y="333719"/>
                  </a:moveTo>
                  <a:cubicBezTo>
                    <a:pt x="66248" y="333719"/>
                    <a:pt x="70667" y="338301"/>
                    <a:pt x="70667" y="343954"/>
                  </a:cubicBezTo>
                  <a:cubicBezTo>
                    <a:pt x="70667" y="349607"/>
                    <a:pt x="66248" y="354189"/>
                    <a:pt x="60798" y="354189"/>
                  </a:cubicBezTo>
                  <a:cubicBezTo>
                    <a:pt x="55348" y="354189"/>
                    <a:pt x="50929" y="349607"/>
                    <a:pt x="50929" y="343954"/>
                  </a:cubicBezTo>
                  <a:cubicBezTo>
                    <a:pt x="50929" y="338301"/>
                    <a:pt x="55348" y="333719"/>
                    <a:pt x="60798" y="333719"/>
                  </a:cubicBezTo>
                  <a:close/>
                  <a:moveTo>
                    <a:pt x="577276" y="303381"/>
                  </a:moveTo>
                  <a:lnTo>
                    <a:pt x="587107" y="313577"/>
                  </a:lnTo>
                  <a:lnTo>
                    <a:pt x="587107" y="313655"/>
                  </a:lnTo>
                  <a:lnTo>
                    <a:pt x="577276" y="323851"/>
                  </a:lnTo>
                  <a:cubicBezTo>
                    <a:pt x="571826" y="323851"/>
                    <a:pt x="567407" y="319269"/>
                    <a:pt x="567407" y="313616"/>
                  </a:cubicBezTo>
                  <a:cubicBezTo>
                    <a:pt x="567407" y="307963"/>
                    <a:pt x="571826" y="303381"/>
                    <a:pt x="577276" y="303381"/>
                  </a:cubicBezTo>
                  <a:close/>
                  <a:moveTo>
                    <a:pt x="30338" y="303381"/>
                  </a:moveTo>
                  <a:cubicBezTo>
                    <a:pt x="35788" y="303381"/>
                    <a:pt x="40207" y="307963"/>
                    <a:pt x="40207" y="313616"/>
                  </a:cubicBezTo>
                  <a:cubicBezTo>
                    <a:pt x="40207" y="319269"/>
                    <a:pt x="35788" y="323851"/>
                    <a:pt x="30338" y="323851"/>
                  </a:cubicBezTo>
                  <a:lnTo>
                    <a:pt x="20507" y="313655"/>
                  </a:lnTo>
                  <a:lnTo>
                    <a:pt x="20507" y="313577"/>
                  </a:lnTo>
                  <a:close/>
                  <a:moveTo>
                    <a:pt x="546816" y="273042"/>
                  </a:moveTo>
                  <a:cubicBezTo>
                    <a:pt x="552266" y="273042"/>
                    <a:pt x="556685" y="277624"/>
                    <a:pt x="556685" y="283277"/>
                  </a:cubicBezTo>
                  <a:cubicBezTo>
                    <a:pt x="556685" y="288930"/>
                    <a:pt x="552266" y="293512"/>
                    <a:pt x="546816" y="293512"/>
                  </a:cubicBezTo>
                  <a:cubicBezTo>
                    <a:pt x="541366" y="293512"/>
                    <a:pt x="536947" y="288930"/>
                    <a:pt x="536947" y="283277"/>
                  </a:cubicBezTo>
                  <a:cubicBezTo>
                    <a:pt x="536947" y="277624"/>
                    <a:pt x="541366" y="273042"/>
                    <a:pt x="546816" y="273042"/>
                  </a:cubicBezTo>
                  <a:close/>
                  <a:moveTo>
                    <a:pt x="60798" y="273042"/>
                  </a:moveTo>
                  <a:cubicBezTo>
                    <a:pt x="66248" y="273042"/>
                    <a:pt x="70667" y="277624"/>
                    <a:pt x="70667" y="283277"/>
                  </a:cubicBezTo>
                  <a:cubicBezTo>
                    <a:pt x="70667" y="288930"/>
                    <a:pt x="66248" y="293512"/>
                    <a:pt x="60798" y="293512"/>
                  </a:cubicBezTo>
                  <a:cubicBezTo>
                    <a:pt x="55348" y="293512"/>
                    <a:pt x="50929" y="288930"/>
                    <a:pt x="50929" y="283277"/>
                  </a:cubicBezTo>
                  <a:cubicBezTo>
                    <a:pt x="50929" y="277624"/>
                    <a:pt x="55348" y="273042"/>
                    <a:pt x="60798" y="273042"/>
                  </a:cubicBezTo>
                  <a:close/>
                  <a:moveTo>
                    <a:pt x="577276" y="242704"/>
                  </a:moveTo>
                  <a:lnTo>
                    <a:pt x="587107" y="252900"/>
                  </a:lnTo>
                  <a:lnTo>
                    <a:pt x="587107" y="252978"/>
                  </a:lnTo>
                  <a:lnTo>
                    <a:pt x="577276" y="263174"/>
                  </a:lnTo>
                  <a:cubicBezTo>
                    <a:pt x="571826" y="263174"/>
                    <a:pt x="567407" y="258592"/>
                    <a:pt x="567407" y="252939"/>
                  </a:cubicBezTo>
                  <a:cubicBezTo>
                    <a:pt x="567407" y="247286"/>
                    <a:pt x="571826" y="242704"/>
                    <a:pt x="577276" y="242704"/>
                  </a:cubicBezTo>
                  <a:close/>
                  <a:moveTo>
                    <a:pt x="30338" y="242704"/>
                  </a:moveTo>
                  <a:cubicBezTo>
                    <a:pt x="35788" y="242704"/>
                    <a:pt x="40207" y="247286"/>
                    <a:pt x="40207" y="252939"/>
                  </a:cubicBezTo>
                  <a:cubicBezTo>
                    <a:pt x="40207" y="258592"/>
                    <a:pt x="35788" y="263174"/>
                    <a:pt x="30338" y="263174"/>
                  </a:cubicBezTo>
                  <a:lnTo>
                    <a:pt x="20507" y="252978"/>
                  </a:lnTo>
                  <a:lnTo>
                    <a:pt x="20507" y="252900"/>
                  </a:lnTo>
                  <a:close/>
                  <a:moveTo>
                    <a:pt x="546816" y="212366"/>
                  </a:moveTo>
                  <a:cubicBezTo>
                    <a:pt x="552266" y="212366"/>
                    <a:pt x="556685" y="216948"/>
                    <a:pt x="556685" y="222601"/>
                  </a:cubicBezTo>
                  <a:cubicBezTo>
                    <a:pt x="556685" y="228254"/>
                    <a:pt x="552266" y="232836"/>
                    <a:pt x="546816" y="232836"/>
                  </a:cubicBezTo>
                  <a:cubicBezTo>
                    <a:pt x="541366" y="232836"/>
                    <a:pt x="536947" y="228254"/>
                    <a:pt x="536947" y="222601"/>
                  </a:cubicBezTo>
                  <a:cubicBezTo>
                    <a:pt x="536947" y="216948"/>
                    <a:pt x="541366" y="212366"/>
                    <a:pt x="546816" y="212366"/>
                  </a:cubicBezTo>
                  <a:close/>
                  <a:moveTo>
                    <a:pt x="60798" y="212366"/>
                  </a:moveTo>
                  <a:cubicBezTo>
                    <a:pt x="66248" y="212366"/>
                    <a:pt x="70667" y="216948"/>
                    <a:pt x="70667" y="222601"/>
                  </a:cubicBezTo>
                  <a:cubicBezTo>
                    <a:pt x="70667" y="228254"/>
                    <a:pt x="66248" y="232836"/>
                    <a:pt x="60798" y="232836"/>
                  </a:cubicBezTo>
                  <a:cubicBezTo>
                    <a:pt x="55348" y="232836"/>
                    <a:pt x="50929" y="228254"/>
                    <a:pt x="50929" y="222601"/>
                  </a:cubicBezTo>
                  <a:cubicBezTo>
                    <a:pt x="50929" y="216948"/>
                    <a:pt x="55348" y="212366"/>
                    <a:pt x="60798" y="212366"/>
                  </a:cubicBezTo>
                  <a:close/>
                  <a:moveTo>
                    <a:pt x="577276" y="182028"/>
                  </a:moveTo>
                  <a:lnTo>
                    <a:pt x="587107" y="192224"/>
                  </a:lnTo>
                  <a:lnTo>
                    <a:pt x="587107" y="192302"/>
                  </a:lnTo>
                  <a:lnTo>
                    <a:pt x="577276" y="202498"/>
                  </a:lnTo>
                  <a:cubicBezTo>
                    <a:pt x="571826" y="202498"/>
                    <a:pt x="567407" y="197916"/>
                    <a:pt x="567407" y="192263"/>
                  </a:cubicBezTo>
                  <a:cubicBezTo>
                    <a:pt x="567407" y="186610"/>
                    <a:pt x="571826" y="182028"/>
                    <a:pt x="577276" y="182028"/>
                  </a:cubicBezTo>
                  <a:close/>
                  <a:moveTo>
                    <a:pt x="30338" y="182028"/>
                  </a:moveTo>
                  <a:cubicBezTo>
                    <a:pt x="35788" y="182028"/>
                    <a:pt x="40207" y="186610"/>
                    <a:pt x="40207" y="192263"/>
                  </a:cubicBezTo>
                  <a:cubicBezTo>
                    <a:pt x="40207" y="197916"/>
                    <a:pt x="35788" y="202498"/>
                    <a:pt x="30338" y="202498"/>
                  </a:cubicBezTo>
                  <a:lnTo>
                    <a:pt x="20507" y="192302"/>
                  </a:lnTo>
                  <a:lnTo>
                    <a:pt x="20507" y="192224"/>
                  </a:lnTo>
                  <a:close/>
                  <a:moveTo>
                    <a:pt x="546816" y="151690"/>
                  </a:moveTo>
                  <a:cubicBezTo>
                    <a:pt x="552266" y="151690"/>
                    <a:pt x="556685" y="156272"/>
                    <a:pt x="556685" y="161925"/>
                  </a:cubicBezTo>
                  <a:cubicBezTo>
                    <a:pt x="556685" y="167578"/>
                    <a:pt x="552266" y="172160"/>
                    <a:pt x="546816" y="172160"/>
                  </a:cubicBezTo>
                  <a:cubicBezTo>
                    <a:pt x="541366" y="172160"/>
                    <a:pt x="536947" y="167578"/>
                    <a:pt x="536947" y="161925"/>
                  </a:cubicBezTo>
                  <a:cubicBezTo>
                    <a:pt x="536947" y="156272"/>
                    <a:pt x="541366" y="151690"/>
                    <a:pt x="546816" y="151690"/>
                  </a:cubicBezTo>
                  <a:close/>
                  <a:moveTo>
                    <a:pt x="60798" y="151690"/>
                  </a:moveTo>
                  <a:cubicBezTo>
                    <a:pt x="66248" y="151690"/>
                    <a:pt x="70667" y="156272"/>
                    <a:pt x="70667" y="161925"/>
                  </a:cubicBezTo>
                  <a:cubicBezTo>
                    <a:pt x="70667" y="167578"/>
                    <a:pt x="66248" y="172160"/>
                    <a:pt x="60798" y="172160"/>
                  </a:cubicBezTo>
                  <a:cubicBezTo>
                    <a:pt x="55348" y="172160"/>
                    <a:pt x="50929" y="167578"/>
                    <a:pt x="50929" y="161925"/>
                  </a:cubicBezTo>
                  <a:cubicBezTo>
                    <a:pt x="50929" y="156272"/>
                    <a:pt x="55348" y="151690"/>
                    <a:pt x="60798" y="151690"/>
                  </a:cubicBezTo>
                  <a:close/>
                  <a:moveTo>
                    <a:pt x="577276" y="121352"/>
                  </a:moveTo>
                  <a:lnTo>
                    <a:pt x="587107" y="131548"/>
                  </a:lnTo>
                  <a:lnTo>
                    <a:pt x="587107" y="131626"/>
                  </a:lnTo>
                  <a:lnTo>
                    <a:pt x="577276" y="141822"/>
                  </a:lnTo>
                  <a:cubicBezTo>
                    <a:pt x="571826" y="141822"/>
                    <a:pt x="567407" y="137240"/>
                    <a:pt x="567407" y="131587"/>
                  </a:cubicBezTo>
                  <a:cubicBezTo>
                    <a:pt x="567407" y="125934"/>
                    <a:pt x="571826" y="121352"/>
                    <a:pt x="577276" y="121352"/>
                  </a:cubicBezTo>
                  <a:close/>
                  <a:moveTo>
                    <a:pt x="30338" y="121352"/>
                  </a:moveTo>
                  <a:cubicBezTo>
                    <a:pt x="35788" y="121352"/>
                    <a:pt x="40207" y="125934"/>
                    <a:pt x="40207" y="131587"/>
                  </a:cubicBezTo>
                  <a:cubicBezTo>
                    <a:pt x="40207" y="137240"/>
                    <a:pt x="35788" y="141822"/>
                    <a:pt x="30338" y="141822"/>
                  </a:cubicBezTo>
                  <a:lnTo>
                    <a:pt x="20507" y="131626"/>
                  </a:lnTo>
                  <a:lnTo>
                    <a:pt x="20507" y="131548"/>
                  </a:lnTo>
                  <a:close/>
                  <a:moveTo>
                    <a:pt x="546816" y="91014"/>
                  </a:moveTo>
                  <a:cubicBezTo>
                    <a:pt x="552266" y="91014"/>
                    <a:pt x="556685" y="95596"/>
                    <a:pt x="556685" y="101249"/>
                  </a:cubicBezTo>
                  <a:cubicBezTo>
                    <a:pt x="556685" y="106902"/>
                    <a:pt x="552266" y="111484"/>
                    <a:pt x="546816" y="111484"/>
                  </a:cubicBezTo>
                  <a:cubicBezTo>
                    <a:pt x="541366" y="111484"/>
                    <a:pt x="536947" y="106902"/>
                    <a:pt x="536947" y="101249"/>
                  </a:cubicBezTo>
                  <a:cubicBezTo>
                    <a:pt x="536947" y="95596"/>
                    <a:pt x="541366" y="91014"/>
                    <a:pt x="546816" y="91014"/>
                  </a:cubicBezTo>
                  <a:close/>
                  <a:moveTo>
                    <a:pt x="60798" y="91014"/>
                  </a:moveTo>
                  <a:cubicBezTo>
                    <a:pt x="66248" y="91014"/>
                    <a:pt x="70667" y="95596"/>
                    <a:pt x="70667" y="101249"/>
                  </a:cubicBezTo>
                  <a:cubicBezTo>
                    <a:pt x="70667" y="106902"/>
                    <a:pt x="66248" y="111484"/>
                    <a:pt x="60798" y="111484"/>
                  </a:cubicBezTo>
                  <a:cubicBezTo>
                    <a:pt x="55348" y="111484"/>
                    <a:pt x="50929" y="106902"/>
                    <a:pt x="50929" y="101249"/>
                  </a:cubicBezTo>
                  <a:cubicBezTo>
                    <a:pt x="50929" y="95596"/>
                    <a:pt x="55348" y="91014"/>
                    <a:pt x="60798" y="91014"/>
                  </a:cubicBezTo>
                  <a:close/>
                  <a:moveTo>
                    <a:pt x="496009" y="70545"/>
                  </a:moveTo>
                  <a:lnTo>
                    <a:pt x="536947" y="70545"/>
                  </a:lnTo>
                  <a:lnTo>
                    <a:pt x="536947" y="100882"/>
                  </a:lnTo>
                  <a:lnTo>
                    <a:pt x="536947" y="101249"/>
                  </a:lnTo>
                  <a:lnTo>
                    <a:pt x="536947" y="161556"/>
                  </a:lnTo>
                  <a:lnTo>
                    <a:pt x="536947" y="161925"/>
                  </a:lnTo>
                  <a:lnTo>
                    <a:pt x="536947" y="222229"/>
                  </a:lnTo>
                  <a:lnTo>
                    <a:pt x="536947" y="222601"/>
                  </a:lnTo>
                  <a:lnTo>
                    <a:pt x="536947" y="282903"/>
                  </a:lnTo>
                  <a:lnTo>
                    <a:pt x="536947" y="283277"/>
                  </a:lnTo>
                  <a:lnTo>
                    <a:pt x="536947" y="343577"/>
                  </a:lnTo>
                  <a:lnTo>
                    <a:pt x="536947" y="343954"/>
                  </a:lnTo>
                  <a:lnTo>
                    <a:pt x="536947" y="404251"/>
                  </a:lnTo>
                  <a:lnTo>
                    <a:pt x="536947" y="404630"/>
                  </a:lnTo>
                  <a:lnTo>
                    <a:pt x="536947" y="464924"/>
                  </a:lnTo>
                  <a:lnTo>
                    <a:pt x="536947" y="465306"/>
                  </a:lnTo>
                  <a:lnTo>
                    <a:pt x="536947" y="525598"/>
                  </a:lnTo>
                  <a:lnTo>
                    <a:pt x="536947" y="525982"/>
                  </a:lnTo>
                  <a:lnTo>
                    <a:pt x="536947" y="536216"/>
                  </a:lnTo>
                  <a:lnTo>
                    <a:pt x="496009" y="536216"/>
                  </a:lnTo>
                  <a:close/>
                  <a:moveTo>
                    <a:pt x="404873" y="70545"/>
                  </a:moveTo>
                  <a:lnTo>
                    <a:pt x="476271" y="70545"/>
                  </a:lnTo>
                  <a:lnTo>
                    <a:pt x="476271" y="536216"/>
                  </a:lnTo>
                  <a:lnTo>
                    <a:pt x="404873" y="536216"/>
                  </a:lnTo>
                  <a:close/>
                  <a:moveTo>
                    <a:pt x="313737" y="70545"/>
                  </a:moveTo>
                  <a:lnTo>
                    <a:pt x="385135" y="70545"/>
                  </a:lnTo>
                  <a:lnTo>
                    <a:pt x="385135" y="536216"/>
                  </a:lnTo>
                  <a:lnTo>
                    <a:pt x="313737" y="536216"/>
                  </a:lnTo>
                  <a:close/>
                  <a:moveTo>
                    <a:pt x="222601" y="70545"/>
                  </a:moveTo>
                  <a:lnTo>
                    <a:pt x="293999" y="70545"/>
                  </a:lnTo>
                  <a:lnTo>
                    <a:pt x="293999" y="536216"/>
                  </a:lnTo>
                  <a:lnTo>
                    <a:pt x="222601" y="536216"/>
                  </a:lnTo>
                  <a:close/>
                  <a:moveTo>
                    <a:pt x="131343" y="70545"/>
                  </a:moveTo>
                  <a:lnTo>
                    <a:pt x="202741" y="70545"/>
                  </a:lnTo>
                  <a:lnTo>
                    <a:pt x="202741" y="536216"/>
                  </a:lnTo>
                  <a:lnTo>
                    <a:pt x="131343" y="536216"/>
                  </a:lnTo>
                  <a:close/>
                  <a:moveTo>
                    <a:pt x="70667" y="70545"/>
                  </a:moveTo>
                  <a:lnTo>
                    <a:pt x="111605" y="70545"/>
                  </a:lnTo>
                  <a:lnTo>
                    <a:pt x="111605" y="536216"/>
                  </a:lnTo>
                  <a:lnTo>
                    <a:pt x="70667" y="536216"/>
                  </a:lnTo>
                  <a:lnTo>
                    <a:pt x="70667" y="525982"/>
                  </a:lnTo>
                  <a:lnTo>
                    <a:pt x="70667" y="525598"/>
                  </a:lnTo>
                  <a:lnTo>
                    <a:pt x="70667" y="465306"/>
                  </a:lnTo>
                  <a:lnTo>
                    <a:pt x="70667" y="464924"/>
                  </a:lnTo>
                  <a:lnTo>
                    <a:pt x="70667" y="404630"/>
                  </a:lnTo>
                  <a:lnTo>
                    <a:pt x="70667" y="404251"/>
                  </a:lnTo>
                  <a:lnTo>
                    <a:pt x="70667" y="343954"/>
                  </a:lnTo>
                  <a:lnTo>
                    <a:pt x="70667" y="343577"/>
                  </a:lnTo>
                  <a:lnTo>
                    <a:pt x="70667" y="283277"/>
                  </a:lnTo>
                  <a:lnTo>
                    <a:pt x="70667" y="282903"/>
                  </a:lnTo>
                  <a:lnTo>
                    <a:pt x="70667" y="222601"/>
                  </a:lnTo>
                  <a:lnTo>
                    <a:pt x="70667" y="222229"/>
                  </a:lnTo>
                  <a:lnTo>
                    <a:pt x="70667" y="161925"/>
                  </a:lnTo>
                  <a:lnTo>
                    <a:pt x="70667" y="161556"/>
                  </a:lnTo>
                  <a:lnTo>
                    <a:pt x="70667" y="101249"/>
                  </a:lnTo>
                  <a:lnTo>
                    <a:pt x="70667" y="100882"/>
                  </a:lnTo>
                  <a:close/>
                  <a:moveTo>
                    <a:pt x="577276" y="60676"/>
                  </a:moveTo>
                  <a:lnTo>
                    <a:pt x="587107" y="70872"/>
                  </a:lnTo>
                  <a:lnTo>
                    <a:pt x="587107" y="70950"/>
                  </a:lnTo>
                  <a:lnTo>
                    <a:pt x="577276" y="81146"/>
                  </a:lnTo>
                  <a:cubicBezTo>
                    <a:pt x="571826" y="81146"/>
                    <a:pt x="567407" y="76564"/>
                    <a:pt x="567407" y="70911"/>
                  </a:cubicBezTo>
                  <a:cubicBezTo>
                    <a:pt x="567407" y="65258"/>
                    <a:pt x="571826" y="60676"/>
                    <a:pt x="577276" y="60676"/>
                  </a:cubicBezTo>
                  <a:close/>
                  <a:moveTo>
                    <a:pt x="30338" y="60676"/>
                  </a:moveTo>
                  <a:cubicBezTo>
                    <a:pt x="35788" y="60676"/>
                    <a:pt x="40207" y="65258"/>
                    <a:pt x="40207" y="70911"/>
                  </a:cubicBezTo>
                  <a:cubicBezTo>
                    <a:pt x="40207" y="76564"/>
                    <a:pt x="35788" y="81146"/>
                    <a:pt x="30338" y="81146"/>
                  </a:cubicBezTo>
                  <a:lnTo>
                    <a:pt x="20507" y="70950"/>
                  </a:lnTo>
                  <a:lnTo>
                    <a:pt x="20507" y="70872"/>
                  </a:lnTo>
                  <a:close/>
                  <a:moveTo>
                    <a:pt x="546816" y="30338"/>
                  </a:moveTo>
                  <a:cubicBezTo>
                    <a:pt x="552266" y="30338"/>
                    <a:pt x="556685" y="34920"/>
                    <a:pt x="556685" y="40573"/>
                  </a:cubicBezTo>
                  <a:cubicBezTo>
                    <a:pt x="556685" y="46226"/>
                    <a:pt x="552266" y="50808"/>
                    <a:pt x="546816" y="50808"/>
                  </a:cubicBezTo>
                  <a:cubicBezTo>
                    <a:pt x="541366" y="50808"/>
                    <a:pt x="536947" y="46226"/>
                    <a:pt x="536947" y="40573"/>
                  </a:cubicBezTo>
                  <a:cubicBezTo>
                    <a:pt x="536947" y="34920"/>
                    <a:pt x="541366" y="30338"/>
                    <a:pt x="546816" y="30338"/>
                  </a:cubicBezTo>
                  <a:close/>
                  <a:moveTo>
                    <a:pt x="486140" y="30338"/>
                  </a:moveTo>
                  <a:cubicBezTo>
                    <a:pt x="491590" y="30338"/>
                    <a:pt x="496009" y="34920"/>
                    <a:pt x="496009" y="40573"/>
                  </a:cubicBezTo>
                  <a:cubicBezTo>
                    <a:pt x="496009" y="46226"/>
                    <a:pt x="491590" y="50808"/>
                    <a:pt x="486140" y="50808"/>
                  </a:cubicBezTo>
                  <a:cubicBezTo>
                    <a:pt x="480690" y="50808"/>
                    <a:pt x="476271" y="46226"/>
                    <a:pt x="476271" y="40573"/>
                  </a:cubicBezTo>
                  <a:cubicBezTo>
                    <a:pt x="476271" y="34920"/>
                    <a:pt x="480690" y="30338"/>
                    <a:pt x="486140" y="30338"/>
                  </a:cubicBezTo>
                  <a:close/>
                  <a:moveTo>
                    <a:pt x="425342" y="30338"/>
                  </a:moveTo>
                  <a:cubicBezTo>
                    <a:pt x="430792" y="30338"/>
                    <a:pt x="435211" y="34920"/>
                    <a:pt x="435211" y="40573"/>
                  </a:cubicBezTo>
                  <a:cubicBezTo>
                    <a:pt x="435211" y="46226"/>
                    <a:pt x="430792" y="50808"/>
                    <a:pt x="425342" y="50808"/>
                  </a:cubicBezTo>
                  <a:cubicBezTo>
                    <a:pt x="419892" y="50808"/>
                    <a:pt x="415473" y="46226"/>
                    <a:pt x="415473" y="40573"/>
                  </a:cubicBezTo>
                  <a:cubicBezTo>
                    <a:pt x="415473" y="34920"/>
                    <a:pt x="419892" y="30338"/>
                    <a:pt x="425342" y="30338"/>
                  </a:cubicBezTo>
                  <a:close/>
                  <a:moveTo>
                    <a:pt x="364544" y="30338"/>
                  </a:moveTo>
                  <a:cubicBezTo>
                    <a:pt x="369994" y="30338"/>
                    <a:pt x="374413" y="34920"/>
                    <a:pt x="374413" y="40573"/>
                  </a:cubicBezTo>
                  <a:cubicBezTo>
                    <a:pt x="374413" y="46226"/>
                    <a:pt x="369994" y="50808"/>
                    <a:pt x="364544" y="50808"/>
                  </a:cubicBezTo>
                  <a:cubicBezTo>
                    <a:pt x="359094" y="50808"/>
                    <a:pt x="354675" y="46226"/>
                    <a:pt x="354675" y="40573"/>
                  </a:cubicBezTo>
                  <a:cubicBezTo>
                    <a:pt x="354675" y="34920"/>
                    <a:pt x="359094" y="30338"/>
                    <a:pt x="364544" y="30338"/>
                  </a:cubicBezTo>
                  <a:close/>
                  <a:moveTo>
                    <a:pt x="303868" y="30338"/>
                  </a:moveTo>
                  <a:cubicBezTo>
                    <a:pt x="309318" y="30338"/>
                    <a:pt x="313737" y="34920"/>
                    <a:pt x="313737" y="40573"/>
                  </a:cubicBezTo>
                  <a:cubicBezTo>
                    <a:pt x="313737" y="46226"/>
                    <a:pt x="309318" y="50808"/>
                    <a:pt x="303868" y="50808"/>
                  </a:cubicBezTo>
                  <a:cubicBezTo>
                    <a:pt x="298418" y="50808"/>
                    <a:pt x="293999" y="46226"/>
                    <a:pt x="293999" y="40573"/>
                  </a:cubicBezTo>
                  <a:cubicBezTo>
                    <a:pt x="293999" y="34920"/>
                    <a:pt x="298418" y="30338"/>
                    <a:pt x="303868" y="30338"/>
                  </a:cubicBezTo>
                  <a:close/>
                  <a:moveTo>
                    <a:pt x="243070" y="30338"/>
                  </a:moveTo>
                  <a:cubicBezTo>
                    <a:pt x="248520" y="30338"/>
                    <a:pt x="252939" y="34920"/>
                    <a:pt x="252939" y="40573"/>
                  </a:cubicBezTo>
                  <a:cubicBezTo>
                    <a:pt x="252939" y="46226"/>
                    <a:pt x="248520" y="50808"/>
                    <a:pt x="243070" y="50808"/>
                  </a:cubicBezTo>
                  <a:cubicBezTo>
                    <a:pt x="237620" y="50808"/>
                    <a:pt x="233201" y="46226"/>
                    <a:pt x="233201" y="40573"/>
                  </a:cubicBezTo>
                  <a:cubicBezTo>
                    <a:pt x="233201" y="34920"/>
                    <a:pt x="237620" y="30338"/>
                    <a:pt x="243070" y="30338"/>
                  </a:cubicBezTo>
                  <a:close/>
                  <a:moveTo>
                    <a:pt x="182272" y="30338"/>
                  </a:moveTo>
                  <a:cubicBezTo>
                    <a:pt x="187722" y="30338"/>
                    <a:pt x="192141" y="34920"/>
                    <a:pt x="192141" y="40573"/>
                  </a:cubicBezTo>
                  <a:cubicBezTo>
                    <a:pt x="192141" y="46226"/>
                    <a:pt x="187722" y="50808"/>
                    <a:pt x="182272" y="50808"/>
                  </a:cubicBezTo>
                  <a:cubicBezTo>
                    <a:pt x="176822" y="50808"/>
                    <a:pt x="172403" y="46226"/>
                    <a:pt x="172403" y="40573"/>
                  </a:cubicBezTo>
                  <a:cubicBezTo>
                    <a:pt x="172403" y="34920"/>
                    <a:pt x="176822" y="30338"/>
                    <a:pt x="182272" y="30338"/>
                  </a:cubicBezTo>
                  <a:close/>
                  <a:moveTo>
                    <a:pt x="121474" y="30338"/>
                  </a:moveTo>
                  <a:cubicBezTo>
                    <a:pt x="126924" y="30338"/>
                    <a:pt x="131343" y="34920"/>
                    <a:pt x="131343" y="40573"/>
                  </a:cubicBezTo>
                  <a:cubicBezTo>
                    <a:pt x="131343" y="46226"/>
                    <a:pt x="126924" y="50808"/>
                    <a:pt x="121474" y="50808"/>
                  </a:cubicBezTo>
                  <a:cubicBezTo>
                    <a:pt x="116024" y="50808"/>
                    <a:pt x="111605" y="46226"/>
                    <a:pt x="111605" y="40573"/>
                  </a:cubicBezTo>
                  <a:cubicBezTo>
                    <a:pt x="111605" y="34920"/>
                    <a:pt x="116024" y="30338"/>
                    <a:pt x="121474" y="30338"/>
                  </a:cubicBezTo>
                  <a:close/>
                  <a:moveTo>
                    <a:pt x="60798" y="30338"/>
                  </a:moveTo>
                  <a:cubicBezTo>
                    <a:pt x="66248" y="30338"/>
                    <a:pt x="70667" y="34920"/>
                    <a:pt x="70667" y="40573"/>
                  </a:cubicBezTo>
                  <a:cubicBezTo>
                    <a:pt x="70667" y="46226"/>
                    <a:pt x="66248" y="50808"/>
                    <a:pt x="60798" y="50808"/>
                  </a:cubicBezTo>
                  <a:cubicBezTo>
                    <a:pt x="55348" y="50808"/>
                    <a:pt x="50929" y="46226"/>
                    <a:pt x="50929" y="40573"/>
                  </a:cubicBezTo>
                  <a:cubicBezTo>
                    <a:pt x="50929" y="34920"/>
                    <a:pt x="55348" y="30338"/>
                    <a:pt x="60798" y="30338"/>
                  </a:cubicBezTo>
                  <a:close/>
                  <a:moveTo>
                    <a:pt x="20507" y="20478"/>
                  </a:moveTo>
                  <a:lnTo>
                    <a:pt x="20507" y="70536"/>
                  </a:lnTo>
                  <a:lnTo>
                    <a:pt x="20507" y="70872"/>
                  </a:lnTo>
                  <a:lnTo>
                    <a:pt x="20469" y="70911"/>
                  </a:lnTo>
                  <a:lnTo>
                    <a:pt x="20507" y="70950"/>
                  </a:lnTo>
                  <a:lnTo>
                    <a:pt x="20507" y="131212"/>
                  </a:lnTo>
                  <a:lnTo>
                    <a:pt x="20507" y="131548"/>
                  </a:lnTo>
                  <a:lnTo>
                    <a:pt x="20469" y="131587"/>
                  </a:lnTo>
                  <a:lnTo>
                    <a:pt x="20507" y="131626"/>
                  </a:lnTo>
                  <a:lnTo>
                    <a:pt x="20507" y="191888"/>
                  </a:lnTo>
                  <a:lnTo>
                    <a:pt x="20507" y="192224"/>
                  </a:lnTo>
                  <a:lnTo>
                    <a:pt x="20469" y="192263"/>
                  </a:lnTo>
                  <a:lnTo>
                    <a:pt x="20507" y="192302"/>
                  </a:lnTo>
                  <a:lnTo>
                    <a:pt x="20507" y="252564"/>
                  </a:lnTo>
                  <a:lnTo>
                    <a:pt x="20507" y="252900"/>
                  </a:lnTo>
                  <a:lnTo>
                    <a:pt x="20469" y="252939"/>
                  </a:lnTo>
                  <a:lnTo>
                    <a:pt x="20507" y="252978"/>
                  </a:lnTo>
                  <a:lnTo>
                    <a:pt x="20507" y="313240"/>
                  </a:lnTo>
                  <a:lnTo>
                    <a:pt x="20507" y="313577"/>
                  </a:lnTo>
                  <a:lnTo>
                    <a:pt x="20469" y="313616"/>
                  </a:lnTo>
                  <a:lnTo>
                    <a:pt x="20507" y="313655"/>
                  </a:lnTo>
                  <a:lnTo>
                    <a:pt x="20507" y="373916"/>
                  </a:lnTo>
                  <a:lnTo>
                    <a:pt x="20507" y="374253"/>
                  </a:lnTo>
                  <a:lnTo>
                    <a:pt x="20469" y="374292"/>
                  </a:lnTo>
                  <a:lnTo>
                    <a:pt x="20507" y="374331"/>
                  </a:lnTo>
                  <a:lnTo>
                    <a:pt x="20507" y="434593"/>
                  </a:lnTo>
                  <a:lnTo>
                    <a:pt x="20507" y="434929"/>
                  </a:lnTo>
                  <a:lnTo>
                    <a:pt x="20469" y="434968"/>
                  </a:lnTo>
                  <a:lnTo>
                    <a:pt x="20507" y="435007"/>
                  </a:lnTo>
                  <a:lnTo>
                    <a:pt x="20507" y="495269"/>
                  </a:lnTo>
                  <a:lnTo>
                    <a:pt x="20507" y="495605"/>
                  </a:lnTo>
                  <a:lnTo>
                    <a:pt x="20469" y="495644"/>
                  </a:lnTo>
                  <a:lnTo>
                    <a:pt x="20507" y="495683"/>
                  </a:lnTo>
                  <a:lnTo>
                    <a:pt x="20507" y="555945"/>
                  </a:lnTo>
                  <a:lnTo>
                    <a:pt x="20507" y="556281"/>
                  </a:lnTo>
                  <a:lnTo>
                    <a:pt x="20469" y="556320"/>
                  </a:lnTo>
                  <a:lnTo>
                    <a:pt x="20507" y="556359"/>
                  </a:lnTo>
                  <a:lnTo>
                    <a:pt x="20507" y="586283"/>
                  </a:lnTo>
                  <a:lnTo>
                    <a:pt x="50887" y="586283"/>
                  </a:lnTo>
                  <a:cubicBezTo>
                    <a:pt x="50887" y="580974"/>
                    <a:pt x="55445" y="576423"/>
                    <a:pt x="60761" y="576423"/>
                  </a:cubicBezTo>
                  <a:cubicBezTo>
                    <a:pt x="66078" y="576423"/>
                    <a:pt x="70635" y="580974"/>
                    <a:pt x="70635" y="586283"/>
                  </a:cubicBezTo>
                  <a:lnTo>
                    <a:pt x="111649" y="586283"/>
                  </a:lnTo>
                  <a:cubicBezTo>
                    <a:pt x="111649" y="580974"/>
                    <a:pt x="116206" y="576423"/>
                    <a:pt x="121523" y="576423"/>
                  </a:cubicBezTo>
                  <a:cubicBezTo>
                    <a:pt x="126839" y="576423"/>
                    <a:pt x="131396" y="580974"/>
                    <a:pt x="131396" y="586283"/>
                  </a:cubicBezTo>
                  <a:lnTo>
                    <a:pt x="172410" y="586283"/>
                  </a:lnTo>
                  <a:cubicBezTo>
                    <a:pt x="172410" y="580974"/>
                    <a:pt x="176967" y="576423"/>
                    <a:pt x="182284" y="576423"/>
                  </a:cubicBezTo>
                  <a:cubicBezTo>
                    <a:pt x="187601" y="576423"/>
                    <a:pt x="192158" y="580974"/>
                    <a:pt x="192158" y="586283"/>
                  </a:cubicBezTo>
                  <a:lnTo>
                    <a:pt x="233172" y="586283"/>
                  </a:lnTo>
                  <a:cubicBezTo>
                    <a:pt x="233172" y="580974"/>
                    <a:pt x="237729" y="576423"/>
                    <a:pt x="243045" y="576423"/>
                  </a:cubicBezTo>
                  <a:cubicBezTo>
                    <a:pt x="248362" y="576423"/>
                    <a:pt x="252919" y="580974"/>
                    <a:pt x="252919" y="586283"/>
                  </a:cubicBezTo>
                  <a:lnTo>
                    <a:pt x="293933" y="586283"/>
                  </a:lnTo>
                  <a:cubicBezTo>
                    <a:pt x="293933" y="580974"/>
                    <a:pt x="298490" y="576423"/>
                    <a:pt x="303807" y="576423"/>
                  </a:cubicBezTo>
                  <a:cubicBezTo>
                    <a:pt x="309123" y="576423"/>
                    <a:pt x="313680" y="580974"/>
                    <a:pt x="313680" y="586283"/>
                  </a:cubicBezTo>
                  <a:lnTo>
                    <a:pt x="354694" y="586283"/>
                  </a:lnTo>
                  <a:cubicBezTo>
                    <a:pt x="354694" y="580974"/>
                    <a:pt x="359252" y="576423"/>
                    <a:pt x="364568" y="576423"/>
                  </a:cubicBezTo>
                  <a:cubicBezTo>
                    <a:pt x="369885" y="576423"/>
                    <a:pt x="374442" y="580974"/>
                    <a:pt x="374442" y="586283"/>
                  </a:cubicBezTo>
                  <a:lnTo>
                    <a:pt x="415456" y="586283"/>
                  </a:lnTo>
                  <a:cubicBezTo>
                    <a:pt x="415456" y="580974"/>
                    <a:pt x="420013" y="576423"/>
                    <a:pt x="425330" y="576423"/>
                  </a:cubicBezTo>
                  <a:cubicBezTo>
                    <a:pt x="430646" y="576423"/>
                    <a:pt x="435203" y="580974"/>
                    <a:pt x="435203" y="586283"/>
                  </a:cubicBezTo>
                  <a:lnTo>
                    <a:pt x="476217" y="586283"/>
                  </a:lnTo>
                  <a:cubicBezTo>
                    <a:pt x="476217" y="580974"/>
                    <a:pt x="480774" y="576423"/>
                    <a:pt x="486091" y="576423"/>
                  </a:cubicBezTo>
                  <a:cubicBezTo>
                    <a:pt x="491408" y="576423"/>
                    <a:pt x="495965" y="580974"/>
                    <a:pt x="495965" y="586283"/>
                  </a:cubicBezTo>
                  <a:lnTo>
                    <a:pt x="536979" y="586283"/>
                  </a:lnTo>
                  <a:cubicBezTo>
                    <a:pt x="536979" y="580974"/>
                    <a:pt x="541536" y="576423"/>
                    <a:pt x="546853" y="576423"/>
                  </a:cubicBezTo>
                  <a:cubicBezTo>
                    <a:pt x="552169" y="576423"/>
                    <a:pt x="556727" y="580974"/>
                    <a:pt x="556727" y="586283"/>
                  </a:cubicBezTo>
                  <a:lnTo>
                    <a:pt x="587107" y="586283"/>
                  </a:lnTo>
                  <a:lnTo>
                    <a:pt x="587107" y="556359"/>
                  </a:lnTo>
                  <a:lnTo>
                    <a:pt x="587145" y="556320"/>
                  </a:lnTo>
                  <a:lnTo>
                    <a:pt x="587107" y="556281"/>
                  </a:lnTo>
                  <a:lnTo>
                    <a:pt x="587107" y="555945"/>
                  </a:lnTo>
                  <a:lnTo>
                    <a:pt x="587107" y="495683"/>
                  </a:lnTo>
                  <a:lnTo>
                    <a:pt x="587145" y="495644"/>
                  </a:lnTo>
                  <a:lnTo>
                    <a:pt x="587107" y="495605"/>
                  </a:lnTo>
                  <a:lnTo>
                    <a:pt x="587107" y="495269"/>
                  </a:lnTo>
                  <a:lnTo>
                    <a:pt x="587107" y="435007"/>
                  </a:lnTo>
                  <a:lnTo>
                    <a:pt x="587145" y="434968"/>
                  </a:lnTo>
                  <a:lnTo>
                    <a:pt x="587107" y="434929"/>
                  </a:lnTo>
                  <a:lnTo>
                    <a:pt x="587107" y="434593"/>
                  </a:lnTo>
                  <a:lnTo>
                    <a:pt x="587107" y="374331"/>
                  </a:lnTo>
                  <a:lnTo>
                    <a:pt x="587145" y="374292"/>
                  </a:lnTo>
                  <a:lnTo>
                    <a:pt x="587107" y="374253"/>
                  </a:lnTo>
                  <a:lnTo>
                    <a:pt x="587107" y="373916"/>
                  </a:lnTo>
                  <a:lnTo>
                    <a:pt x="587107" y="313655"/>
                  </a:lnTo>
                  <a:lnTo>
                    <a:pt x="587145" y="313616"/>
                  </a:lnTo>
                  <a:lnTo>
                    <a:pt x="587107" y="313577"/>
                  </a:lnTo>
                  <a:lnTo>
                    <a:pt x="587107" y="313240"/>
                  </a:lnTo>
                  <a:lnTo>
                    <a:pt x="587107" y="252978"/>
                  </a:lnTo>
                  <a:lnTo>
                    <a:pt x="587145" y="252939"/>
                  </a:lnTo>
                  <a:lnTo>
                    <a:pt x="587107" y="252900"/>
                  </a:lnTo>
                  <a:lnTo>
                    <a:pt x="587107" y="252564"/>
                  </a:lnTo>
                  <a:lnTo>
                    <a:pt x="587107" y="192302"/>
                  </a:lnTo>
                  <a:lnTo>
                    <a:pt x="587145" y="192263"/>
                  </a:lnTo>
                  <a:lnTo>
                    <a:pt x="587107" y="192224"/>
                  </a:lnTo>
                  <a:lnTo>
                    <a:pt x="587107" y="191888"/>
                  </a:lnTo>
                  <a:lnTo>
                    <a:pt x="587107" y="131626"/>
                  </a:lnTo>
                  <a:lnTo>
                    <a:pt x="587145" y="131587"/>
                  </a:lnTo>
                  <a:lnTo>
                    <a:pt x="587107" y="131548"/>
                  </a:lnTo>
                  <a:lnTo>
                    <a:pt x="587107" y="131212"/>
                  </a:lnTo>
                  <a:lnTo>
                    <a:pt x="587107" y="70950"/>
                  </a:lnTo>
                  <a:lnTo>
                    <a:pt x="587145" y="70911"/>
                  </a:lnTo>
                  <a:lnTo>
                    <a:pt x="587107" y="70872"/>
                  </a:lnTo>
                  <a:lnTo>
                    <a:pt x="587107" y="70536"/>
                  </a:lnTo>
                  <a:lnTo>
                    <a:pt x="587107" y="20478"/>
                  </a:lnTo>
                  <a:close/>
                  <a:moveTo>
                    <a:pt x="0" y="0"/>
                  </a:moveTo>
                  <a:lnTo>
                    <a:pt x="607614" y="0"/>
                  </a:lnTo>
                  <a:lnTo>
                    <a:pt x="607614" y="606761"/>
                  </a:lnTo>
                  <a:lnTo>
                    <a:pt x="0" y="606761"/>
                  </a:lnTo>
                  <a:close/>
                </a:path>
              </a:pathLst>
            </a:custGeom>
            <a:solidFill>
              <a:srgbClr val="FA514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2179213" y="2309900"/>
              <a:ext cx="417000" cy="343523"/>
            </a:xfrm>
            <a:custGeom>
              <a:avLst/>
              <a:gdLst>
                <a:gd name="connsiteX0" fmla="*/ 121763 h 600884"/>
                <a:gd name="connsiteY0" fmla="*/ 121763 h 600884"/>
                <a:gd name="connsiteX1" fmla="*/ 121763 h 600884"/>
                <a:gd name="connsiteY1" fmla="*/ 121763 h 600884"/>
                <a:gd name="connsiteX2" fmla="*/ 121763 h 600884"/>
                <a:gd name="connsiteY2" fmla="*/ 121763 h 600884"/>
                <a:gd name="connsiteX3" fmla="*/ 121763 h 600884"/>
                <a:gd name="connsiteY3" fmla="*/ 121763 h 600884"/>
                <a:gd name="connsiteX4" fmla="*/ 121763 h 600884"/>
                <a:gd name="connsiteY4" fmla="*/ 121763 h 600884"/>
                <a:gd name="connsiteX5" fmla="*/ 121763 h 600884"/>
                <a:gd name="connsiteY5" fmla="*/ 121763 h 600884"/>
                <a:gd name="connsiteX6" fmla="*/ 121763 h 600884"/>
                <a:gd name="connsiteY6" fmla="*/ 121763 h 600884"/>
                <a:gd name="connsiteX7" fmla="*/ 121763 h 600884"/>
                <a:gd name="connsiteY7" fmla="*/ 121763 h 600884"/>
                <a:gd name="connsiteX8" fmla="*/ 121763 h 600884"/>
                <a:gd name="connsiteY8" fmla="*/ 121763 h 600884"/>
                <a:gd name="connsiteX9" fmla="*/ 121763 h 600884"/>
                <a:gd name="connsiteY9" fmla="*/ 121763 h 600884"/>
                <a:gd name="connsiteX10" fmla="*/ 121763 h 600884"/>
                <a:gd name="connsiteY10" fmla="*/ 121763 h 600884"/>
                <a:gd name="connsiteX11" fmla="*/ 121763 h 600884"/>
                <a:gd name="connsiteY11" fmla="*/ 121763 h 600884"/>
                <a:gd name="connsiteX12" fmla="*/ 121763 h 600884"/>
                <a:gd name="connsiteY12" fmla="*/ 121763 h 600884"/>
                <a:gd name="connsiteX13" fmla="*/ 121763 h 600884"/>
                <a:gd name="connsiteY13" fmla="*/ 121763 h 600884"/>
                <a:gd name="connsiteX14" fmla="*/ 121763 h 600884"/>
                <a:gd name="connsiteY14" fmla="*/ 121763 h 600884"/>
                <a:gd name="connsiteX15" fmla="*/ 121763 h 600884"/>
                <a:gd name="connsiteY15" fmla="*/ 121763 h 600884"/>
                <a:gd name="connsiteX16" fmla="*/ 121763 h 600884"/>
                <a:gd name="connsiteY16" fmla="*/ 121763 h 600884"/>
                <a:gd name="connsiteX17" fmla="*/ 121763 h 600884"/>
                <a:gd name="connsiteY17" fmla="*/ 121763 h 600884"/>
                <a:gd name="connsiteX18" fmla="*/ 121763 h 600884"/>
                <a:gd name="connsiteY18" fmla="*/ 121763 h 600884"/>
                <a:gd name="connsiteX19" fmla="*/ 121763 h 600884"/>
                <a:gd name="connsiteY19" fmla="*/ 121763 h 600884"/>
                <a:gd name="connsiteX20" fmla="*/ 121763 h 600884"/>
                <a:gd name="connsiteY20" fmla="*/ 121763 h 600884"/>
                <a:gd name="connsiteX21" fmla="*/ 121763 h 600884"/>
                <a:gd name="connsiteY21" fmla="*/ 121763 h 600884"/>
                <a:gd name="connsiteX22" fmla="*/ 121763 h 600884"/>
                <a:gd name="connsiteY22" fmla="*/ 121763 h 600884"/>
                <a:gd name="connsiteX23" fmla="*/ 121763 h 600884"/>
                <a:gd name="connsiteY23" fmla="*/ 121763 h 600884"/>
                <a:gd name="connsiteX24" fmla="*/ 121763 h 600884"/>
                <a:gd name="connsiteY24" fmla="*/ 121763 h 600884"/>
                <a:gd name="connsiteX25" fmla="*/ 121763 h 600884"/>
                <a:gd name="connsiteY25" fmla="*/ 121763 h 600884"/>
                <a:gd name="connsiteX26" fmla="*/ 121763 h 600884"/>
                <a:gd name="connsiteY26" fmla="*/ 121763 h 600884"/>
                <a:gd name="connsiteX27" fmla="*/ 121763 h 600884"/>
                <a:gd name="connsiteY27" fmla="*/ 121763 h 600884"/>
                <a:gd name="connsiteX28" fmla="*/ 121763 h 600884"/>
                <a:gd name="connsiteY28" fmla="*/ 121763 h 600884"/>
                <a:gd name="connsiteX29" fmla="*/ 121763 h 600884"/>
                <a:gd name="connsiteY29" fmla="*/ 121763 h 600884"/>
                <a:gd name="connsiteX30" fmla="*/ 121763 h 600884"/>
                <a:gd name="connsiteY30" fmla="*/ 121763 h 600884"/>
                <a:gd name="connsiteX31" fmla="*/ 121763 h 600884"/>
                <a:gd name="connsiteY31" fmla="*/ 121763 h 600884"/>
                <a:gd name="connsiteX32" fmla="*/ 121763 h 600884"/>
                <a:gd name="connsiteY32" fmla="*/ 121763 h 600884"/>
                <a:gd name="connsiteX33" fmla="*/ 121763 h 600884"/>
                <a:gd name="connsiteY33" fmla="*/ 121763 h 600884"/>
                <a:gd name="connsiteX34" fmla="*/ 121763 h 600884"/>
                <a:gd name="connsiteY34" fmla="*/ 121763 h 600884"/>
                <a:gd name="connsiteX35" fmla="*/ 121763 h 600884"/>
                <a:gd name="connsiteY35" fmla="*/ 121763 h 600884"/>
                <a:gd name="connsiteX36" fmla="*/ 121763 h 600884"/>
                <a:gd name="connsiteY36" fmla="*/ 121763 h 600884"/>
                <a:gd name="connsiteX37" fmla="*/ 121763 h 600884"/>
                <a:gd name="connsiteY37" fmla="*/ 121763 h 600884"/>
                <a:gd name="connsiteX38" fmla="*/ 121763 h 600884"/>
                <a:gd name="connsiteY38" fmla="*/ 121763 h 600884"/>
                <a:gd name="connsiteX39" fmla="*/ 121763 h 600884"/>
                <a:gd name="connsiteY39" fmla="*/ 121763 h 600884"/>
                <a:gd name="connsiteX40" fmla="*/ 121763 h 600884"/>
                <a:gd name="connsiteY40" fmla="*/ 121763 h 600884"/>
                <a:gd name="connsiteX41" fmla="*/ 121763 h 600884"/>
                <a:gd name="connsiteY41" fmla="*/ 121763 h 600884"/>
                <a:gd name="connsiteX42" fmla="*/ 121763 h 600884"/>
                <a:gd name="connsiteY42" fmla="*/ 121763 h 600884"/>
                <a:gd name="connsiteX43" fmla="*/ 121763 h 600884"/>
                <a:gd name="connsiteY43" fmla="*/ 121763 h 600884"/>
                <a:gd name="connsiteX44" fmla="*/ 121763 h 600884"/>
                <a:gd name="connsiteY44" fmla="*/ 121763 h 600884"/>
                <a:gd name="connsiteX45" fmla="*/ 121763 h 600884"/>
                <a:gd name="connsiteY45" fmla="*/ 121763 h 600884"/>
                <a:gd name="connsiteX46" fmla="*/ 121763 h 600884"/>
                <a:gd name="connsiteY46" fmla="*/ 121763 h 600884"/>
                <a:gd name="connsiteX47" fmla="*/ 121763 h 600884"/>
                <a:gd name="connsiteY47" fmla="*/ 121763 h 600884"/>
                <a:gd name="connsiteX48" fmla="*/ 121763 h 600884"/>
                <a:gd name="connsiteY48" fmla="*/ 121763 h 600884"/>
                <a:gd name="connsiteX49" fmla="*/ 121763 h 600884"/>
                <a:gd name="connsiteY49" fmla="*/ 121763 h 600884"/>
                <a:gd name="connsiteX50" fmla="*/ 121763 h 600884"/>
                <a:gd name="connsiteY50" fmla="*/ 121763 h 600884"/>
                <a:gd name="connsiteX51" fmla="*/ 121763 h 600884"/>
                <a:gd name="connsiteY51" fmla="*/ 121763 h 600884"/>
                <a:gd name="connsiteX52" fmla="*/ 121763 h 600884"/>
                <a:gd name="connsiteY52" fmla="*/ 121763 h 600884"/>
                <a:gd name="connsiteX53" fmla="*/ 121763 h 600884"/>
                <a:gd name="connsiteY53" fmla="*/ 121763 h 600884"/>
                <a:gd name="connsiteX54" fmla="*/ 121763 h 600884"/>
                <a:gd name="connsiteY54" fmla="*/ 121763 h 600884"/>
                <a:gd name="connsiteX55" fmla="*/ 121763 h 600884"/>
                <a:gd name="connsiteY55" fmla="*/ 121763 h 600884"/>
                <a:gd name="connsiteX56" fmla="*/ 121763 h 600884"/>
                <a:gd name="connsiteY56" fmla="*/ 121763 h 600884"/>
                <a:gd name="connsiteX57" fmla="*/ 121763 h 600884"/>
                <a:gd name="connsiteY57" fmla="*/ 121763 h 600884"/>
                <a:gd name="connsiteX58" fmla="*/ 121763 h 600884"/>
                <a:gd name="connsiteY58" fmla="*/ 121763 h 600884"/>
                <a:gd name="connsiteX59" fmla="*/ 121763 h 600884"/>
                <a:gd name="connsiteY59" fmla="*/ 121763 h 600884"/>
                <a:gd name="connsiteX60" fmla="*/ 121763 h 600884"/>
                <a:gd name="connsiteY60" fmla="*/ 121763 h 600884"/>
                <a:gd name="connsiteX61" fmla="*/ 121763 h 600884"/>
                <a:gd name="connsiteY61" fmla="*/ 121763 h 600884"/>
                <a:gd name="connsiteX62" fmla="*/ 121763 h 600884"/>
                <a:gd name="connsiteY62" fmla="*/ 121763 h 600884"/>
                <a:gd name="connsiteX63" fmla="*/ 121763 h 600884"/>
                <a:gd name="connsiteY63" fmla="*/ 121763 h 600884"/>
                <a:gd name="connsiteX64" fmla="*/ 121763 h 600884"/>
                <a:gd name="connsiteY64" fmla="*/ 121763 h 600884"/>
                <a:gd name="connsiteX65" fmla="*/ 121763 h 600884"/>
                <a:gd name="connsiteY65" fmla="*/ 121763 h 600884"/>
                <a:gd name="connsiteX66" fmla="*/ 121763 h 600884"/>
                <a:gd name="connsiteY66" fmla="*/ 121763 h 600884"/>
                <a:gd name="connsiteX67" fmla="*/ 121763 h 600884"/>
                <a:gd name="connsiteY67" fmla="*/ 121763 h 600884"/>
                <a:gd name="connsiteX68" fmla="*/ 121763 h 600884"/>
                <a:gd name="connsiteY68" fmla="*/ 121763 h 600884"/>
                <a:gd name="connsiteX69" fmla="*/ 121763 h 600884"/>
                <a:gd name="connsiteY69" fmla="*/ 121763 h 600884"/>
                <a:gd name="connsiteX70" fmla="*/ 121763 h 600884"/>
                <a:gd name="connsiteY70" fmla="*/ 121763 h 600884"/>
                <a:gd name="connsiteX71" fmla="*/ 121763 h 600884"/>
                <a:gd name="connsiteY71" fmla="*/ 121763 h 600884"/>
                <a:gd name="connsiteX72" fmla="*/ 121763 h 600884"/>
                <a:gd name="connsiteY72" fmla="*/ 121763 h 600884"/>
                <a:gd name="connsiteX73" fmla="*/ 121763 h 600884"/>
                <a:gd name="connsiteY73" fmla="*/ 121763 h 600884"/>
                <a:gd name="connsiteX74" fmla="*/ 121763 h 600884"/>
                <a:gd name="connsiteY74" fmla="*/ 121763 h 600884"/>
                <a:gd name="connsiteX75" fmla="*/ 121763 h 600884"/>
                <a:gd name="connsiteY75" fmla="*/ 121763 h 600884"/>
                <a:gd name="connsiteX76" fmla="*/ 121763 h 600884"/>
                <a:gd name="connsiteY76" fmla="*/ 121763 h 600884"/>
                <a:gd name="connsiteX77" fmla="*/ 121763 h 600884"/>
                <a:gd name="connsiteY77" fmla="*/ 121763 h 600884"/>
                <a:gd name="connsiteX78" fmla="*/ 121763 h 600884"/>
                <a:gd name="connsiteY78" fmla="*/ 121763 h 600884"/>
                <a:gd name="connsiteX79" fmla="*/ 121763 h 600884"/>
                <a:gd name="connsiteY79" fmla="*/ 121763 h 600884"/>
                <a:gd name="connsiteX80" fmla="*/ 121763 h 600884"/>
                <a:gd name="connsiteY80" fmla="*/ 121763 h 600884"/>
                <a:gd name="connsiteX81" fmla="*/ 121763 h 600884"/>
                <a:gd name="connsiteY81" fmla="*/ 121763 h 600884"/>
                <a:gd name="connsiteX82" fmla="*/ 121763 h 600884"/>
                <a:gd name="connsiteY82" fmla="*/ 121763 h 600884"/>
                <a:gd name="connsiteX83" fmla="*/ 121763 h 600884"/>
                <a:gd name="connsiteY83" fmla="*/ 121763 h 600884"/>
                <a:gd name="connsiteX84" fmla="*/ 121763 h 600884"/>
                <a:gd name="connsiteY84" fmla="*/ 121763 h 600884"/>
                <a:gd name="connsiteX85" fmla="*/ 121763 h 600884"/>
                <a:gd name="connsiteY85" fmla="*/ 121763 h 600884"/>
                <a:gd name="connsiteX86" fmla="*/ 121763 h 600884"/>
                <a:gd name="connsiteY86" fmla="*/ 121763 h 600884"/>
                <a:gd name="connsiteX87" fmla="*/ 121763 h 600884"/>
                <a:gd name="connsiteY87" fmla="*/ 121763 h 600884"/>
                <a:gd name="connsiteX88" fmla="*/ 121763 h 600884"/>
                <a:gd name="connsiteY88" fmla="*/ 121763 h 600884"/>
                <a:gd name="connsiteX89" fmla="*/ 121763 h 600884"/>
                <a:gd name="connsiteY89" fmla="*/ 121763 h 600884"/>
                <a:gd name="connsiteX90" fmla="*/ 121763 h 600884"/>
                <a:gd name="connsiteY90" fmla="*/ 121763 h 600884"/>
                <a:gd name="connsiteX91" fmla="*/ 121763 h 600884"/>
                <a:gd name="connsiteY91" fmla="*/ 121763 h 600884"/>
                <a:gd name="connsiteX92" fmla="*/ 121763 h 600884"/>
                <a:gd name="connsiteY92" fmla="*/ 121763 h 600884"/>
                <a:gd name="connsiteX93" fmla="*/ 121763 h 600884"/>
                <a:gd name="connsiteY93" fmla="*/ 121763 h 600884"/>
                <a:gd name="connsiteX94" fmla="*/ 121763 h 600884"/>
                <a:gd name="connsiteY94" fmla="*/ 121763 h 600884"/>
                <a:gd name="connsiteX95" fmla="*/ 121763 h 600884"/>
                <a:gd name="connsiteY95" fmla="*/ 121763 h 600884"/>
                <a:gd name="connsiteX96" fmla="*/ 121763 h 600884"/>
                <a:gd name="connsiteY96" fmla="*/ 121763 h 600884"/>
                <a:gd name="connsiteX97" fmla="*/ 121763 h 600884"/>
                <a:gd name="connsiteY97" fmla="*/ 121763 h 600884"/>
                <a:gd name="connsiteX98" fmla="*/ 121763 h 600884"/>
                <a:gd name="connsiteY98" fmla="*/ 121763 h 600884"/>
                <a:gd name="connsiteX99" fmla="*/ 121763 h 600884"/>
                <a:gd name="connsiteY99" fmla="*/ 121763 h 600884"/>
                <a:gd name="connsiteX100" fmla="*/ 121763 h 600884"/>
                <a:gd name="connsiteY100" fmla="*/ 121763 h 600884"/>
                <a:gd name="connsiteX101" fmla="*/ 121763 h 600884"/>
                <a:gd name="connsiteY101" fmla="*/ 121763 h 600884"/>
                <a:gd name="connsiteX102" fmla="*/ 121763 h 600884"/>
                <a:gd name="connsiteY102" fmla="*/ 121763 h 600884"/>
                <a:gd name="connsiteX103" fmla="*/ 121763 h 600884"/>
                <a:gd name="connsiteY103" fmla="*/ 121763 h 600884"/>
                <a:gd name="connsiteX104" fmla="*/ 121763 h 600884"/>
                <a:gd name="connsiteY104" fmla="*/ 121763 h 600884"/>
                <a:gd name="connsiteX105" fmla="*/ 121763 h 600884"/>
                <a:gd name="connsiteY105" fmla="*/ 121763 h 600884"/>
                <a:gd name="connsiteX106" fmla="*/ 121763 h 600884"/>
                <a:gd name="connsiteY106" fmla="*/ 121763 h 600884"/>
                <a:gd name="connsiteX107" fmla="*/ 121763 h 600884"/>
                <a:gd name="connsiteY107" fmla="*/ 121763 h 600884"/>
                <a:gd name="connsiteX108" fmla="*/ 121763 h 600884"/>
                <a:gd name="connsiteY108" fmla="*/ 121763 h 600884"/>
                <a:gd name="connsiteX109" fmla="*/ 121763 h 600884"/>
                <a:gd name="connsiteY109" fmla="*/ 121763 h 600884"/>
                <a:gd name="connsiteX110" fmla="*/ 121763 h 600884"/>
                <a:gd name="connsiteY110" fmla="*/ 121763 h 600884"/>
                <a:gd name="connsiteX111" fmla="*/ 121763 h 600884"/>
                <a:gd name="connsiteY111" fmla="*/ 121763 h 600884"/>
                <a:gd name="connsiteX112" fmla="*/ 121763 h 600884"/>
                <a:gd name="connsiteY112" fmla="*/ 121763 h 600884"/>
                <a:gd name="connsiteX113" fmla="*/ 121763 h 600884"/>
                <a:gd name="connsiteY113" fmla="*/ 121763 h 600884"/>
                <a:gd name="connsiteX114" fmla="*/ 121763 h 600884"/>
                <a:gd name="connsiteY114" fmla="*/ 121763 h 600884"/>
                <a:gd name="connsiteX115" fmla="*/ 121763 h 600884"/>
                <a:gd name="connsiteY115" fmla="*/ 121763 h 600884"/>
                <a:gd name="connsiteX116" fmla="*/ 121763 h 600884"/>
                <a:gd name="connsiteY116" fmla="*/ 121763 h 600884"/>
                <a:gd name="connsiteX117" fmla="*/ 121763 h 600884"/>
                <a:gd name="connsiteY117" fmla="*/ 121763 h 600884"/>
                <a:gd name="connsiteX118" fmla="*/ 121763 h 600884"/>
                <a:gd name="connsiteY118" fmla="*/ 121763 h 600884"/>
                <a:gd name="connsiteX119" fmla="*/ 121763 h 600884"/>
                <a:gd name="connsiteY119" fmla="*/ 121763 h 600884"/>
                <a:gd name="connsiteX120" fmla="*/ 121763 h 600884"/>
                <a:gd name="connsiteY120" fmla="*/ 121763 h 600884"/>
                <a:gd name="connsiteX121" fmla="*/ 121763 h 600884"/>
                <a:gd name="connsiteY121" fmla="*/ 121763 h 600884"/>
                <a:gd name="connsiteX122" fmla="*/ 121763 h 600884"/>
                <a:gd name="connsiteY122" fmla="*/ 121763 h 600884"/>
                <a:gd name="connsiteX123" fmla="*/ 121763 h 600884"/>
                <a:gd name="connsiteY123" fmla="*/ 121763 h 600884"/>
                <a:gd name="connsiteX124" fmla="*/ 121763 h 600884"/>
                <a:gd name="connsiteY124" fmla="*/ 121763 h 600884"/>
                <a:gd name="connsiteX125" fmla="*/ 121763 h 600884"/>
                <a:gd name="connsiteY125" fmla="*/ 121763 h 600884"/>
                <a:gd name="connsiteX126" fmla="*/ 121763 h 600884"/>
                <a:gd name="connsiteY126" fmla="*/ 121763 h 600884"/>
                <a:gd name="connsiteX127" fmla="*/ 121763 h 600884"/>
                <a:gd name="connsiteY127" fmla="*/ 121763 h 600884"/>
                <a:gd name="connsiteX128" fmla="*/ 121763 h 600884"/>
                <a:gd name="connsiteY128" fmla="*/ 121763 h 600884"/>
                <a:gd name="connsiteX129" fmla="*/ 121763 h 600884"/>
                <a:gd name="connsiteY129" fmla="*/ 121763 h 600884"/>
                <a:gd name="connsiteX130" fmla="*/ 121763 h 600884"/>
                <a:gd name="connsiteY130" fmla="*/ 121763 h 600884"/>
                <a:gd name="connsiteX131" fmla="*/ 121763 h 600884"/>
                <a:gd name="connsiteY131" fmla="*/ 121763 h 600884"/>
                <a:gd name="connsiteX132" fmla="*/ 121763 h 600884"/>
                <a:gd name="connsiteY132" fmla="*/ 121763 h 600884"/>
                <a:gd name="connsiteX133" fmla="*/ 121763 h 600884"/>
                <a:gd name="connsiteY133" fmla="*/ 121763 h 600884"/>
                <a:gd name="connsiteX134" fmla="*/ 121763 h 600884"/>
                <a:gd name="connsiteY134" fmla="*/ 121763 h 600884"/>
                <a:gd name="connsiteX135" fmla="*/ 121763 h 600884"/>
                <a:gd name="connsiteY135" fmla="*/ 121763 h 600884"/>
                <a:gd name="connsiteX136" fmla="*/ 121763 h 600884"/>
                <a:gd name="connsiteY136" fmla="*/ 121763 h 600884"/>
                <a:gd name="connsiteX137" fmla="*/ 121763 h 600884"/>
                <a:gd name="connsiteY137" fmla="*/ 121763 h 600884"/>
                <a:gd name="connsiteX138" fmla="*/ 121763 h 600884"/>
                <a:gd name="connsiteY138" fmla="*/ 121763 h 600884"/>
                <a:gd name="connsiteX139" fmla="*/ 121763 h 600884"/>
                <a:gd name="connsiteY139" fmla="*/ 121763 h 600884"/>
                <a:gd name="connsiteX140" fmla="*/ 121763 h 600884"/>
                <a:gd name="connsiteY140" fmla="*/ 121763 h 600884"/>
                <a:gd name="connsiteX141" fmla="*/ 121763 h 600884"/>
                <a:gd name="connsiteY141" fmla="*/ 121763 h 600884"/>
                <a:gd name="connsiteX142" fmla="*/ 121763 h 600884"/>
                <a:gd name="connsiteY142" fmla="*/ 121763 h 600884"/>
                <a:gd name="connsiteX143" fmla="*/ 121763 h 600884"/>
                <a:gd name="connsiteY143" fmla="*/ 121763 h 600884"/>
                <a:gd name="connsiteX144" fmla="*/ 121763 h 600884"/>
                <a:gd name="connsiteY144" fmla="*/ 121763 h 600884"/>
                <a:gd name="connsiteX145" fmla="*/ 121763 h 600884"/>
                <a:gd name="connsiteY145" fmla="*/ 121763 h 600884"/>
                <a:gd name="connsiteX146" fmla="*/ 121763 h 600884"/>
                <a:gd name="connsiteY146" fmla="*/ 121763 h 600884"/>
                <a:gd name="connsiteX147" fmla="*/ 121763 h 600884"/>
                <a:gd name="connsiteY147" fmla="*/ 121763 h 600884"/>
                <a:gd name="connsiteX148" fmla="*/ 121763 h 600884"/>
                <a:gd name="connsiteY148" fmla="*/ 121763 h 600884"/>
                <a:gd name="connsiteX149" fmla="*/ 121763 h 600884"/>
                <a:gd name="connsiteY149" fmla="*/ 121763 h 600884"/>
                <a:gd name="connsiteX150" fmla="*/ 121763 h 600884"/>
                <a:gd name="connsiteY150" fmla="*/ 121763 h 600884"/>
                <a:gd name="connsiteX151" fmla="*/ 121763 h 600884"/>
                <a:gd name="connsiteY151" fmla="*/ 121763 h 600884"/>
                <a:gd name="connsiteX152" fmla="*/ 121763 h 600884"/>
                <a:gd name="connsiteY152" fmla="*/ 121763 h 600884"/>
                <a:gd name="connsiteX153" fmla="*/ 121763 h 600884"/>
                <a:gd name="connsiteY153" fmla="*/ 121763 h 600884"/>
                <a:gd name="connsiteX154" fmla="*/ 121763 h 600884"/>
                <a:gd name="connsiteY154" fmla="*/ 121763 h 600884"/>
                <a:gd name="connsiteX155" fmla="*/ 121763 h 600884"/>
                <a:gd name="connsiteY155" fmla="*/ 121763 h 600884"/>
                <a:gd name="connsiteX156" fmla="*/ 121763 h 600884"/>
                <a:gd name="connsiteY156" fmla="*/ 121763 h 600884"/>
                <a:gd name="connsiteX157" fmla="*/ 121763 h 600884"/>
                <a:gd name="connsiteY157" fmla="*/ 121763 h 600884"/>
                <a:gd name="connsiteX158" fmla="*/ 121763 h 600884"/>
                <a:gd name="connsiteY158" fmla="*/ 121763 h 600884"/>
                <a:gd name="connsiteX159" fmla="*/ 121763 h 600884"/>
                <a:gd name="connsiteY159" fmla="*/ 121763 h 600884"/>
                <a:gd name="connsiteX160" fmla="*/ 121763 h 600884"/>
                <a:gd name="connsiteY160" fmla="*/ 121763 h 600884"/>
                <a:gd name="connsiteX161" fmla="*/ 121763 h 600884"/>
                <a:gd name="connsiteY161" fmla="*/ 121763 h 600884"/>
                <a:gd name="connsiteX162" fmla="*/ 121763 h 600884"/>
                <a:gd name="connsiteY162" fmla="*/ 121763 h 600884"/>
                <a:gd name="connsiteX163" fmla="*/ 121763 h 600884"/>
                <a:gd name="connsiteY163" fmla="*/ 121763 h 600884"/>
                <a:gd name="connsiteX164" fmla="*/ 121763 h 600884"/>
                <a:gd name="connsiteY164" fmla="*/ 121763 h 600884"/>
                <a:gd name="connsiteX165" fmla="*/ 121763 h 600884"/>
                <a:gd name="connsiteY165" fmla="*/ 121763 h 600884"/>
                <a:gd name="connsiteX166" fmla="*/ 121763 h 600884"/>
                <a:gd name="connsiteY166" fmla="*/ 121763 h 600884"/>
                <a:gd name="connsiteX167" fmla="*/ 121763 h 600884"/>
                <a:gd name="connsiteY167" fmla="*/ 121763 h 600884"/>
                <a:gd name="connsiteX168" fmla="*/ 121763 h 600884"/>
                <a:gd name="connsiteY168" fmla="*/ 121763 h 600884"/>
                <a:gd name="connsiteX169" fmla="*/ 121763 h 600884"/>
                <a:gd name="connsiteY169" fmla="*/ 121763 h 600884"/>
                <a:gd name="connsiteX170" fmla="*/ 121763 h 600884"/>
                <a:gd name="connsiteY170" fmla="*/ 121763 h 600884"/>
                <a:gd name="connsiteX171" fmla="*/ 121763 h 600884"/>
                <a:gd name="connsiteY171" fmla="*/ 121763 h 600884"/>
                <a:gd name="connsiteX172" fmla="*/ 121763 h 600884"/>
                <a:gd name="connsiteY172" fmla="*/ 121763 h 600884"/>
                <a:gd name="connsiteX173" fmla="*/ 121763 h 600884"/>
                <a:gd name="connsiteY173" fmla="*/ 121763 h 600884"/>
                <a:gd name="connsiteX174" fmla="*/ 121763 h 600884"/>
                <a:gd name="connsiteY174" fmla="*/ 121763 h 600884"/>
                <a:gd name="connsiteX175" fmla="*/ 121763 h 600884"/>
                <a:gd name="connsiteY175" fmla="*/ 121763 h 600884"/>
                <a:gd name="connsiteX176" fmla="*/ 121763 h 600884"/>
                <a:gd name="connsiteY176" fmla="*/ 121763 h 600884"/>
                <a:gd name="connsiteX177" fmla="*/ 121763 h 600884"/>
                <a:gd name="connsiteY177" fmla="*/ 121763 h 600884"/>
                <a:gd name="connsiteX178" fmla="*/ 121763 h 600884"/>
                <a:gd name="connsiteY178" fmla="*/ 121763 h 600884"/>
                <a:gd name="connsiteX179" fmla="*/ 121763 h 600884"/>
                <a:gd name="connsiteY179" fmla="*/ 121763 h 600884"/>
                <a:gd name="connsiteX180" fmla="*/ 121763 h 600884"/>
                <a:gd name="connsiteY180" fmla="*/ 121763 h 600884"/>
                <a:gd name="connsiteX181" fmla="*/ 121763 h 600884"/>
                <a:gd name="connsiteY181" fmla="*/ 121763 h 600884"/>
                <a:gd name="connsiteX182" fmla="*/ 121763 h 600884"/>
                <a:gd name="connsiteY182" fmla="*/ 121763 h 600884"/>
                <a:gd name="connsiteX183" fmla="*/ 121763 h 600884"/>
                <a:gd name="connsiteY183" fmla="*/ 121763 h 600884"/>
                <a:gd name="connsiteX184" fmla="*/ 121763 h 600884"/>
                <a:gd name="connsiteY184" fmla="*/ 121763 h 600884"/>
                <a:gd name="connsiteX185" fmla="*/ 121763 h 600884"/>
                <a:gd name="connsiteY185" fmla="*/ 121763 h 600884"/>
                <a:gd name="connsiteX186" fmla="*/ 121763 h 600884"/>
                <a:gd name="connsiteY186" fmla="*/ 121763 h 600884"/>
                <a:gd name="connsiteX187" fmla="*/ 121763 h 600884"/>
                <a:gd name="connsiteY187" fmla="*/ 121763 h 600884"/>
                <a:gd name="connsiteX188" fmla="*/ 121763 h 600884"/>
                <a:gd name="connsiteY188" fmla="*/ 121763 h 600884"/>
                <a:gd name="connsiteX189" fmla="*/ 121763 h 600884"/>
                <a:gd name="connsiteY189" fmla="*/ 121763 h 600884"/>
                <a:gd name="connsiteX190" fmla="*/ 121763 h 600884"/>
                <a:gd name="connsiteY190" fmla="*/ 121763 h 600884"/>
                <a:gd name="connsiteX191" fmla="*/ 121763 h 600884"/>
                <a:gd name="connsiteY191" fmla="*/ 121763 h 600884"/>
                <a:gd name="connsiteX192" fmla="*/ 121763 h 600884"/>
                <a:gd name="connsiteY192" fmla="*/ 121763 h 600884"/>
                <a:gd name="connsiteX193" fmla="*/ 121763 h 600884"/>
                <a:gd name="connsiteY193" fmla="*/ 121763 h 600884"/>
                <a:gd name="connsiteX194" fmla="*/ 121763 h 600884"/>
                <a:gd name="connsiteY194" fmla="*/ 121763 h 600884"/>
                <a:gd name="connsiteX195" fmla="*/ 121763 h 600884"/>
                <a:gd name="connsiteY195" fmla="*/ 121763 h 600884"/>
                <a:gd name="connsiteX196" fmla="*/ 121763 h 600884"/>
                <a:gd name="connsiteY196" fmla="*/ 121763 h 600884"/>
                <a:gd name="connsiteX197" fmla="*/ 121763 h 600884"/>
                <a:gd name="connsiteY197" fmla="*/ 121763 h 600884"/>
                <a:gd name="connsiteX198" fmla="*/ 121763 h 600884"/>
                <a:gd name="connsiteY198" fmla="*/ 121763 h 600884"/>
                <a:gd name="connsiteX199" fmla="*/ 121763 h 600884"/>
                <a:gd name="connsiteY199" fmla="*/ 121763 h 600884"/>
                <a:gd name="connsiteX200" fmla="*/ 121763 h 600884"/>
                <a:gd name="connsiteY200" fmla="*/ 121763 h 600884"/>
                <a:gd name="connsiteX201" fmla="*/ 121763 h 600884"/>
                <a:gd name="connsiteY201" fmla="*/ 121763 h 600884"/>
                <a:gd name="connsiteX202" fmla="*/ 121763 h 600884"/>
                <a:gd name="connsiteY202" fmla="*/ 121763 h 600884"/>
                <a:gd name="connsiteX203" fmla="*/ 121763 h 600884"/>
                <a:gd name="connsiteY203" fmla="*/ 121763 h 600884"/>
                <a:gd name="connsiteX204" fmla="*/ 121763 h 600884"/>
                <a:gd name="connsiteY204" fmla="*/ 121763 h 600884"/>
                <a:gd name="connsiteX205" fmla="*/ 121763 h 600884"/>
                <a:gd name="connsiteY205" fmla="*/ 121763 h 600884"/>
                <a:gd name="connsiteX206" fmla="*/ 121763 h 600884"/>
                <a:gd name="connsiteY206" fmla="*/ 121763 h 600884"/>
                <a:gd name="connsiteX207" fmla="*/ 121763 h 600884"/>
                <a:gd name="connsiteY207" fmla="*/ 121763 h 600884"/>
                <a:gd name="connsiteX208" fmla="*/ 121763 h 600884"/>
                <a:gd name="connsiteY208" fmla="*/ 121763 h 600884"/>
                <a:gd name="connsiteX209" fmla="*/ 121763 h 600884"/>
                <a:gd name="connsiteY209" fmla="*/ 121763 h 600884"/>
                <a:gd name="connsiteX210" fmla="*/ 121763 h 600884"/>
                <a:gd name="connsiteY210" fmla="*/ 121763 h 600884"/>
                <a:gd name="connsiteX211" fmla="*/ 121763 h 600884"/>
                <a:gd name="connsiteY211" fmla="*/ 121763 h 600884"/>
                <a:gd name="connsiteX212" fmla="*/ 121763 h 600884"/>
                <a:gd name="connsiteY212" fmla="*/ 121763 h 600884"/>
                <a:gd name="connsiteX213" fmla="*/ 121763 h 600884"/>
                <a:gd name="connsiteY213" fmla="*/ 121763 h 600884"/>
                <a:gd name="connsiteX214" fmla="*/ 121763 h 600884"/>
                <a:gd name="connsiteY214" fmla="*/ 121763 h 600884"/>
                <a:gd name="connsiteX215" fmla="*/ 121763 h 600884"/>
                <a:gd name="connsiteY215" fmla="*/ 121763 h 600884"/>
                <a:gd name="connsiteX216" fmla="*/ 121763 h 600884"/>
                <a:gd name="connsiteY216" fmla="*/ 121763 h 600884"/>
                <a:gd name="connsiteX217" fmla="*/ 121763 h 600884"/>
                <a:gd name="connsiteY217" fmla="*/ 121763 h 600884"/>
                <a:gd name="connsiteX218" fmla="*/ 121763 h 600884"/>
                <a:gd name="connsiteY218" fmla="*/ 121763 h 600884"/>
                <a:gd name="connsiteX219" fmla="*/ 121763 h 600884"/>
                <a:gd name="connsiteY219" fmla="*/ 121763 h 600884"/>
                <a:gd name="connsiteX220" fmla="*/ 121763 h 600884"/>
                <a:gd name="connsiteY220" fmla="*/ 121763 h 600884"/>
                <a:gd name="connsiteX221" fmla="*/ 121763 h 600884"/>
                <a:gd name="connsiteY221" fmla="*/ 121763 h 600884"/>
                <a:gd name="connsiteX222" fmla="*/ 121763 h 600884"/>
                <a:gd name="connsiteY222" fmla="*/ 121763 h 600884"/>
                <a:gd name="connsiteX223" fmla="*/ 121763 h 600884"/>
                <a:gd name="connsiteY223" fmla="*/ 121763 h 600884"/>
                <a:gd name="connsiteX224" fmla="*/ 121763 h 600884"/>
                <a:gd name="connsiteY224" fmla="*/ 121763 h 600884"/>
                <a:gd name="connsiteX225" fmla="*/ 121763 h 600884"/>
                <a:gd name="connsiteY225" fmla="*/ 121763 h 600884"/>
                <a:gd name="connsiteX226" fmla="*/ 121763 h 600884"/>
                <a:gd name="connsiteY226" fmla="*/ 121763 h 600884"/>
                <a:gd name="connsiteX227" fmla="*/ 121763 h 600884"/>
                <a:gd name="connsiteY227" fmla="*/ 121763 h 600884"/>
                <a:gd name="connsiteX228" fmla="*/ 121763 h 600884"/>
                <a:gd name="connsiteY228" fmla="*/ 121763 h 600884"/>
                <a:gd name="connsiteX229" fmla="*/ 121763 h 600884"/>
                <a:gd name="connsiteY229" fmla="*/ 121763 h 600884"/>
                <a:gd name="connsiteX230" fmla="*/ 121763 h 600884"/>
                <a:gd name="connsiteY230" fmla="*/ 121763 h 600884"/>
                <a:gd name="connsiteX231" fmla="*/ 121763 h 600884"/>
                <a:gd name="connsiteY231" fmla="*/ 121763 h 600884"/>
                <a:gd name="connsiteX232" fmla="*/ 121763 h 600884"/>
                <a:gd name="connsiteY232" fmla="*/ 121763 h 600884"/>
                <a:gd name="connsiteX233" fmla="*/ 121763 h 600884"/>
                <a:gd name="connsiteY233" fmla="*/ 121763 h 600884"/>
                <a:gd name="connsiteX234" fmla="*/ 121763 h 600884"/>
                <a:gd name="connsiteY234" fmla="*/ 121763 h 600884"/>
                <a:gd name="connsiteX235" fmla="*/ 121763 h 600884"/>
                <a:gd name="connsiteY235" fmla="*/ 121763 h 600884"/>
                <a:gd name="connsiteX236" fmla="*/ 121763 h 600884"/>
                <a:gd name="connsiteY236" fmla="*/ 121763 h 600884"/>
                <a:gd name="connsiteX237" fmla="*/ 121763 h 600884"/>
                <a:gd name="connsiteY237" fmla="*/ 121763 h 600884"/>
                <a:gd name="connsiteX238" fmla="*/ 121763 h 600884"/>
                <a:gd name="connsiteY238" fmla="*/ 121763 h 600884"/>
                <a:gd name="connsiteX239" fmla="*/ 121763 h 600884"/>
                <a:gd name="connsiteY239" fmla="*/ 121763 h 600884"/>
                <a:gd name="connsiteX240" fmla="*/ 121763 h 600884"/>
                <a:gd name="connsiteY240" fmla="*/ 121763 h 600884"/>
                <a:gd name="connsiteX241" fmla="*/ 121763 h 600884"/>
                <a:gd name="connsiteY241" fmla="*/ 121763 h 600884"/>
                <a:gd name="connsiteX242" fmla="*/ 121763 h 600884"/>
                <a:gd name="connsiteY242" fmla="*/ 121763 h 600884"/>
                <a:gd name="connsiteX243" fmla="*/ 121763 h 600884"/>
                <a:gd name="connsiteY243" fmla="*/ 121763 h 600884"/>
                <a:gd name="connsiteX244" fmla="*/ 121763 h 600884"/>
                <a:gd name="connsiteY244" fmla="*/ 121763 h 600884"/>
                <a:gd name="connsiteX245" fmla="*/ 121763 h 600884"/>
                <a:gd name="connsiteY245" fmla="*/ 121763 h 600884"/>
                <a:gd name="connsiteX246" fmla="*/ 121763 h 600884"/>
                <a:gd name="connsiteY246" fmla="*/ 121763 h 600884"/>
                <a:gd name="connsiteX247" fmla="*/ 121763 h 600884"/>
                <a:gd name="connsiteY247" fmla="*/ 121763 h 600884"/>
                <a:gd name="connsiteX248" fmla="*/ 121763 h 600884"/>
                <a:gd name="connsiteY248" fmla="*/ 121763 h 600884"/>
                <a:gd name="connsiteX249" fmla="*/ 121763 h 600884"/>
                <a:gd name="connsiteY249" fmla="*/ 121763 h 600884"/>
                <a:gd name="connsiteX250" fmla="*/ 121763 h 600884"/>
                <a:gd name="connsiteY250" fmla="*/ 121763 h 600884"/>
                <a:gd name="connsiteX251" fmla="*/ 121763 h 600884"/>
                <a:gd name="connsiteY251" fmla="*/ 121763 h 600884"/>
                <a:gd name="connsiteX252" fmla="*/ 121763 h 600884"/>
                <a:gd name="connsiteY252" fmla="*/ 121763 h 600884"/>
                <a:gd name="connsiteX253" fmla="*/ 121763 h 600884"/>
                <a:gd name="connsiteY253" fmla="*/ 121763 h 600884"/>
                <a:gd name="connsiteX254" fmla="*/ 121763 h 600884"/>
                <a:gd name="connsiteY254" fmla="*/ 121763 h 600884"/>
                <a:gd name="connsiteX255" fmla="*/ 121763 h 600884"/>
                <a:gd name="connsiteY255" fmla="*/ 121763 h 600884"/>
                <a:gd name="connsiteX256" fmla="*/ 121763 h 600884"/>
                <a:gd name="connsiteY256" fmla="*/ 121763 h 600884"/>
                <a:gd name="connsiteX257" fmla="*/ 121763 h 600884"/>
                <a:gd name="connsiteY257" fmla="*/ 121763 h 600884"/>
                <a:gd name="connsiteX258" fmla="*/ 121763 h 600884"/>
                <a:gd name="connsiteY258" fmla="*/ 121763 h 600884"/>
                <a:gd name="connsiteX259" fmla="*/ 121763 h 600884"/>
                <a:gd name="connsiteY259" fmla="*/ 121763 h 600884"/>
                <a:gd name="connsiteX260" fmla="*/ 121763 h 600884"/>
                <a:gd name="connsiteY260" fmla="*/ 121763 h 600884"/>
                <a:gd name="connsiteX261" fmla="*/ 121763 h 600884"/>
                <a:gd name="connsiteY261" fmla="*/ 121763 h 600884"/>
                <a:gd name="connsiteX262" fmla="*/ 121763 h 600884"/>
                <a:gd name="connsiteY262" fmla="*/ 121763 h 600884"/>
                <a:gd name="connsiteX263" fmla="*/ 121763 h 600884"/>
                <a:gd name="connsiteY263" fmla="*/ 121763 h 600884"/>
                <a:gd name="connsiteX264" fmla="*/ 121763 h 600884"/>
                <a:gd name="connsiteY264" fmla="*/ 121763 h 600884"/>
                <a:gd name="connsiteX265" fmla="*/ 121763 h 600884"/>
                <a:gd name="connsiteY265" fmla="*/ 121763 h 600884"/>
                <a:gd name="connsiteX266" fmla="*/ 121763 h 600884"/>
                <a:gd name="connsiteY266" fmla="*/ 121763 h 600884"/>
                <a:gd name="connsiteX267" fmla="*/ 121763 h 600884"/>
                <a:gd name="connsiteY267" fmla="*/ 121763 h 600884"/>
                <a:gd name="connsiteX268" fmla="*/ 121763 h 600884"/>
                <a:gd name="connsiteY268" fmla="*/ 121763 h 600884"/>
                <a:gd name="connsiteX269" fmla="*/ 121763 h 600884"/>
                <a:gd name="connsiteY269" fmla="*/ 121763 h 600884"/>
                <a:gd name="connsiteX270" fmla="*/ 121763 h 600884"/>
                <a:gd name="connsiteY270" fmla="*/ 121763 h 600884"/>
                <a:gd name="connsiteX271" fmla="*/ 121763 h 600884"/>
                <a:gd name="connsiteY271" fmla="*/ 121763 h 600884"/>
                <a:gd name="connsiteX272" fmla="*/ 121763 h 600884"/>
                <a:gd name="connsiteY272" fmla="*/ 121763 h 600884"/>
                <a:gd name="connsiteX273" fmla="*/ 121763 h 600884"/>
                <a:gd name="connsiteY273" fmla="*/ 121763 h 600884"/>
                <a:gd name="connsiteX274" fmla="*/ 121763 h 600884"/>
                <a:gd name="connsiteY274" fmla="*/ 121763 h 600884"/>
                <a:gd name="connsiteX275" fmla="*/ 121763 h 600884"/>
                <a:gd name="connsiteY275" fmla="*/ 121763 h 600884"/>
                <a:gd name="connsiteX276" fmla="*/ 121763 h 600884"/>
                <a:gd name="connsiteY276" fmla="*/ 121763 h 600884"/>
                <a:gd name="connsiteX277" fmla="*/ 121763 h 600884"/>
                <a:gd name="connsiteY277" fmla="*/ 121763 h 600884"/>
                <a:gd name="connsiteX278" fmla="*/ 121763 h 600884"/>
                <a:gd name="connsiteY278" fmla="*/ 121763 h 600884"/>
                <a:gd name="connsiteX279" fmla="*/ 121763 h 600884"/>
                <a:gd name="connsiteY279" fmla="*/ 121763 h 600884"/>
                <a:gd name="connsiteX280" fmla="*/ 121763 h 600884"/>
                <a:gd name="connsiteY280" fmla="*/ 121763 h 600884"/>
                <a:gd name="connsiteX281" fmla="*/ 121763 h 600884"/>
                <a:gd name="connsiteY281" fmla="*/ 121763 h 600884"/>
                <a:gd name="connsiteX282" fmla="*/ 121763 h 600884"/>
                <a:gd name="connsiteY282" fmla="*/ 121763 h 600884"/>
                <a:gd name="connsiteX283" fmla="*/ 121763 h 600884"/>
                <a:gd name="connsiteY283" fmla="*/ 121763 h 600884"/>
                <a:gd name="connsiteX284" fmla="*/ 121763 h 600884"/>
                <a:gd name="connsiteY284" fmla="*/ 121763 h 600884"/>
                <a:gd name="connsiteX285" fmla="*/ 121763 h 600884"/>
                <a:gd name="connsiteY285" fmla="*/ 121763 h 600884"/>
                <a:gd name="connsiteX286" fmla="*/ 121763 h 600884"/>
                <a:gd name="connsiteY286" fmla="*/ 121763 h 600884"/>
                <a:gd name="connsiteX287" fmla="*/ 121763 h 600884"/>
                <a:gd name="connsiteY287" fmla="*/ 121763 h 600884"/>
                <a:gd name="connsiteX288" fmla="*/ 121763 h 600884"/>
                <a:gd name="connsiteY288" fmla="*/ 121763 h 600884"/>
                <a:gd name="connsiteX289" fmla="*/ 121763 h 600884"/>
                <a:gd name="connsiteY289" fmla="*/ 121763 h 600884"/>
                <a:gd name="connsiteX290" fmla="*/ 121763 h 600884"/>
                <a:gd name="connsiteY290" fmla="*/ 121763 h 600884"/>
                <a:gd name="connsiteX291" fmla="*/ 121763 h 600884"/>
                <a:gd name="connsiteY291" fmla="*/ 121763 h 600884"/>
                <a:gd name="connsiteX292" fmla="*/ 121763 h 600884"/>
                <a:gd name="connsiteY292" fmla="*/ 121763 h 600884"/>
                <a:gd name="connsiteX293" fmla="*/ 121763 h 600884"/>
                <a:gd name="connsiteY293" fmla="*/ 121763 h 600884"/>
                <a:gd name="connsiteX294" fmla="*/ 121763 h 600884"/>
                <a:gd name="connsiteY294" fmla="*/ 121763 h 600884"/>
                <a:gd name="connsiteX295" fmla="*/ 121763 h 600884"/>
                <a:gd name="connsiteY295" fmla="*/ 121763 h 600884"/>
                <a:gd name="connsiteX296" fmla="*/ 121763 h 600884"/>
                <a:gd name="connsiteY296" fmla="*/ 121763 h 600884"/>
                <a:gd name="connsiteX297" fmla="*/ 121763 h 600884"/>
                <a:gd name="connsiteY297" fmla="*/ 121763 h 600884"/>
                <a:gd name="connsiteX298" fmla="*/ 121763 h 600884"/>
                <a:gd name="connsiteY298" fmla="*/ 121763 h 600884"/>
                <a:gd name="connsiteX299" fmla="*/ 121763 h 600884"/>
                <a:gd name="connsiteY299" fmla="*/ 121763 h 600884"/>
                <a:gd name="connsiteX300" fmla="*/ 121763 h 600884"/>
                <a:gd name="connsiteY300" fmla="*/ 121763 h 600884"/>
                <a:gd name="connsiteX301" fmla="*/ 121763 h 600884"/>
                <a:gd name="connsiteY301" fmla="*/ 121763 h 600884"/>
                <a:gd name="connsiteX302" fmla="*/ 121763 h 600884"/>
                <a:gd name="connsiteY302" fmla="*/ 121763 h 600884"/>
                <a:gd name="connsiteX303" fmla="*/ 121763 h 600884"/>
                <a:gd name="connsiteY303" fmla="*/ 121763 h 600884"/>
                <a:gd name="connsiteX304" fmla="*/ 121763 h 600884"/>
                <a:gd name="connsiteY304" fmla="*/ 121763 h 600884"/>
                <a:gd name="connsiteX305" fmla="*/ 121763 h 600884"/>
                <a:gd name="connsiteY305" fmla="*/ 121763 h 600884"/>
                <a:gd name="connsiteX306" fmla="*/ 121763 h 600884"/>
                <a:gd name="connsiteY306" fmla="*/ 121763 h 600884"/>
                <a:gd name="connsiteX307" fmla="*/ 121763 h 600884"/>
                <a:gd name="connsiteY307" fmla="*/ 121763 h 600884"/>
                <a:gd name="connsiteX308" fmla="*/ 121763 h 600884"/>
                <a:gd name="connsiteY308" fmla="*/ 121763 h 600884"/>
                <a:gd name="connsiteX309" fmla="*/ 121763 h 600884"/>
                <a:gd name="connsiteY309" fmla="*/ 121763 h 600884"/>
                <a:gd name="connsiteX310" fmla="*/ 121763 h 600884"/>
                <a:gd name="connsiteY310" fmla="*/ 121763 h 600884"/>
                <a:gd name="connsiteX311" fmla="*/ 121763 h 600884"/>
                <a:gd name="connsiteY311" fmla="*/ 121763 h 600884"/>
                <a:gd name="connsiteX312" fmla="*/ 121763 h 600884"/>
                <a:gd name="connsiteY312" fmla="*/ 121763 h 600884"/>
                <a:gd name="connsiteX313" fmla="*/ 121763 h 600884"/>
                <a:gd name="connsiteY313" fmla="*/ 121763 h 600884"/>
                <a:gd name="connsiteX314" fmla="*/ 121763 h 600884"/>
                <a:gd name="connsiteY314" fmla="*/ 121763 h 600884"/>
                <a:gd name="connsiteX315" fmla="*/ 121763 h 600884"/>
                <a:gd name="connsiteY315" fmla="*/ 121763 h 600884"/>
                <a:gd name="connsiteX316" fmla="*/ 121763 h 600884"/>
                <a:gd name="connsiteY316" fmla="*/ 121763 h 600884"/>
                <a:gd name="connsiteX317" fmla="*/ 121763 h 600884"/>
                <a:gd name="connsiteY317" fmla="*/ 121763 h 600884"/>
                <a:gd name="connsiteX318" fmla="*/ 121763 h 600884"/>
                <a:gd name="connsiteY318" fmla="*/ 121763 h 600884"/>
                <a:gd name="connsiteX319" fmla="*/ 121763 h 600884"/>
                <a:gd name="connsiteY319" fmla="*/ 121763 h 600884"/>
                <a:gd name="connsiteX320" fmla="*/ 121763 h 600884"/>
                <a:gd name="connsiteY320" fmla="*/ 121763 h 600884"/>
                <a:gd name="connsiteX321" fmla="*/ 121763 h 600884"/>
                <a:gd name="connsiteY321" fmla="*/ 121763 h 600884"/>
                <a:gd name="connsiteX322" fmla="*/ 121763 h 600884"/>
                <a:gd name="connsiteY322" fmla="*/ 121763 h 600884"/>
                <a:gd name="connsiteX323" fmla="*/ 121763 h 600884"/>
                <a:gd name="connsiteY323" fmla="*/ 121763 h 600884"/>
                <a:gd name="connsiteX324" fmla="*/ 121763 h 600884"/>
                <a:gd name="connsiteY324" fmla="*/ 121763 h 600884"/>
                <a:gd name="connsiteX325" fmla="*/ 121763 h 600884"/>
                <a:gd name="connsiteY325" fmla="*/ 121763 h 600884"/>
                <a:gd name="connsiteX326" fmla="*/ 121763 h 600884"/>
                <a:gd name="connsiteY326" fmla="*/ 121763 h 600884"/>
                <a:gd name="connsiteX327" fmla="*/ 121763 h 600884"/>
                <a:gd name="connsiteY327" fmla="*/ 121763 h 600884"/>
                <a:gd name="connsiteX328" fmla="*/ 121763 h 600884"/>
                <a:gd name="connsiteY328" fmla="*/ 121763 h 600884"/>
                <a:gd name="connsiteX329" fmla="*/ 121763 h 600884"/>
                <a:gd name="connsiteY329" fmla="*/ 121763 h 600884"/>
                <a:gd name="connsiteX330" fmla="*/ 121763 h 600884"/>
                <a:gd name="connsiteY330" fmla="*/ 121763 h 600884"/>
                <a:gd name="connsiteX331" fmla="*/ 121763 h 600884"/>
                <a:gd name="connsiteY331" fmla="*/ 121763 h 600884"/>
                <a:gd name="connsiteX332" fmla="*/ 121763 h 600884"/>
                <a:gd name="connsiteY332" fmla="*/ 121763 h 600884"/>
                <a:gd name="connsiteX333" fmla="*/ 121763 h 600884"/>
                <a:gd name="connsiteY333" fmla="*/ 121763 h 600884"/>
                <a:gd name="connsiteX334" fmla="*/ 121763 h 600884"/>
                <a:gd name="connsiteY334" fmla="*/ 121763 h 600884"/>
                <a:gd name="connsiteX335" fmla="*/ 121763 h 600884"/>
                <a:gd name="connsiteY335" fmla="*/ 121763 h 600884"/>
                <a:gd name="connsiteX336" fmla="*/ 121763 h 600884"/>
                <a:gd name="connsiteY336" fmla="*/ 121763 h 600884"/>
                <a:gd name="connsiteX337" fmla="*/ 121763 h 600884"/>
                <a:gd name="connsiteY337" fmla="*/ 121763 h 600884"/>
                <a:gd name="connsiteX338" fmla="*/ 121763 h 600884"/>
                <a:gd name="connsiteY338" fmla="*/ 121763 h 600884"/>
                <a:gd name="connsiteX339" fmla="*/ 121763 h 600884"/>
                <a:gd name="connsiteY339" fmla="*/ 121763 h 600884"/>
                <a:gd name="connsiteX340" fmla="*/ 121763 h 600884"/>
                <a:gd name="connsiteY340" fmla="*/ 121763 h 600884"/>
                <a:gd name="connsiteX341" fmla="*/ 121763 h 600884"/>
                <a:gd name="connsiteY341" fmla="*/ 121763 h 600884"/>
                <a:gd name="connsiteX342" fmla="*/ 121763 h 600884"/>
                <a:gd name="connsiteY342" fmla="*/ 121763 h 600884"/>
                <a:gd name="connsiteX343" fmla="*/ 121763 h 600884"/>
                <a:gd name="connsiteY343" fmla="*/ 121763 h 600884"/>
                <a:gd name="connsiteX344" fmla="*/ 121763 h 600884"/>
                <a:gd name="connsiteY344" fmla="*/ 121763 h 600884"/>
                <a:gd name="connsiteX345" fmla="*/ 121763 h 600884"/>
                <a:gd name="connsiteY345" fmla="*/ 121763 h 600884"/>
                <a:gd name="connsiteX346" fmla="*/ 121763 h 600884"/>
                <a:gd name="connsiteY346" fmla="*/ 121763 h 600884"/>
                <a:gd name="connsiteX347" fmla="*/ 121763 h 600884"/>
                <a:gd name="connsiteY347" fmla="*/ 121763 h 600884"/>
                <a:gd name="connsiteX348" fmla="*/ 121763 h 600884"/>
                <a:gd name="connsiteY348" fmla="*/ 121763 h 600884"/>
                <a:gd name="connsiteX349" fmla="*/ 121763 h 600884"/>
                <a:gd name="connsiteY349" fmla="*/ 121763 h 600884"/>
                <a:gd name="connsiteX350" fmla="*/ 121763 h 600884"/>
                <a:gd name="connsiteY350" fmla="*/ 121763 h 600884"/>
                <a:gd name="connsiteX351" fmla="*/ 121763 h 600884"/>
                <a:gd name="connsiteY351" fmla="*/ 121763 h 600884"/>
                <a:gd name="connsiteX352" fmla="*/ 121763 h 600884"/>
                <a:gd name="connsiteY352" fmla="*/ 121763 h 600884"/>
                <a:gd name="connsiteX353" fmla="*/ 121763 h 600884"/>
                <a:gd name="connsiteY353" fmla="*/ 121763 h 600884"/>
                <a:gd name="connsiteX354" fmla="*/ 121763 h 600884"/>
                <a:gd name="connsiteY354" fmla="*/ 121763 h 600884"/>
                <a:gd name="connsiteX355" fmla="*/ 121763 h 600884"/>
                <a:gd name="connsiteY355" fmla="*/ 121763 h 600884"/>
                <a:gd name="connsiteX356" fmla="*/ 121763 h 600884"/>
                <a:gd name="connsiteY356" fmla="*/ 121763 h 600884"/>
                <a:gd name="connsiteX357" fmla="*/ 121763 h 600884"/>
                <a:gd name="connsiteY357" fmla="*/ 121763 h 600884"/>
                <a:gd name="connsiteX358" fmla="*/ 121763 h 600884"/>
                <a:gd name="connsiteY358" fmla="*/ 121763 h 600884"/>
                <a:gd name="connsiteX359" fmla="*/ 121763 h 600884"/>
                <a:gd name="connsiteY359" fmla="*/ 121763 h 600884"/>
                <a:gd name="connsiteX360" fmla="*/ 121763 h 600884"/>
                <a:gd name="connsiteY360" fmla="*/ 121763 h 600884"/>
                <a:gd name="connsiteX361" fmla="*/ 121763 h 600884"/>
                <a:gd name="connsiteY361" fmla="*/ 121763 h 600884"/>
                <a:gd name="connsiteX362" fmla="*/ 121763 h 600884"/>
                <a:gd name="connsiteY362" fmla="*/ 121763 h 600884"/>
                <a:gd name="connsiteX363" fmla="*/ 121763 h 600884"/>
                <a:gd name="connsiteY363" fmla="*/ 121763 h 600884"/>
                <a:gd name="connsiteX364" fmla="*/ 121763 h 600884"/>
                <a:gd name="connsiteY364" fmla="*/ 121763 h 600884"/>
                <a:gd name="connsiteX365" fmla="*/ 121763 h 600884"/>
                <a:gd name="connsiteY365" fmla="*/ 121763 h 600884"/>
                <a:gd name="connsiteX366" fmla="*/ 121763 h 600884"/>
                <a:gd name="connsiteY366" fmla="*/ 121763 h 600884"/>
                <a:gd name="connsiteX367" fmla="*/ 121763 h 600884"/>
                <a:gd name="connsiteY367" fmla="*/ 121763 h 600884"/>
                <a:gd name="connsiteX368" fmla="*/ 121763 h 600884"/>
                <a:gd name="connsiteY368" fmla="*/ 121763 h 600884"/>
                <a:gd name="connsiteX369" fmla="*/ 121763 h 600884"/>
                <a:gd name="connsiteY369" fmla="*/ 121763 h 600884"/>
                <a:gd name="connsiteX370" fmla="*/ 121763 h 600884"/>
                <a:gd name="connsiteY370" fmla="*/ 121763 h 600884"/>
                <a:gd name="connsiteX371" fmla="*/ 121763 h 600884"/>
                <a:gd name="connsiteY371" fmla="*/ 121763 h 600884"/>
                <a:gd name="connsiteX372" fmla="*/ 121763 h 600884"/>
                <a:gd name="connsiteY372" fmla="*/ 121763 h 600884"/>
                <a:gd name="connsiteX373" fmla="*/ 121763 h 600884"/>
                <a:gd name="connsiteY373" fmla="*/ 121763 h 600884"/>
                <a:gd name="connsiteX374" fmla="*/ 121763 h 600884"/>
                <a:gd name="connsiteY374" fmla="*/ 121763 h 600884"/>
                <a:gd name="connsiteX375" fmla="*/ 121763 h 600884"/>
                <a:gd name="connsiteY375" fmla="*/ 121763 h 600884"/>
                <a:gd name="connsiteX376" fmla="*/ 121763 h 600884"/>
                <a:gd name="connsiteY376" fmla="*/ 121763 h 600884"/>
                <a:gd name="connsiteX377" fmla="*/ 121763 h 600884"/>
                <a:gd name="connsiteY377" fmla="*/ 121763 h 600884"/>
                <a:gd name="connsiteX378" fmla="*/ 121763 h 600884"/>
                <a:gd name="connsiteY378" fmla="*/ 121763 h 600884"/>
                <a:gd name="connsiteX379" fmla="*/ 121763 h 600884"/>
                <a:gd name="connsiteY379" fmla="*/ 121763 h 600884"/>
                <a:gd name="connsiteX380" fmla="*/ 121763 h 600884"/>
                <a:gd name="connsiteY380" fmla="*/ 121763 h 600884"/>
                <a:gd name="connsiteX381" fmla="*/ 121763 h 600884"/>
                <a:gd name="connsiteY381" fmla="*/ 121763 h 600884"/>
                <a:gd name="connsiteX382" fmla="*/ 121763 h 600884"/>
                <a:gd name="connsiteY382" fmla="*/ 121763 h 600884"/>
                <a:gd name="connsiteX383" fmla="*/ 121763 h 600884"/>
                <a:gd name="connsiteY383" fmla="*/ 121763 h 600884"/>
                <a:gd name="connsiteX384" fmla="*/ 121763 h 600884"/>
                <a:gd name="connsiteY384" fmla="*/ 121763 h 600884"/>
                <a:gd name="connsiteX385" fmla="*/ 121763 h 600884"/>
                <a:gd name="connsiteY385" fmla="*/ 121763 h 600884"/>
                <a:gd name="connsiteX386" fmla="*/ 121763 h 600884"/>
                <a:gd name="connsiteY386" fmla="*/ 121763 h 600884"/>
                <a:gd name="connsiteX387" fmla="*/ 121763 h 600884"/>
                <a:gd name="connsiteY387" fmla="*/ 121763 h 600884"/>
                <a:gd name="connsiteX388" fmla="*/ 121763 h 600884"/>
                <a:gd name="connsiteY388" fmla="*/ 121763 h 600884"/>
                <a:gd name="connsiteX389" fmla="*/ 121763 h 600884"/>
                <a:gd name="connsiteY389" fmla="*/ 121763 h 600884"/>
                <a:gd name="connsiteX390" fmla="*/ 121763 h 600884"/>
                <a:gd name="connsiteY390" fmla="*/ 121763 h 600884"/>
                <a:gd name="connsiteX391" fmla="*/ 121763 h 600884"/>
                <a:gd name="connsiteY391" fmla="*/ 121763 h 600884"/>
                <a:gd name="connsiteX392" fmla="*/ 121763 h 600884"/>
                <a:gd name="connsiteY392" fmla="*/ 121763 h 600884"/>
                <a:gd name="connsiteX393" fmla="*/ 121763 h 600884"/>
                <a:gd name="connsiteY393" fmla="*/ 121763 h 600884"/>
                <a:gd name="connsiteX394" fmla="*/ 121763 h 600884"/>
                <a:gd name="connsiteY394" fmla="*/ 121763 h 600884"/>
                <a:gd name="connsiteX395" fmla="*/ 121763 h 600884"/>
                <a:gd name="connsiteY395" fmla="*/ 121763 h 600884"/>
                <a:gd name="connsiteX396" fmla="*/ 121763 h 600884"/>
                <a:gd name="connsiteY396" fmla="*/ 121763 h 600884"/>
                <a:gd name="connsiteX397" fmla="*/ 121763 h 600884"/>
                <a:gd name="connsiteY397" fmla="*/ 121763 h 600884"/>
                <a:gd name="connsiteX398" fmla="*/ 121763 h 600884"/>
                <a:gd name="connsiteY398" fmla="*/ 121763 h 600884"/>
                <a:gd name="connsiteX399" fmla="*/ 121763 h 600884"/>
                <a:gd name="connsiteY399" fmla="*/ 121763 h 600884"/>
                <a:gd name="connsiteX400" fmla="*/ 121763 h 600884"/>
                <a:gd name="connsiteY400" fmla="*/ 121763 h 600884"/>
                <a:gd name="connsiteX401" fmla="*/ 121763 h 600884"/>
                <a:gd name="connsiteY401" fmla="*/ 121763 h 600884"/>
                <a:gd name="connsiteX402" fmla="*/ 121763 h 600884"/>
                <a:gd name="connsiteY402" fmla="*/ 121763 h 600884"/>
                <a:gd name="connsiteX403" fmla="*/ 121763 h 600884"/>
                <a:gd name="connsiteY403" fmla="*/ 121763 h 600884"/>
                <a:gd name="connsiteX404" fmla="*/ 121763 h 600884"/>
                <a:gd name="connsiteY404" fmla="*/ 121763 h 600884"/>
                <a:gd name="connsiteX405" fmla="*/ 121763 h 600884"/>
                <a:gd name="connsiteY405" fmla="*/ 121763 h 600884"/>
                <a:gd name="connsiteX406" fmla="*/ 121763 h 600884"/>
                <a:gd name="connsiteY406" fmla="*/ 121763 h 600884"/>
                <a:gd name="connsiteX407" fmla="*/ 121763 h 600884"/>
                <a:gd name="connsiteY407" fmla="*/ 121763 h 600884"/>
                <a:gd name="connsiteX408" fmla="*/ 121763 h 600884"/>
                <a:gd name="connsiteY408" fmla="*/ 121763 h 600884"/>
                <a:gd name="connsiteX409" fmla="*/ 121763 h 600884"/>
                <a:gd name="connsiteY409" fmla="*/ 121763 h 600884"/>
                <a:gd name="connsiteX410" fmla="*/ 121763 h 600884"/>
                <a:gd name="connsiteY410" fmla="*/ 121763 h 600884"/>
                <a:gd name="connsiteX411" fmla="*/ 121763 h 600884"/>
                <a:gd name="connsiteY411" fmla="*/ 121763 h 600884"/>
                <a:gd name="connsiteX412" fmla="*/ 121763 h 600884"/>
                <a:gd name="connsiteY412" fmla="*/ 121763 h 600884"/>
                <a:gd name="connsiteX413" fmla="*/ 121763 h 600884"/>
                <a:gd name="connsiteY413" fmla="*/ 121763 h 600884"/>
                <a:gd name="connsiteX414" fmla="*/ 121763 h 600884"/>
                <a:gd name="connsiteY414" fmla="*/ 121763 h 600884"/>
                <a:gd name="connsiteX415" fmla="*/ 121763 h 600884"/>
                <a:gd name="connsiteY415" fmla="*/ 121763 h 600884"/>
                <a:gd name="connsiteX416" fmla="*/ 121763 h 600884"/>
                <a:gd name="connsiteY416" fmla="*/ 121763 h 600884"/>
                <a:gd name="connsiteX417" fmla="*/ 121763 h 600884"/>
                <a:gd name="connsiteY417" fmla="*/ 121763 h 600884"/>
                <a:gd name="connsiteX418" fmla="*/ 121763 h 600884"/>
                <a:gd name="connsiteY418" fmla="*/ 121763 h 600884"/>
                <a:gd name="connsiteX419" fmla="*/ 121763 h 600884"/>
                <a:gd name="connsiteY419" fmla="*/ 121763 h 600884"/>
                <a:gd name="connsiteX420" fmla="*/ 121763 h 600884"/>
                <a:gd name="connsiteY420" fmla="*/ 121763 h 600884"/>
                <a:gd name="connsiteX421" fmla="*/ 121763 h 600884"/>
                <a:gd name="connsiteY421" fmla="*/ 121763 h 600884"/>
                <a:gd name="connsiteX422" fmla="*/ 121763 h 600884"/>
                <a:gd name="connsiteY422" fmla="*/ 121763 h 600884"/>
                <a:gd name="connsiteX423" fmla="*/ 121763 h 600884"/>
                <a:gd name="connsiteY423" fmla="*/ 121763 h 600884"/>
                <a:gd name="connsiteX424" fmla="*/ 121763 h 600884"/>
                <a:gd name="connsiteY424" fmla="*/ 121763 h 600884"/>
                <a:gd name="connsiteX425" fmla="*/ 121763 h 600884"/>
                <a:gd name="connsiteY425" fmla="*/ 121763 h 600884"/>
                <a:gd name="connsiteX426" fmla="*/ 121763 h 600884"/>
                <a:gd name="connsiteY426" fmla="*/ 121763 h 60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607614" h="606761">
                  <a:moveTo>
                    <a:pt x="577276" y="546085"/>
                  </a:moveTo>
                  <a:lnTo>
                    <a:pt x="587107" y="556281"/>
                  </a:lnTo>
                  <a:lnTo>
                    <a:pt x="587107" y="556359"/>
                  </a:lnTo>
                  <a:lnTo>
                    <a:pt x="577276" y="566555"/>
                  </a:lnTo>
                  <a:cubicBezTo>
                    <a:pt x="571826" y="566555"/>
                    <a:pt x="567407" y="561973"/>
                    <a:pt x="567407" y="556320"/>
                  </a:cubicBezTo>
                  <a:cubicBezTo>
                    <a:pt x="567407" y="550667"/>
                    <a:pt x="571826" y="546085"/>
                    <a:pt x="577276" y="546085"/>
                  </a:cubicBezTo>
                  <a:close/>
                  <a:moveTo>
                    <a:pt x="516478" y="546085"/>
                  </a:moveTo>
                  <a:cubicBezTo>
                    <a:pt x="521928" y="546085"/>
                    <a:pt x="526347" y="550667"/>
                    <a:pt x="526347" y="556320"/>
                  </a:cubicBezTo>
                  <a:cubicBezTo>
                    <a:pt x="526347" y="561973"/>
                    <a:pt x="521928" y="566555"/>
                    <a:pt x="516478" y="566555"/>
                  </a:cubicBezTo>
                  <a:cubicBezTo>
                    <a:pt x="511028" y="566555"/>
                    <a:pt x="506609" y="561973"/>
                    <a:pt x="506609" y="556320"/>
                  </a:cubicBezTo>
                  <a:cubicBezTo>
                    <a:pt x="506609" y="550667"/>
                    <a:pt x="511028" y="546085"/>
                    <a:pt x="516478" y="546085"/>
                  </a:cubicBezTo>
                  <a:close/>
                  <a:moveTo>
                    <a:pt x="455680" y="546085"/>
                  </a:moveTo>
                  <a:cubicBezTo>
                    <a:pt x="461130" y="546085"/>
                    <a:pt x="465549" y="550667"/>
                    <a:pt x="465549" y="556320"/>
                  </a:cubicBezTo>
                  <a:cubicBezTo>
                    <a:pt x="465549" y="561973"/>
                    <a:pt x="461130" y="566555"/>
                    <a:pt x="455680" y="566555"/>
                  </a:cubicBezTo>
                  <a:cubicBezTo>
                    <a:pt x="450230" y="566555"/>
                    <a:pt x="445811" y="561973"/>
                    <a:pt x="445811" y="556320"/>
                  </a:cubicBezTo>
                  <a:cubicBezTo>
                    <a:pt x="445811" y="550667"/>
                    <a:pt x="450230" y="546085"/>
                    <a:pt x="455680" y="546085"/>
                  </a:cubicBezTo>
                  <a:close/>
                  <a:moveTo>
                    <a:pt x="395004" y="546085"/>
                  </a:moveTo>
                  <a:cubicBezTo>
                    <a:pt x="400454" y="546085"/>
                    <a:pt x="404873" y="550667"/>
                    <a:pt x="404873" y="556320"/>
                  </a:cubicBezTo>
                  <a:cubicBezTo>
                    <a:pt x="404873" y="561973"/>
                    <a:pt x="400454" y="566555"/>
                    <a:pt x="395004" y="566555"/>
                  </a:cubicBezTo>
                  <a:cubicBezTo>
                    <a:pt x="389554" y="566555"/>
                    <a:pt x="385135" y="561973"/>
                    <a:pt x="385135" y="556320"/>
                  </a:cubicBezTo>
                  <a:cubicBezTo>
                    <a:pt x="385135" y="550667"/>
                    <a:pt x="389554" y="546085"/>
                    <a:pt x="395004" y="546085"/>
                  </a:cubicBezTo>
                  <a:close/>
                  <a:moveTo>
                    <a:pt x="334206" y="546085"/>
                  </a:moveTo>
                  <a:cubicBezTo>
                    <a:pt x="339656" y="546085"/>
                    <a:pt x="344075" y="550667"/>
                    <a:pt x="344075" y="556320"/>
                  </a:cubicBezTo>
                  <a:cubicBezTo>
                    <a:pt x="344075" y="561973"/>
                    <a:pt x="339656" y="566555"/>
                    <a:pt x="334206" y="566555"/>
                  </a:cubicBezTo>
                  <a:cubicBezTo>
                    <a:pt x="328756" y="566555"/>
                    <a:pt x="324337" y="561973"/>
                    <a:pt x="324337" y="556320"/>
                  </a:cubicBezTo>
                  <a:cubicBezTo>
                    <a:pt x="324337" y="550667"/>
                    <a:pt x="328756" y="546085"/>
                    <a:pt x="334206" y="546085"/>
                  </a:cubicBezTo>
                  <a:close/>
                  <a:moveTo>
                    <a:pt x="273408" y="546085"/>
                  </a:moveTo>
                  <a:cubicBezTo>
                    <a:pt x="278858" y="546085"/>
                    <a:pt x="283277" y="550667"/>
                    <a:pt x="283277" y="556320"/>
                  </a:cubicBezTo>
                  <a:cubicBezTo>
                    <a:pt x="283277" y="561973"/>
                    <a:pt x="278858" y="566555"/>
                    <a:pt x="273408" y="566555"/>
                  </a:cubicBezTo>
                  <a:cubicBezTo>
                    <a:pt x="267958" y="566555"/>
                    <a:pt x="263539" y="561973"/>
                    <a:pt x="263539" y="556320"/>
                  </a:cubicBezTo>
                  <a:cubicBezTo>
                    <a:pt x="263539" y="550667"/>
                    <a:pt x="267958" y="546085"/>
                    <a:pt x="273408" y="546085"/>
                  </a:cubicBezTo>
                  <a:close/>
                  <a:moveTo>
                    <a:pt x="212671" y="546085"/>
                  </a:moveTo>
                  <a:cubicBezTo>
                    <a:pt x="218155" y="546085"/>
                    <a:pt x="222601" y="550667"/>
                    <a:pt x="222601" y="556320"/>
                  </a:cubicBezTo>
                  <a:cubicBezTo>
                    <a:pt x="222601" y="561973"/>
                    <a:pt x="218155" y="566555"/>
                    <a:pt x="212671" y="566555"/>
                  </a:cubicBezTo>
                  <a:cubicBezTo>
                    <a:pt x="207187" y="566555"/>
                    <a:pt x="202741" y="561973"/>
                    <a:pt x="202741" y="556320"/>
                  </a:cubicBezTo>
                  <a:cubicBezTo>
                    <a:pt x="202741" y="550667"/>
                    <a:pt x="207187" y="546085"/>
                    <a:pt x="212671" y="546085"/>
                  </a:cubicBezTo>
                  <a:close/>
                  <a:moveTo>
                    <a:pt x="151934" y="546085"/>
                  </a:moveTo>
                  <a:cubicBezTo>
                    <a:pt x="157384" y="546085"/>
                    <a:pt x="161803" y="550667"/>
                    <a:pt x="161803" y="556320"/>
                  </a:cubicBezTo>
                  <a:cubicBezTo>
                    <a:pt x="161803" y="561973"/>
                    <a:pt x="157384" y="566555"/>
                    <a:pt x="151934" y="566555"/>
                  </a:cubicBezTo>
                  <a:cubicBezTo>
                    <a:pt x="146484" y="566555"/>
                    <a:pt x="142065" y="561973"/>
                    <a:pt x="142065" y="556320"/>
                  </a:cubicBezTo>
                  <a:cubicBezTo>
                    <a:pt x="142065" y="550667"/>
                    <a:pt x="146484" y="546085"/>
                    <a:pt x="151934" y="546085"/>
                  </a:cubicBezTo>
                  <a:close/>
                  <a:moveTo>
                    <a:pt x="91136" y="546085"/>
                  </a:moveTo>
                  <a:cubicBezTo>
                    <a:pt x="96586" y="546085"/>
                    <a:pt x="101005" y="550667"/>
                    <a:pt x="101005" y="556320"/>
                  </a:cubicBezTo>
                  <a:cubicBezTo>
                    <a:pt x="101005" y="561973"/>
                    <a:pt x="96586" y="566555"/>
                    <a:pt x="91136" y="566555"/>
                  </a:cubicBezTo>
                  <a:cubicBezTo>
                    <a:pt x="85686" y="566555"/>
                    <a:pt x="81267" y="561973"/>
                    <a:pt x="81267" y="556320"/>
                  </a:cubicBezTo>
                  <a:cubicBezTo>
                    <a:pt x="81267" y="550667"/>
                    <a:pt x="85686" y="546085"/>
                    <a:pt x="91136" y="546085"/>
                  </a:cubicBezTo>
                  <a:close/>
                  <a:moveTo>
                    <a:pt x="30338" y="546085"/>
                  </a:moveTo>
                  <a:cubicBezTo>
                    <a:pt x="35788" y="546085"/>
                    <a:pt x="40207" y="550667"/>
                    <a:pt x="40207" y="556320"/>
                  </a:cubicBezTo>
                  <a:cubicBezTo>
                    <a:pt x="40207" y="561973"/>
                    <a:pt x="35788" y="566555"/>
                    <a:pt x="30338" y="566555"/>
                  </a:cubicBezTo>
                  <a:lnTo>
                    <a:pt x="20507" y="556359"/>
                  </a:lnTo>
                  <a:lnTo>
                    <a:pt x="20507" y="556281"/>
                  </a:lnTo>
                  <a:close/>
                  <a:moveTo>
                    <a:pt x="546816" y="515747"/>
                  </a:moveTo>
                  <a:cubicBezTo>
                    <a:pt x="552266" y="515747"/>
                    <a:pt x="556685" y="520329"/>
                    <a:pt x="556685" y="525982"/>
                  </a:cubicBezTo>
                  <a:cubicBezTo>
                    <a:pt x="556685" y="531635"/>
                    <a:pt x="552266" y="536217"/>
                    <a:pt x="546816" y="536217"/>
                  </a:cubicBezTo>
                  <a:cubicBezTo>
                    <a:pt x="541366" y="536217"/>
                    <a:pt x="536947" y="531635"/>
                    <a:pt x="536947" y="525982"/>
                  </a:cubicBezTo>
                  <a:cubicBezTo>
                    <a:pt x="536947" y="520329"/>
                    <a:pt x="541366" y="515747"/>
                    <a:pt x="546816" y="515747"/>
                  </a:cubicBezTo>
                  <a:close/>
                  <a:moveTo>
                    <a:pt x="60798" y="515747"/>
                  </a:moveTo>
                  <a:cubicBezTo>
                    <a:pt x="66248" y="515747"/>
                    <a:pt x="70667" y="520329"/>
                    <a:pt x="70667" y="525982"/>
                  </a:cubicBezTo>
                  <a:cubicBezTo>
                    <a:pt x="70667" y="531635"/>
                    <a:pt x="66248" y="536217"/>
                    <a:pt x="60798" y="536217"/>
                  </a:cubicBezTo>
                  <a:cubicBezTo>
                    <a:pt x="55348" y="536217"/>
                    <a:pt x="50929" y="531635"/>
                    <a:pt x="50929" y="525982"/>
                  </a:cubicBezTo>
                  <a:cubicBezTo>
                    <a:pt x="50929" y="520329"/>
                    <a:pt x="55348" y="515747"/>
                    <a:pt x="60798" y="515747"/>
                  </a:cubicBezTo>
                  <a:close/>
                  <a:moveTo>
                    <a:pt x="577276" y="485409"/>
                  </a:moveTo>
                  <a:lnTo>
                    <a:pt x="587107" y="495605"/>
                  </a:lnTo>
                  <a:lnTo>
                    <a:pt x="587107" y="495683"/>
                  </a:lnTo>
                  <a:lnTo>
                    <a:pt x="577276" y="505879"/>
                  </a:lnTo>
                  <a:cubicBezTo>
                    <a:pt x="571826" y="505879"/>
                    <a:pt x="567407" y="501297"/>
                    <a:pt x="567407" y="495644"/>
                  </a:cubicBezTo>
                  <a:cubicBezTo>
                    <a:pt x="567407" y="489991"/>
                    <a:pt x="571826" y="485409"/>
                    <a:pt x="577276" y="485409"/>
                  </a:cubicBezTo>
                  <a:close/>
                  <a:moveTo>
                    <a:pt x="30338" y="485409"/>
                  </a:moveTo>
                  <a:cubicBezTo>
                    <a:pt x="35788" y="485409"/>
                    <a:pt x="40207" y="489991"/>
                    <a:pt x="40207" y="495644"/>
                  </a:cubicBezTo>
                  <a:cubicBezTo>
                    <a:pt x="40207" y="501297"/>
                    <a:pt x="35788" y="505879"/>
                    <a:pt x="30338" y="505879"/>
                  </a:cubicBezTo>
                  <a:lnTo>
                    <a:pt x="20507" y="495683"/>
                  </a:lnTo>
                  <a:lnTo>
                    <a:pt x="20507" y="495605"/>
                  </a:lnTo>
                  <a:close/>
                  <a:moveTo>
                    <a:pt x="546816" y="455071"/>
                  </a:moveTo>
                  <a:cubicBezTo>
                    <a:pt x="552266" y="455071"/>
                    <a:pt x="556685" y="459653"/>
                    <a:pt x="556685" y="465306"/>
                  </a:cubicBezTo>
                  <a:cubicBezTo>
                    <a:pt x="556685" y="470959"/>
                    <a:pt x="552266" y="475541"/>
                    <a:pt x="546816" y="475541"/>
                  </a:cubicBezTo>
                  <a:cubicBezTo>
                    <a:pt x="541366" y="475541"/>
                    <a:pt x="536947" y="470959"/>
                    <a:pt x="536947" y="465306"/>
                  </a:cubicBezTo>
                  <a:cubicBezTo>
                    <a:pt x="536947" y="459653"/>
                    <a:pt x="541366" y="455071"/>
                    <a:pt x="546816" y="455071"/>
                  </a:cubicBezTo>
                  <a:close/>
                  <a:moveTo>
                    <a:pt x="60798" y="455071"/>
                  </a:moveTo>
                  <a:cubicBezTo>
                    <a:pt x="66248" y="455071"/>
                    <a:pt x="70667" y="459653"/>
                    <a:pt x="70667" y="465306"/>
                  </a:cubicBezTo>
                  <a:cubicBezTo>
                    <a:pt x="70667" y="470959"/>
                    <a:pt x="66248" y="475541"/>
                    <a:pt x="60798" y="475541"/>
                  </a:cubicBezTo>
                  <a:cubicBezTo>
                    <a:pt x="55348" y="475541"/>
                    <a:pt x="50929" y="470959"/>
                    <a:pt x="50929" y="465306"/>
                  </a:cubicBezTo>
                  <a:cubicBezTo>
                    <a:pt x="50929" y="459653"/>
                    <a:pt x="55348" y="455071"/>
                    <a:pt x="60798" y="455071"/>
                  </a:cubicBezTo>
                  <a:close/>
                  <a:moveTo>
                    <a:pt x="577276" y="424733"/>
                  </a:moveTo>
                  <a:lnTo>
                    <a:pt x="587107" y="434929"/>
                  </a:lnTo>
                  <a:lnTo>
                    <a:pt x="587107" y="435007"/>
                  </a:lnTo>
                  <a:lnTo>
                    <a:pt x="577276" y="445203"/>
                  </a:lnTo>
                  <a:cubicBezTo>
                    <a:pt x="571826" y="445203"/>
                    <a:pt x="567407" y="440621"/>
                    <a:pt x="567407" y="434968"/>
                  </a:cubicBezTo>
                  <a:cubicBezTo>
                    <a:pt x="567407" y="429315"/>
                    <a:pt x="571826" y="424733"/>
                    <a:pt x="577276" y="424733"/>
                  </a:cubicBezTo>
                  <a:close/>
                  <a:moveTo>
                    <a:pt x="30338" y="424733"/>
                  </a:moveTo>
                  <a:cubicBezTo>
                    <a:pt x="35788" y="424733"/>
                    <a:pt x="40207" y="429315"/>
                    <a:pt x="40207" y="434968"/>
                  </a:cubicBezTo>
                  <a:cubicBezTo>
                    <a:pt x="40207" y="440621"/>
                    <a:pt x="35788" y="445203"/>
                    <a:pt x="30338" y="445203"/>
                  </a:cubicBezTo>
                  <a:lnTo>
                    <a:pt x="20507" y="435007"/>
                  </a:lnTo>
                  <a:lnTo>
                    <a:pt x="20507" y="434929"/>
                  </a:lnTo>
                  <a:close/>
                  <a:moveTo>
                    <a:pt x="546816" y="394395"/>
                  </a:moveTo>
                  <a:cubicBezTo>
                    <a:pt x="552266" y="394395"/>
                    <a:pt x="556685" y="398977"/>
                    <a:pt x="556685" y="404630"/>
                  </a:cubicBezTo>
                  <a:cubicBezTo>
                    <a:pt x="556685" y="410283"/>
                    <a:pt x="552266" y="414865"/>
                    <a:pt x="546816" y="414865"/>
                  </a:cubicBezTo>
                  <a:cubicBezTo>
                    <a:pt x="541366" y="414865"/>
                    <a:pt x="536947" y="410283"/>
                    <a:pt x="536947" y="404630"/>
                  </a:cubicBezTo>
                  <a:cubicBezTo>
                    <a:pt x="536947" y="398977"/>
                    <a:pt x="541366" y="394395"/>
                    <a:pt x="546816" y="394395"/>
                  </a:cubicBezTo>
                  <a:close/>
                  <a:moveTo>
                    <a:pt x="60798" y="394395"/>
                  </a:moveTo>
                  <a:cubicBezTo>
                    <a:pt x="66248" y="394395"/>
                    <a:pt x="70667" y="398977"/>
                    <a:pt x="70667" y="404630"/>
                  </a:cubicBezTo>
                  <a:cubicBezTo>
                    <a:pt x="70667" y="410283"/>
                    <a:pt x="66248" y="414865"/>
                    <a:pt x="60798" y="414865"/>
                  </a:cubicBezTo>
                  <a:cubicBezTo>
                    <a:pt x="55348" y="414865"/>
                    <a:pt x="50929" y="410283"/>
                    <a:pt x="50929" y="404630"/>
                  </a:cubicBezTo>
                  <a:cubicBezTo>
                    <a:pt x="50929" y="398977"/>
                    <a:pt x="55348" y="394395"/>
                    <a:pt x="60798" y="394395"/>
                  </a:cubicBezTo>
                  <a:close/>
                  <a:moveTo>
                    <a:pt x="577276" y="364057"/>
                  </a:moveTo>
                  <a:lnTo>
                    <a:pt x="587107" y="374253"/>
                  </a:lnTo>
                  <a:lnTo>
                    <a:pt x="587107" y="374331"/>
                  </a:lnTo>
                  <a:lnTo>
                    <a:pt x="577276" y="384527"/>
                  </a:lnTo>
                  <a:cubicBezTo>
                    <a:pt x="571826" y="384527"/>
                    <a:pt x="567407" y="379945"/>
                    <a:pt x="567407" y="374292"/>
                  </a:cubicBezTo>
                  <a:cubicBezTo>
                    <a:pt x="567407" y="368639"/>
                    <a:pt x="571826" y="364057"/>
                    <a:pt x="577276" y="364057"/>
                  </a:cubicBezTo>
                  <a:close/>
                  <a:moveTo>
                    <a:pt x="30338" y="364057"/>
                  </a:moveTo>
                  <a:cubicBezTo>
                    <a:pt x="35788" y="364057"/>
                    <a:pt x="40207" y="368639"/>
                    <a:pt x="40207" y="374292"/>
                  </a:cubicBezTo>
                  <a:cubicBezTo>
                    <a:pt x="40207" y="379945"/>
                    <a:pt x="35788" y="384527"/>
                    <a:pt x="30338" y="384527"/>
                  </a:cubicBezTo>
                  <a:lnTo>
                    <a:pt x="20507" y="374331"/>
                  </a:lnTo>
                  <a:lnTo>
                    <a:pt x="20507" y="374253"/>
                  </a:lnTo>
                  <a:close/>
                  <a:moveTo>
                    <a:pt x="546816" y="333719"/>
                  </a:moveTo>
                  <a:cubicBezTo>
                    <a:pt x="552266" y="333719"/>
                    <a:pt x="556685" y="338301"/>
                    <a:pt x="556685" y="343954"/>
                  </a:cubicBezTo>
                  <a:cubicBezTo>
                    <a:pt x="556685" y="349607"/>
                    <a:pt x="552266" y="354189"/>
                    <a:pt x="546816" y="354189"/>
                  </a:cubicBezTo>
                  <a:cubicBezTo>
                    <a:pt x="541366" y="354189"/>
                    <a:pt x="536947" y="349607"/>
                    <a:pt x="536947" y="343954"/>
                  </a:cubicBezTo>
                  <a:cubicBezTo>
                    <a:pt x="536947" y="338301"/>
                    <a:pt x="541366" y="333719"/>
                    <a:pt x="546816" y="333719"/>
                  </a:cubicBezTo>
                  <a:close/>
                  <a:moveTo>
                    <a:pt x="60798" y="333719"/>
                  </a:moveTo>
                  <a:cubicBezTo>
                    <a:pt x="66248" y="333719"/>
                    <a:pt x="70667" y="338301"/>
                    <a:pt x="70667" y="343954"/>
                  </a:cubicBezTo>
                  <a:cubicBezTo>
                    <a:pt x="70667" y="349607"/>
                    <a:pt x="66248" y="354189"/>
                    <a:pt x="60798" y="354189"/>
                  </a:cubicBezTo>
                  <a:cubicBezTo>
                    <a:pt x="55348" y="354189"/>
                    <a:pt x="50929" y="349607"/>
                    <a:pt x="50929" y="343954"/>
                  </a:cubicBezTo>
                  <a:cubicBezTo>
                    <a:pt x="50929" y="338301"/>
                    <a:pt x="55348" y="333719"/>
                    <a:pt x="60798" y="333719"/>
                  </a:cubicBezTo>
                  <a:close/>
                  <a:moveTo>
                    <a:pt x="577276" y="303381"/>
                  </a:moveTo>
                  <a:lnTo>
                    <a:pt x="587107" y="313577"/>
                  </a:lnTo>
                  <a:lnTo>
                    <a:pt x="587107" y="313655"/>
                  </a:lnTo>
                  <a:lnTo>
                    <a:pt x="577276" y="323851"/>
                  </a:lnTo>
                  <a:cubicBezTo>
                    <a:pt x="571826" y="323851"/>
                    <a:pt x="567407" y="319269"/>
                    <a:pt x="567407" y="313616"/>
                  </a:cubicBezTo>
                  <a:cubicBezTo>
                    <a:pt x="567407" y="307963"/>
                    <a:pt x="571826" y="303381"/>
                    <a:pt x="577276" y="303381"/>
                  </a:cubicBezTo>
                  <a:close/>
                  <a:moveTo>
                    <a:pt x="30338" y="303381"/>
                  </a:moveTo>
                  <a:cubicBezTo>
                    <a:pt x="35788" y="303381"/>
                    <a:pt x="40207" y="307963"/>
                    <a:pt x="40207" y="313616"/>
                  </a:cubicBezTo>
                  <a:cubicBezTo>
                    <a:pt x="40207" y="319269"/>
                    <a:pt x="35788" y="323851"/>
                    <a:pt x="30338" y="323851"/>
                  </a:cubicBezTo>
                  <a:lnTo>
                    <a:pt x="20507" y="313655"/>
                  </a:lnTo>
                  <a:lnTo>
                    <a:pt x="20507" y="313577"/>
                  </a:lnTo>
                  <a:close/>
                  <a:moveTo>
                    <a:pt x="546816" y="273042"/>
                  </a:moveTo>
                  <a:cubicBezTo>
                    <a:pt x="552266" y="273042"/>
                    <a:pt x="556685" y="277624"/>
                    <a:pt x="556685" y="283277"/>
                  </a:cubicBezTo>
                  <a:cubicBezTo>
                    <a:pt x="556685" y="288930"/>
                    <a:pt x="552266" y="293512"/>
                    <a:pt x="546816" y="293512"/>
                  </a:cubicBezTo>
                  <a:cubicBezTo>
                    <a:pt x="541366" y="293512"/>
                    <a:pt x="536947" y="288930"/>
                    <a:pt x="536947" y="283277"/>
                  </a:cubicBezTo>
                  <a:cubicBezTo>
                    <a:pt x="536947" y="277624"/>
                    <a:pt x="541366" y="273042"/>
                    <a:pt x="546816" y="273042"/>
                  </a:cubicBezTo>
                  <a:close/>
                  <a:moveTo>
                    <a:pt x="60798" y="273042"/>
                  </a:moveTo>
                  <a:cubicBezTo>
                    <a:pt x="66248" y="273042"/>
                    <a:pt x="70667" y="277624"/>
                    <a:pt x="70667" y="283277"/>
                  </a:cubicBezTo>
                  <a:cubicBezTo>
                    <a:pt x="70667" y="288930"/>
                    <a:pt x="66248" y="293512"/>
                    <a:pt x="60798" y="293512"/>
                  </a:cubicBezTo>
                  <a:cubicBezTo>
                    <a:pt x="55348" y="293512"/>
                    <a:pt x="50929" y="288930"/>
                    <a:pt x="50929" y="283277"/>
                  </a:cubicBezTo>
                  <a:cubicBezTo>
                    <a:pt x="50929" y="277624"/>
                    <a:pt x="55348" y="273042"/>
                    <a:pt x="60798" y="273042"/>
                  </a:cubicBezTo>
                  <a:close/>
                  <a:moveTo>
                    <a:pt x="577276" y="242704"/>
                  </a:moveTo>
                  <a:lnTo>
                    <a:pt x="587107" y="252900"/>
                  </a:lnTo>
                  <a:lnTo>
                    <a:pt x="587107" y="252978"/>
                  </a:lnTo>
                  <a:lnTo>
                    <a:pt x="577276" y="263174"/>
                  </a:lnTo>
                  <a:cubicBezTo>
                    <a:pt x="571826" y="263174"/>
                    <a:pt x="567407" y="258592"/>
                    <a:pt x="567407" y="252939"/>
                  </a:cubicBezTo>
                  <a:cubicBezTo>
                    <a:pt x="567407" y="247286"/>
                    <a:pt x="571826" y="242704"/>
                    <a:pt x="577276" y="242704"/>
                  </a:cubicBezTo>
                  <a:close/>
                  <a:moveTo>
                    <a:pt x="30338" y="242704"/>
                  </a:moveTo>
                  <a:cubicBezTo>
                    <a:pt x="35788" y="242704"/>
                    <a:pt x="40207" y="247286"/>
                    <a:pt x="40207" y="252939"/>
                  </a:cubicBezTo>
                  <a:cubicBezTo>
                    <a:pt x="40207" y="258592"/>
                    <a:pt x="35788" y="263174"/>
                    <a:pt x="30338" y="263174"/>
                  </a:cubicBezTo>
                  <a:lnTo>
                    <a:pt x="20507" y="252978"/>
                  </a:lnTo>
                  <a:lnTo>
                    <a:pt x="20507" y="252900"/>
                  </a:lnTo>
                  <a:close/>
                  <a:moveTo>
                    <a:pt x="546816" y="212366"/>
                  </a:moveTo>
                  <a:cubicBezTo>
                    <a:pt x="552266" y="212366"/>
                    <a:pt x="556685" y="216948"/>
                    <a:pt x="556685" y="222601"/>
                  </a:cubicBezTo>
                  <a:cubicBezTo>
                    <a:pt x="556685" y="228254"/>
                    <a:pt x="552266" y="232836"/>
                    <a:pt x="546816" y="232836"/>
                  </a:cubicBezTo>
                  <a:cubicBezTo>
                    <a:pt x="541366" y="232836"/>
                    <a:pt x="536947" y="228254"/>
                    <a:pt x="536947" y="222601"/>
                  </a:cubicBezTo>
                  <a:cubicBezTo>
                    <a:pt x="536947" y="216948"/>
                    <a:pt x="541366" y="212366"/>
                    <a:pt x="546816" y="212366"/>
                  </a:cubicBezTo>
                  <a:close/>
                  <a:moveTo>
                    <a:pt x="60798" y="212366"/>
                  </a:moveTo>
                  <a:cubicBezTo>
                    <a:pt x="66248" y="212366"/>
                    <a:pt x="70667" y="216948"/>
                    <a:pt x="70667" y="222601"/>
                  </a:cubicBezTo>
                  <a:cubicBezTo>
                    <a:pt x="70667" y="228254"/>
                    <a:pt x="66248" y="232836"/>
                    <a:pt x="60798" y="232836"/>
                  </a:cubicBezTo>
                  <a:cubicBezTo>
                    <a:pt x="55348" y="232836"/>
                    <a:pt x="50929" y="228254"/>
                    <a:pt x="50929" y="222601"/>
                  </a:cubicBezTo>
                  <a:cubicBezTo>
                    <a:pt x="50929" y="216948"/>
                    <a:pt x="55348" y="212366"/>
                    <a:pt x="60798" y="212366"/>
                  </a:cubicBezTo>
                  <a:close/>
                  <a:moveTo>
                    <a:pt x="577276" y="182028"/>
                  </a:moveTo>
                  <a:lnTo>
                    <a:pt x="587107" y="192224"/>
                  </a:lnTo>
                  <a:lnTo>
                    <a:pt x="587107" y="192302"/>
                  </a:lnTo>
                  <a:lnTo>
                    <a:pt x="577276" y="202498"/>
                  </a:lnTo>
                  <a:cubicBezTo>
                    <a:pt x="571826" y="202498"/>
                    <a:pt x="567407" y="197916"/>
                    <a:pt x="567407" y="192263"/>
                  </a:cubicBezTo>
                  <a:cubicBezTo>
                    <a:pt x="567407" y="186610"/>
                    <a:pt x="571826" y="182028"/>
                    <a:pt x="577276" y="182028"/>
                  </a:cubicBezTo>
                  <a:close/>
                  <a:moveTo>
                    <a:pt x="30338" y="182028"/>
                  </a:moveTo>
                  <a:cubicBezTo>
                    <a:pt x="35788" y="182028"/>
                    <a:pt x="40207" y="186610"/>
                    <a:pt x="40207" y="192263"/>
                  </a:cubicBezTo>
                  <a:cubicBezTo>
                    <a:pt x="40207" y="197916"/>
                    <a:pt x="35788" y="202498"/>
                    <a:pt x="30338" y="202498"/>
                  </a:cubicBezTo>
                  <a:lnTo>
                    <a:pt x="20507" y="192302"/>
                  </a:lnTo>
                  <a:lnTo>
                    <a:pt x="20507" y="192224"/>
                  </a:lnTo>
                  <a:close/>
                  <a:moveTo>
                    <a:pt x="546816" y="151690"/>
                  </a:moveTo>
                  <a:cubicBezTo>
                    <a:pt x="552266" y="151690"/>
                    <a:pt x="556685" y="156272"/>
                    <a:pt x="556685" y="161925"/>
                  </a:cubicBezTo>
                  <a:cubicBezTo>
                    <a:pt x="556685" y="167578"/>
                    <a:pt x="552266" y="172160"/>
                    <a:pt x="546816" y="172160"/>
                  </a:cubicBezTo>
                  <a:cubicBezTo>
                    <a:pt x="541366" y="172160"/>
                    <a:pt x="536947" y="167578"/>
                    <a:pt x="536947" y="161925"/>
                  </a:cubicBezTo>
                  <a:cubicBezTo>
                    <a:pt x="536947" y="156272"/>
                    <a:pt x="541366" y="151690"/>
                    <a:pt x="546816" y="151690"/>
                  </a:cubicBezTo>
                  <a:close/>
                  <a:moveTo>
                    <a:pt x="60798" y="151690"/>
                  </a:moveTo>
                  <a:cubicBezTo>
                    <a:pt x="66248" y="151690"/>
                    <a:pt x="70667" y="156272"/>
                    <a:pt x="70667" y="161925"/>
                  </a:cubicBezTo>
                  <a:cubicBezTo>
                    <a:pt x="70667" y="167578"/>
                    <a:pt x="66248" y="172160"/>
                    <a:pt x="60798" y="172160"/>
                  </a:cubicBezTo>
                  <a:cubicBezTo>
                    <a:pt x="55348" y="172160"/>
                    <a:pt x="50929" y="167578"/>
                    <a:pt x="50929" y="161925"/>
                  </a:cubicBezTo>
                  <a:cubicBezTo>
                    <a:pt x="50929" y="156272"/>
                    <a:pt x="55348" y="151690"/>
                    <a:pt x="60798" y="151690"/>
                  </a:cubicBezTo>
                  <a:close/>
                  <a:moveTo>
                    <a:pt x="577276" y="121352"/>
                  </a:moveTo>
                  <a:lnTo>
                    <a:pt x="587107" y="131548"/>
                  </a:lnTo>
                  <a:lnTo>
                    <a:pt x="587107" y="131626"/>
                  </a:lnTo>
                  <a:lnTo>
                    <a:pt x="577276" y="141822"/>
                  </a:lnTo>
                  <a:cubicBezTo>
                    <a:pt x="571826" y="141822"/>
                    <a:pt x="567407" y="137240"/>
                    <a:pt x="567407" y="131587"/>
                  </a:cubicBezTo>
                  <a:cubicBezTo>
                    <a:pt x="567407" y="125934"/>
                    <a:pt x="571826" y="121352"/>
                    <a:pt x="577276" y="121352"/>
                  </a:cubicBezTo>
                  <a:close/>
                  <a:moveTo>
                    <a:pt x="30338" y="121352"/>
                  </a:moveTo>
                  <a:cubicBezTo>
                    <a:pt x="35788" y="121352"/>
                    <a:pt x="40207" y="125934"/>
                    <a:pt x="40207" y="131587"/>
                  </a:cubicBezTo>
                  <a:cubicBezTo>
                    <a:pt x="40207" y="137240"/>
                    <a:pt x="35788" y="141822"/>
                    <a:pt x="30338" y="141822"/>
                  </a:cubicBezTo>
                  <a:lnTo>
                    <a:pt x="20507" y="131626"/>
                  </a:lnTo>
                  <a:lnTo>
                    <a:pt x="20507" y="131548"/>
                  </a:lnTo>
                  <a:close/>
                  <a:moveTo>
                    <a:pt x="546816" y="91014"/>
                  </a:moveTo>
                  <a:cubicBezTo>
                    <a:pt x="552266" y="91014"/>
                    <a:pt x="556685" y="95596"/>
                    <a:pt x="556685" y="101249"/>
                  </a:cubicBezTo>
                  <a:cubicBezTo>
                    <a:pt x="556685" y="106902"/>
                    <a:pt x="552266" y="111484"/>
                    <a:pt x="546816" y="111484"/>
                  </a:cubicBezTo>
                  <a:cubicBezTo>
                    <a:pt x="541366" y="111484"/>
                    <a:pt x="536947" y="106902"/>
                    <a:pt x="536947" y="101249"/>
                  </a:cubicBezTo>
                  <a:cubicBezTo>
                    <a:pt x="536947" y="95596"/>
                    <a:pt x="541366" y="91014"/>
                    <a:pt x="546816" y="91014"/>
                  </a:cubicBezTo>
                  <a:close/>
                  <a:moveTo>
                    <a:pt x="60798" y="91014"/>
                  </a:moveTo>
                  <a:cubicBezTo>
                    <a:pt x="66248" y="91014"/>
                    <a:pt x="70667" y="95596"/>
                    <a:pt x="70667" y="101249"/>
                  </a:cubicBezTo>
                  <a:cubicBezTo>
                    <a:pt x="70667" y="106902"/>
                    <a:pt x="66248" y="111484"/>
                    <a:pt x="60798" y="111484"/>
                  </a:cubicBezTo>
                  <a:cubicBezTo>
                    <a:pt x="55348" y="111484"/>
                    <a:pt x="50929" y="106902"/>
                    <a:pt x="50929" y="101249"/>
                  </a:cubicBezTo>
                  <a:cubicBezTo>
                    <a:pt x="50929" y="95596"/>
                    <a:pt x="55348" y="91014"/>
                    <a:pt x="60798" y="91014"/>
                  </a:cubicBezTo>
                  <a:close/>
                  <a:moveTo>
                    <a:pt x="496009" y="70545"/>
                  </a:moveTo>
                  <a:lnTo>
                    <a:pt x="536947" y="70545"/>
                  </a:lnTo>
                  <a:lnTo>
                    <a:pt x="536947" y="100882"/>
                  </a:lnTo>
                  <a:lnTo>
                    <a:pt x="536947" y="101249"/>
                  </a:lnTo>
                  <a:lnTo>
                    <a:pt x="536947" y="161556"/>
                  </a:lnTo>
                  <a:lnTo>
                    <a:pt x="536947" y="161925"/>
                  </a:lnTo>
                  <a:lnTo>
                    <a:pt x="536947" y="222229"/>
                  </a:lnTo>
                  <a:lnTo>
                    <a:pt x="536947" y="222601"/>
                  </a:lnTo>
                  <a:lnTo>
                    <a:pt x="536947" y="282903"/>
                  </a:lnTo>
                  <a:lnTo>
                    <a:pt x="536947" y="283277"/>
                  </a:lnTo>
                  <a:lnTo>
                    <a:pt x="536947" y="343577"/>
                  </a:lnTo>
                  <a:lnTo>
                    <a:pt x="536947" y="343954"/>
                  </a:lnTo>
                  <a:lnTo>
                    <a:pt x="536947" y="404251"/>
                  </a:lnTo>
                  <a:lnTo>
                    <a:pt x="536947" y="404630"/>
                  </a:lnTo>
                  <a:lnTo>
                    <a:pt x="536947" y="464924"/>
                  </a:lnTo>
                  <a:lnTo>
                    <a:pt x="536947" y="465306"/>
                  </a:lnTo>
                  <a:lnTo>
                    <a:pt x="536947" y="525598"/>
                  </a:lnTo>
                  <a:lnTo>
                    <a:pt x="536947" y="525982"/>
                  </a:lnTo>
                  <a:lnTo>
                    <a:pt x="536947" y="536216"/>
                  </a:lnTo>
                  <a:lnTo>
                    <a:pt x="496009" y="536216"/>
                  </a:lnTo>
                  <a:close/>
                  <a:moveTo>
                    <a:pt x="404873" y="70545"/>
                  </a:moveTo>
                  <a:lnTo>
                    <a:pt x="476271" y="70545"/>
                  </a:lnTo>
                  <a:lnTo>
                    <a:pt x="476271" y="536216"/>
                  </a:lnTo>
                  <a:lnTo>
                    <a:pt x="404873" y="536216"/>
                  </a:lnTo>
                  <a:close/>
                  <a:moveTo>
                    <a:pt x="313737" y="70545"/>
                  </a:moveTo>
                  <a:lnTo>
                    <a:pt x="385135" y="70545"/>
                  </a:lnTo>
                  <a:lnTo>
                    <a:pt x="385135" y="536216"/>
                  </a:lnTo>
                  <a:lnTo>
                    <a:pt x="313737" y="536216"/>
                  </a:lnTo>
                  <a:close/>
                  <a:moveTo>
                    <a:pt x="222601" y="70545"/>
                  </a:moveTo>
                  <a:lnTo>
                    <a:pt x="293999" y="70545"/>
                  </a:lnTo>
                  <a:lnTo>
                    <a:pt x="293999" y="536216"/>
                  </a:lnTo>
                  <a:lnTo>
                    <a:pt x="222601" y="536216"/>
                  </a:lnTo>
                  <a:close/>
                  <a:moveTo>
                    <a:pt x="131343" y="70545"/>
                  </a:moveTo>
                  <a:lnTo>
                    <a:pt x="202741" y="70545"/>
                  </a:lnTo>
                  <a:lnTo>
                    <a:pt x="202741" y="536216"/>
                  </a:lnTo>
                  <a:lnTo>
                    <a:pt x="131343" y="536216"/>
                  </a:lnTo>
                  <a:close/>
                  <a:moveTo>
                    <a:pt x="70667" y="70545"/>
                  </a:moveTo>
                  <a:lnTo>
                    <a:pt x="111605" y="70545"/>
                  </a:lnTo>
                  <a:lnTo>
                    <a:pt x="111605" y="536216"/>
                  </a:lnTo>
                  <a:lnTo>
                    <a:pt x="70667" y="536216"/>
                  </a:lnTo>
                  <a:lnTo>
                    <a:pt x="70667" y="525982"/>
                  </a:lnTo>
                  <a:lnTo>
                    <a:pt x="70667" y="525598"/>
                  </a:lnTo>
                  <a:lnTo>
                    <a:pt x="70667" y="465306"/>
                  </a:lnTo>
                  <a:lnTo>
                    <a:pt x="70667" y="464924"/>
                  </a:lnTo>
                  <a:lnTo>
                    <a:pt x="70667" y="404630"/>
                  </a:lnTo>
                  <a:lnTo>
                    <a:pt x="70667" y="404251"/>
                  </a:lnTo>
                  <a:lnTo>
                    <a:pt x="70667" y="343954"/>
                  </a:lnTo>
                  <a:lnTo>
                    <a:pt x="70667" y="343577"/>
                  </a:lnTo>
                  <a:lnTo>
                    <a:pt x="70667" y="283277"/>
                  </a:lnTo>
                  <a:lnTo>
                    <a:pt x="70667" y="282903"/>
                  </a:lnTo>
                  <a:lnTo>
                    <a:pt x="70667" y="222601"/>
                  </a:lnTo>
                  <a:lnTo>
                    <a:pt x="70667" y="222229"/>
                  </a:lnTo>
                  <a:lnTo>
                    <a:pt x="70667" y="161925"/>
                  </a:lnTo>
                  <a:lnTo>
                    <a:pt x="70667" y="161556"/>
                  </a:lnTo>
                  <a:lnTo>
                    <a:pt x="70667" y="101249"/>
                  </a:lnTo>
                  <a:lnTo>
                    <a:pt x="70667" y="100882"/>
                  </a:lnTo>
                  <a:close/>
                  <a:moveTo>
                    <a:pt x="577276" y="60676"/>
                  </a:moveTo>
                  <a:lnTo>
                    <a:pt x="587107" y="70872"/>
                  </a:lnTo>
                  <a:lnTo>
                    <a:pt x="587107" y="70950"/>
                  </a:lnTo>
                  <a:lnTo>
                    <a:pt x="577276" y="81146"/>
                  </a:lnTo>
                  <a:cubicBezTo>
                    <a:pt x="571826" y="81146"/>
                    <a:pt x="567407" y="76564"/>
                    <a:pt x="567407" y="70911"/>
                  </a:cubicBezTo>
                  <a:cubicBezTo>
                    <a:pt x="567407" y="65258"/>
                    <a:pt x="571826" y="60676"/>
                    <a:pt x="577276" y="60676"/>
                  </a:cubicBezTo>
                  <a:close/>
                  <a:moveTo>
                    <a:pt x="30338" y="60676"/>
                  </a:moveTo>
                  <a:cubicBezTo>
                    <a:pt x="35788" y="60676"/>
                    <a:pt x="40207" y="65258"/>
                    <a:pt x="40207" y="70911"/>
                  </a:cubicBezTo>
                  <a:cubicBezTo>
                    <a:pt x="40207" y="76564"/>
                    <a:pt x="35788" y="81146"/>
                    <a:pt x="30338" y="81146"/>
                  </a:cubicBezTo>
                  <a:lnTo>
                    <a:pt x="20507" y="70950"/>
                  </a:lnTo>
                  <a:lnTo>
                    <a:pt x="20507" y="70872"/>
                  </a:lnTo>
                  <a:close/>
                  <a:moveTo>
                    <a:pt x="546816" y="30338"/>
                  </a:moveTo>
                  <a:cubicBezTo>
                    <a:pt x="552266" y="30338"/>
                    <a:pt x="556685" y="34920"/>
                    <a:pt x="556685" y="40573"/>
                  </a:cubicBezTo>
                  <a:cubicBezTo>
                    <a:pt x="556685" y="46226"/>
                    <a:pt x="552266" y="50808"/>
                    <a:pt x="546816" y="50808"/>
                  </a:cubicBezTo>
                  <a:cubicBezTo>
                    <a:pt x="541366" y="50808"/>
                    <a:pt x="536947" y="46226"/>
                    <a:pt x="536947" y="40573"/>
                  </a:cubicBezTo>
                  <a:cubicBezTo>
                    <a:pt x="536947" y="34920"/>
                    <a:pt x="541366" y="30338"/>
                    <a:pt x="546816" y="30338"/>
                  </a:cubicBezTo>
                  <a:close/>
                  <a:moveTo>
                    <a:pt x="486140" y="30338"/>
                  </a:moveTo>
                  <a:cubicBezTo>
                    <a:pt x="491590" y="30338"/>
                    <a:pt x="496009" y="34920"/>
                    <a:pt x="496009" y="40573"/>
                  </a:cubicBezTo>
                  <a:cubicBezTo>
                    <a:pt x="496009" y="46226"/>
                    <a:pt x="491590" y="50808"/>
                    <a:pt x="486140" y="50808"/>
                  </a:cubicBezTo>
                  <a:cubicBezTo>
                    <a:pt x="480690" y="50808"/>
                    <a:pt x="476271" y="46226"/>
                    <a:pt x="476271" y="40573"/>
                  </a:cubicBezTo>
                  <a:cubicBezTo>
                    <a:pt x="476271" y="34920"/>
                    <a:pt x="480690" y="30338"/>
                    <a:pt x="486140" y="30338"/>
                  </a:cubicBezTo>
                  <a:close/>
                  <a:moveTo>
                    <a:pt x="425342" y="30338"/>
                  </a:moveTo>
                  <a:cubicBezTo>
                    <a:pt x="430792" y="30338"/>
                    <a:pt x="435211" y="34920"/>
                    <a:pt x="435211" y="40573"/>
                  </a:cubicBezTo>
                  <a:cubicBezTo>
                    <a:pt x="435211" y="46226"/>
                    <a:pt x="430792" y="50808"/>
                    <a:pt x="425342" y="50808"/>
                  </a:cubicBezTo>
                  <a:cubicBezTo>
                    <a:pt x="419892" y="50808"/>
                    <a:pt x="415473" y="46226"/>
                    <a:pt x="415473" y="40573"/>
                  </a:cubicBezTo>
                  <a:cubicBezTo>
                    <a:pt x="415473" y="34920"/>
                    <a:pt x="419892" y="30338"/>
                    <a:pt x="425342" y="30338"/>
                  </a:cubicBezTo>
                  <a:close/>
                  <a:moveTo>
                    <a:pt x="364544" y="30338"/>
                  </a:moveTo>
                  <a:cubicBezTo>
                    <a:pt x="369994" y="30338"/>
                    <a:pt x="374413" y="34920"/>
                    <a:pt x="374413" y="40573"/>
                  </a:cubicBezTo>
                  <a:cubicBezTo>
                    <a:pt x="374413" y="46226"/>
                    <a:pt x="369994" y="50808"/>
                    <a:pt x="364544" y="50808"/>
                  </a:cubicBezTo>
                  <a:cubicBezTo>
                    <a:pt x="359094" y="50808"/>
                    <a:pt x="354675" y="46226"/>
                    <a:pt x="354675" y="40573"/>
                  </a:cubicBezTo>
                  <a:cubicBezTo>
                    <a:pt x="354675" y="34920"/>
                    <a:pt x="359094" y="30338"/>
                    <a:pt x="364544" y="30338"/>
                  </a:cubicBezTo>
                  <a:close/>
                  <a:moveTo>
                    <a:pt x="303868" y="30338"/>
                  </a:moveTo>
                  <a:cubicBezTo>
                    <a:pt x="309318" y="30338"/>
                    <a:pt x="313737" y="34920"/>
                    <a:pt x="313737" y="40573"/>
                  </a:cubicBezTo>
                  <a:cubicBezTo>
                    <a:pt x="313737" y="46226"/>
                    <a:pt x="309318" y="50808"/>
                    <a:pt x="303868" y="50808"/>
                  </a:cubicBezTo>
                  <a:cubicBezTo>
                    <a:pt x="298418" y="50808"/>
                    <a:pt x="293999" y="46226"/>
                    <a:pt x="293999" y="40573"/>
                  </a:cubicBezTo>
                  <a:cubicBezTo>
                    <a:pt x="293999" y="34920"/>
                    <a:pt x="298418" y="30338"/>
                    <a:pt x="303868" y="30338"/>
                  </a:cubicBezTo>
                  <a:close/>
                  <a:moveTo>
                    <a:pt x="243070" y="30338"/>
                  </a:moveTo>
                  <a:cubicBezTo>
                    <a:pt x="248520" y="30338"/>
                    <a:pt x="252939" y="34920"/>
                    <a:pt x="252939" y="40573"/>
                  </a:cubicBezTo>
                  <a:cubicBezTo>
                    <a:pt x="252939" y="46226"/>
                    <a:pt x="248520" y="50808"/>
                    <a:pt x="243070" y="50808"/>
                  </a:cubicBezTo>
                  <a:cubicBezTo>
                    <a:pt x="237620" y="50808"/>
                    <a:pt x="233201" y="46226"/>
                    <a:pt x="233201" y="40573"/>
                  </a:cubicBezTo>
                  <a:cubicBezTo>
                    <a:pt x="233201" y="34920"/>
                    <a:pt x="237620" y="30338"/>
                    <a:pt x="243070" y="30338"/>
                  </a:cubicBezTo>
                  <a:close/>
                  <a:moveTo>
                    <a:pt x="182272" y="30338"/>
                  </a:moveTo>
                  <a:cubicBezTo>
                    <a:pt x="187722" y="30338"/>
                    <a:pt x="192141" y="34920"/>
                    <a:pt x="192141" y="40573"/>
                  </a:cubicBezTo>
                  <a:cubicBezTo>
                    <a:pt x="192141" y="46226"/>
                    <a:pt x="187722" y="50808"/>
                    <a:pt x="182272" y="50808"/>
                  </a:cubicBezTo>
                  <a:cubicBezTo>
                    <a:pt x="176822" y="50808"/>
                    <a:pt x="172403" y="46226"/>
                    <a:pt x="172403" y="40573"/>
                  </a:cubicBezTo>
                  <a:cubicBezTo>
                    <a:pt x="172403" y="34920"/>
                    <a:pt x="176822" y="30338"/>
                    <a:pt x="182272" y="30338"/>
                  </a:cubicBezTo>
                  <a:close/>
                  <a:moveTo>
                    <a:pt x="121474" y="30338"/>
                  </a:moveTo>
                  <a:cubicBezTo>
                    <a:pt x="126924" y="30338"/>
                    <a:pt x="131343" y="34920"/>
                    <a:pt x="131343" y="40573"/>
                  </a:cubicBezTo>
                  <a:cubicBezTo>
                    <a:pt x="131343" y="46226"/>
                    <a:pt x="126924" y="50808"/>
                    <a:pt x="121474" y="50808"/>
                  </a:cubicBezTo>
                  <a:cubicBezTo>
                    <a:pt x="116024" y="50808"/>
                    <a:pt x="111605" y="46226"/>
                    <a:pt x="111605" y="40573"/>
                  </a:cubicBezTo>
                  <a:cubicBezTo>
                    <a:pt x="111605" y="34920"/>
                    <a:pt x="116024" y="30338"/>
                    <a:pt x="121474" y="30338"/>
                  </a:cubicBezTo>
                  <a:close/>
                  <a:moveTo>
                    <a:pt x="60798" y="30338"/>
                  </a:moveTo>
                  <a:cubicBezTo>
                    <a:pt x="66248" y="30338"/>
                    <a:pt x="70667" y="34920"/>
                    <a:pt x="70667" y="40573"/>
                  </a:cubicBezTo>
                  <a:cubicBezTo>
                    <a:pt x="70667" y="46226"/>
                    <a:pt x="66248" y="50808"/>
                    <a:pt x="60798" y="50808"/>
                  </a:cubicBezTo>
                  <a:cubicBezTo>
                    <a:pt x="55348" y="50808"/>
                    <a:pt x="50929" y="46226"/>
                    <a:pt x="50929" y="40573"/>
                  </a:cubicBezTo>
                  <a:cubicBezTo>
                    <a:pt x="50929" y="34920"/>
                    <a:pt x="55348" y="30338"/>
                    <a:pt x="60798" y="30338"/>
                  </a:cubicBezTo>
                  <a:close/>
                  <a:moveTo>
                    <a:pt x="20507" y="20478"/>
                  </a:moveTo>
                  <a:lnTo>
                    <a:pt x="20507" y="70536"/>
                  </a:lnTo>
                  <a:lnTo>
                    <a:pt x="20507" y="70872"/>
                  </a:lnTo>
                  <a:lnTo>
                    <a:pt x="20469" y="70911"/>
                  </a:lnTo>
                  <a:lnTo>
                    <a:pt x="20507" y="70950"/>
                  </a:lnTo>
                  <a:lnTo>
                    <a:pt x="20507" y="131212"/>
                  </a:lnTo>
                  <a:lnTo>
                    <a:pt x="20507" y="131548"/>
                  </a:lnTo>
                  <a:lnTo>
                    <a:pt x="20469" y="131587"/>
                  </a:lnTo>
                  <a:lnTo>
                    <a:pt x="20507" y="131626"/>
                  </a:lnTo>
                  <a:lnTo>
                    <a:pt x="20507" y="191888"/>
                  </a:lnTo>
                  <a:lnTo>
                    <a:pt x="20507" y="192224"/>
                  </a:lnTo>
                  <a:lnTo>
                    <a:pt x="20469" y="192263"/>
                  </a:lnTo>
                  <a:lnTo>
                    <a:pt x="20507" y="192302"/>
                  </a:lnTo>
                  <a:lnTo>
                    <a:pt x="20507" y="252564"/>
                  </a:lnTo>
                  <a:lnTo>
                    <a:pt x="20507" y="252900"/>
                  </a:lnTo>
                  <a:lnTo>
                    <a:pt x="20469" y="252939"/>
                  </a:lnTo>
                  <a:lnTo>
                    <a:pt x="20507" y="252978"/>
                  </a:lnTo>
                  <a:lnTo>
                    <a:pt x="20507" y="313240"/>
                  </a:lnTo>
                  <a:lnTo>
                    <a:pt x="20507" y="313577"/>
                  </a:lnTo>
                  <a:lnTo>
                    <a:pt x="20469" y="313616"/>
                  </a:lnTo>
                  <a:lnTo>
                    <a:pt x="20507" y="313655"/>
                  </a:lnTo>
                  <a:lnTo>
                    <a:pt x="20507" y="373916"/>
                  </a:lnTo>
                  <a:lnTo>
                    <a:pt x="20507" y="374253"/>
                  </a:lnTo>
                  <a:lnTo>
                    <a:pt x="20469" y="374292"/>
                  </a:lnTo>
                  <a:lnTo>
                    <a:pt x="20507" y="374331"/>
                  </a:lnTo>
                  <a:lnTo>
                    <a:pt x="20507" y="434593"/>
                  </a:lnTo>
                  <a:lnTo>
                    <a:pt x="20507" y="434929"/>
                  </a:lnTo>
                  <a:lnTo>
                    <a:pt x="20469" y="434968"/>
                  </a:lnTo>
                  <a:lnTo>
                    <a:pt x="20507" y="435007"/>
                  </a:lnTo>
                  <a:lnTo>
                    <a:pt x="20507" y="495269"/>
                  </a:lnTo>
                  <a:lnTo>
                    <a:pt x="20507" y="495605"/>
                  </a:lnTo>
                  <a:lnTo>
                    <a:pt x="20469" y="495644"/>
                  </a:lnTo>
                  <a:lnTo>
                    <a:pt x="20507" y="495683"/>
                  </a:lnTo>
                  <a:lnTo>
                    <a:pt x="20507" y="555945"/>
                  </a:lnTo>
                  <a:lnTo>
                    <a:pt x="20507" y="556281"/>
                  </a:lnTo>
                  <a:lnTo>
                    <a:pt x="20469" y="556320"/>
                  </a:lnTo>
                  <a:lnTo>
                    <a:pt x="20507" y="556359"/>
                  </a:lnTo>
                  <a:lnTo>
                    <a:pt x="20507" y="586283"/>
                  </a:lnTo>
                  <a:lnTo>
                    <a:pt x="50887" y="586283"/>
                  </a:lnTo>
                  <a:cubicBezTo>
                    <a:pt x="50887" y="580974"/>
                    <a:pt x="55445" y="576423"/>
                    <a:pt x="60761" y="576423"/>
                  </a:cubicBezTo>
                  <a:cubicBezTo>
                    <a:pt x="66078" y="576423"/>
                    <a:pt x="70635" y="580974"/>
                    <a:pt x="70635" y="586283"/>
                  </a:cubicBezTo>
                  <a:lnTo>
                    <a:pt x="111649" y="586283"/>
                  </a:lnTo>
                  <a:cubicBezTo>
                    <a:pt x="111649" y="580974"/>
                    <a:pt x="116206" y="576423"/>
                    <a:pt x="121523" y="576423"/>
                  </a:cubicBezTo>
                  <a:cubicBezTo>
                    <a:pt x="126839" y="576423"/>
                    <a:pt x="131396" y="580974"/>
                    <a:pt x="131396" y="586283"/>
                  </a:cubicBezTo>
                  <a:lnTo>
                    <a:pt x="172410" y="586283"/>
                  </a:lnTo>
                  <a:cubicBezTo>
                    <a:pt x="172410" y="580974"/>
                    <a:pt x="176967" y="576423"/>
                    <a:pt x="182284" y="576423"/>
                  </a:cubicBezTo>
                  <a:cubicBezTo>
                    <a:pt x="187601" y="576423"/>
                    <a:pt x="192158" y="580974"/>
                    <a:pt x="192158" y="586283"/>
                  </a:cubicBezTo>
                  <a:lnTo>
                    <a:pt x="233172" y="586283"/>
                  </a:lnTo>
                  <a:cubicBezTo>
                    <a:pt x="233172" y="580974"/>
                    <a:pt x="237729" y="576423"/>
                    <a:pt x="243045" y="576423"/>
                  </a:cubicBezTo>
                  <a:cubicBezTo>
                    <a:pt x="248362" y="576423"/>
                    <a:pt x="252919" y="580974"/>
                    <a:pt x="252919" y="586283"/>
                  </a:cubicBezTo>
                  <a:lnTo>
                    <a:pt x="293933" y="586283"/>
                  </a:lnTo>
                  <a:cubicBezTo>
                    <a:pt x="293933" y="580974"/>
                    <a:pt x="298490" y="576423"/>
                    <a:pt x="303807" y="576423"/>
                  </a:cubicBezTo>
                  <a:cubicBezTo>
                    <a:pt x="309123" y="576423"/>
                    <a:pt x="313680" y="580974"/>
                    <a:pt x="313680" y="586283"/>
                  </a:cubicBezTo>
                  <a:lnTo>
                    <a:pt x="354694" y="586283"/>
                  </a:lnTo>
                  <a:cubicBezTo>
                    <a:pt x="354694" y="580974"/>
                    <a:pt x="359252" y="576423"/>
                    <a:pt x="364568" y="576423"/>
                  </a:cubicBezTo>
                  <a:cubicBezTo>
                    <a:pt x="369885" y="576423"/>
                    <a:pt x="374442" y="580974"/>
                    <a:pt x="374442" y="586283"/>
                  </a:cubicBezTo>
                  <a:lnTo>
                    <a:pt x="415456" y="586283"/>
                  </a:lnTo>
                  <a:cubicBezTo>
                    <a:pt x="415456" y="580974"/>
                    <a:pt x="420013" y="576423"/>
                    <a:pt x="425330" y="576423"/>
                  </a:cubicBezTo>
                  <a:cubicBezTo>
                    <a:pt x="430646" y="576423"/>
                    <a:pt x="435203" y="580974"/>
                    <a:pt x="435203" y="586283"/>
                  </a:cubicBezTo>
                  <a:lnTo>
                    <a:pt x="476217" y="586283"/>
                  </a:lnTo>
                  <a:cubicBezTo>
                    <a:pt x="476217" y="580974"/>
                    <a:pt x="480774" y="576423"/>
                    <a:pt x="486091" y="576423"/>
                  </a:cubicBezTo>
                  <a:cubicBezTo>
                    <a:pt x="491408" y="576423"/>
                    <a:pt x="495965" y="580974"/>
                    <a:pt x="495965" y="586283"/>
                  </a:cubicBezTo>
                  <a:lnTo>
                    <a:pt x="536979" y="586283"/>
                  </a:lnTo>
                  <a:cubicBezTo>
                    <a:pt x="536979" y="580974"/>
                    <a:pt x="541536" y="576423"/>
                    <a:pt x="546853" y="576423"/>
                  </a:cubicBezTo>
                  <a:cubicBezTo>
                    <a:pt x="552169" y="576423"/>
                    <a:pt x="556727" y="580974"/>
                    <a:pt x="556727" y="586283"/>
                  </a:cubicBezTo>
                  <a:lnTo>
                    <a:pt x="587107" y="586283"/>
                  </a:lnTo>
                  <a:lnTo>
                    <a:pt x="587107" y="556359"/>
                  </a:lnTo>
                  <a:lnTo>
                    <a:pt x="587145" y="556320"/>
                  </a:lnTo>
                  <a:lnTo>
                    <a:pt x="587107" y="556281"/>
                  </a:lnTo>
                  <a:lnTo>
                    <a:pt x="587107" y="555945"/>
                  </a:lnTo>
                  <a:lnTo>
                    <a:pt x="587107" y="495683"/>
                  </a:lnTo>
                  <a:lnTo>
                    <a:pt x="587145" y="495644"/>
                  </a:lnTo>
                  <a:lnTo>
                    <a:pt x="587107" y="495605"/>
                  </a:lnTo>
                  <a:lnTo>
                    <a:pt x="587107" y="495269"/>
                  </a:lnTo>
                  <a:lnTo>
                    <a:pt x="587107" y="435007"/>
                  </a:lnTo>
                  <a:lnTo>
                    <a:pt x="587145" y="434968"/>
                  </a:lnTo>
                  <a:lnTo>
                    <a:pt x="587107" y="434929"/>
                  </a:lnTo>
                  <a:lnTo>
                    <a:pt x="587107" y="434593"/>
                  </a:lnTo>
                  <a:lnTo>
                    <a:pt x="587107" y="374331"/>
                  </a:lnTo>
                  <a:lnTo>
                    <a:pt x="587145" y="374292"/>
                  </a:lnTo>
                  <a:lnTo>
                    <a:pt x="587107" y="374253"/>
                  </a:lnTo>
                  <a:lnTo>
                    <a:pt x="587107" y="373916"/>
                  </a:lnTo>
                  <a:lnTo>
                    <a:pt x="587107" y="313655"/>
                  </a:lnTo>
                  <a:lnTo>
                    <a:pt x="587145" y="313616"/>
                  </a:lnTo>
                  <a:lnTo>
                    <a:pt x="587107" y="313577"/>
                  </a:lnTo>
                  <a:lnTo>
                    <a:pt x="587107" y="313240"/>
                  </a:lnTo>
                  <a:lnTo>
                    <a:pt x="587107" y="252978"/>
                  </a:lnTo>
                  <a:lnTo>
                    <a:pt x="587145" y="252939"/>
                  </a:lnTo>
                  <a:lnTo>
                    <a:pt x="587107" y="252900"/>
                  </a:lnTo>
                  <a:lnTo>
                    <a:pt x="587107" y="252564"/>
                  </a:lnTo>
                  <a:lnTo>
                    <a:pt x="587107" y="192302"/>
                  </a:lnTo>
                  <a:lnTo>
                    <a:pt x="587145" y="192263"/>
                  </a:lnTo>
                  <a:lnTo>
                    <a:pt x="587107" y="192224"/>
                  </a:lnTo>
                  <a:lnTo>
                    <a:pt x="587107" y="191888"/>
                  </a:lnTo>
                  <a:lnTo>
                    <a:pt x="587107" y="131626"/>
                  </a:lnTo>
                  <a:lnTo>
                    <a:pt x="587145" y="131587"/>
                  </a:lnTo>
                  <a:lnTo>
                    <a:pt x="587107" y="131548"/>
                  </a:lnTo>
                  <a:lnTo>
                    <a:pt x="587107" y="131212"/>
                  </a:lnTo>
                  <a:lnTo>
                    <a:pt x="587107" y="70950"/>
                  </a:lnTo>
                  <a:lnTo>
                    <a:pt x="587145" y="70911"/>
                  </a:lnTo>
                  <a:lnTo>
                    <a:pt x="587107" y="70872"/>
                  </a:lnTo>
                  <a:lnTo>
                    <a:pt x="587107" y="70536"/>
                  </a:lnTo>
                  <a:lnTo>
                    <a:pt x="587107" y="20478"/>
                  </a:lnTo>
                  <a:close/>
                  <a:moveTo>
                    <a:pt x="0" y="0"/>
                  </a:moveTo>
                  <a:lnTo>
                    <a:pt x="607614" y="0"/>
                  </a:lnTo>
                  <a:lnTo>
                    <a:pt x="607614" y="606761"/>
                  </a:lnTo>
                  <a:lnTo>
                    <a:pt x="0" y="606761"/>
                  </a:lnTo>
                  <a:close/>
                </a:path>
              </a:pathLst>
            </a:custGeom>
            <a:solidFill>
              <a:srgbClr val="FA514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泪滴形 65"/>
            <p:cNvSpPr/>
            <p:nvPr/>
          </p:nvSpPr>
          <p:spPr>
            <a:xfrm flipH="1">
              <a:off x="2583969" y="3289902"/>
              <a:ext cx="1464790" cy="1384995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>
                  <a:solidFill>
                    <a:schemeClr val="accent6">
                      <a:lumMod val="10000"/>
                    </a:schemeClr>
                  </a:solidFill>
                  <a:latin typeface="Agency FB" panose="020B0503020202020204" pitchFamily="34" charset="0"/>
                </a:rPr>
                <a:t>Boom,</a:t>
              </a:r>
              <a:r>
                <a:rPr lang="zh-CN" altLang="en-US" b="1">
                  <a:solidFill>
                    <a:schemeClr val="accent6">
                      <a:lumMod val="10000"/>
                    </a:schemeClr>
                  </a:solidFill>
                  <a:latin typeface="Agency FB" panose="020B0503020202020204" pitchFamily="34" charset="0"/>
                </a:rPr>
                <a:t> </a:t>
              </a:r>
              <a:r>
                <a:rPr lang="en-US" altLang="zh-CN" b="1">
                  <a:solidFill>
                    <a:schemeClr val="accent6">
                      <a:lumMod val="10000"/>
                    </a:schemeClr>
                  </a:solidFill>
                  <a:latin typeface="Agency FB" panose="020B0503020202020204" pitchFamily="34" charset="0"/>
                </a:rPr>
                <a:t>the block is gone</a:t>
              </a:r>
              <a:endParaRPr lang="en-GB" b="1">
                <a:solidFill>
                  <a:schemeClr val="accent6">
                    <a:lumMod val="10000"/>
                  </a:schemeClr>
                </a:solidFill>
                <a:latin typeface="Agency FB" panose="020B0503020202020204" pitchFamily="34" charset="0"/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2047353" y="2885382"/>
              <a:ext cx="680720" cy="531277"/>
            </a:xfrm>
            <a:custGeom>
              <a:avLst/>
              <a:gdLst>
                <a:gd name="connsiteX0" fmla="*/ 0 w 811159"/>
                <a:gd name="connsiteY0" fmla="*/ 0 h 614489"/>
                <a:gd name="connsiteX1" fmla="*/ 413691 w 811159"/>
                <a:gd name="connsiteY1" fmla="*/ 0 h 614489"/>
                <a:gd name="connsiteX2" fmla="*/ 811159 w 811159"/>
                <a:gd name="connsiteY2" fmla="*/ 0 h 614489"/>
                <a:gd name="connsiteX3" fmla="*/ 811159 w 811159"/>
                <a:gd name="connsiteY3" fmla="*/ 313389 h 614489"/>
                <a:gd name="connsiteX4" fmla="*/ 811159 w 811159"/>
                <a:gd name="connsiteY4" fmla="*/ 614489 h 614489"/>
                <a:gd name="connsiteX5" fmla="*/ 429914 w 811159"/>
                <a:gd name="connsiteY5" fmla="*/ 614489 h 614489"/>
                <a:gd name="connsiteX6" fmla="*/ 0 w 811159"/>
                <a:gd name="connsiteY6" fmla="*/ 614489 h 614489"/>
                <a:gd name="connsiteX7" fmla="*/ 0 w 811159"/>
                <a:gd name="connsiteY7" fmla="*/ 294955 h 614489"/>
                <a:gd name="connsiteX8" fmla="*/ 0 w 811159"/>
                <a:gd name="connsiteY8" fmla="*/ 0 h 61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1159" h="614489" extrusionOk="0">
                  <a:moveTo>
                    <a:pt x="0" y="0"/>
                  </a:moveTo>
                  <a:cubicBezTo>
                    <a:pt x="178992" y="-9318"/>
                    <a:pt x="288942" y="20494"/>
                    <a:pt x="413691" y="0"/>
                  </a:cubicBezTo>
                  <a:cubicBezTo>
                    <a:pt x="538440" y="-20494"/>
                    <a:pt x="664088" y="47625"/>
                    <a:pt x="811159" y="0"/>
                  </a:cubicBezTo>
                  <a:cubicBezTo>
                    <a:pt x="838661" y="66400"/>
                    <a:pt x="809547" y="201133"/>
                    <a:pt x="811159" y="313389"/>
                  </a:cubicBezTo>
                  <a:cubicBezTo>
                    <a:pt x="812771" y="425645"/>
                    <a:pt x="780141" y="515836"/>
                    <a:pt x="811159" y="614489"/>
                  </a:cubicBezTo>
                  <a:cubicBezTo>
                    <a:pt x="674006" y="621914"/>
                    <a:pt x="565799" y="573268"/>
                    <a:pt x="429914" y="614489"/>
                  </a:cubicBezTo>
                  <a:cubicBezTo>
                    <a:pt x="294029" y="655710"/>
                    <a:pt x="131704" y="569720"/>
                    <a:pt x="0" y="614489"/>
                  </a:cubicBezTo>
                  <a:cubicBezTo>
                    <a:pt x="-23287" y="503550"/>
                    <a:pt x="23501" y="372882"/>
                    <a:pt x="0" y="294955"/>
                  </a:cubicBezTo>
                  <a:cubicBezTo>
                    <a:pt x="-23501" y="217028"/>
                    <a:pt x="32627" y="61922"/>
                    <a:pt x="0" y="0"/>
                  </a:cubicBezTo>
                  <a:close/>
                </a:path>
              </a:pathLst>
            </a:cu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6" name="任意多边形: 形状 35"/>
          <p:cNvSpPr/>
          <p:nvPr/>
        </p:nvSpPr>
        <p:spPr>
          <a:xfrm rot="478561">
            <a:off x="1676954" y="2487089"/>
            <a:ext cx="482315" cy="427645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任意多边形: 形状 37"/>
          <p:cNvSpPr/>
          <p:nvPr/>
        </p:nvSpPr>
        <p:spPr>
          <a:xfrm rot="2152254">
            <a:off x="2694801" y="3351157"/>
            <a:ext cx="482315" cy="409347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任意多边形: 形状 38"/>
          <p:cNvSpPr/>
          <p:nvPr/>
        </p:nvSpPr>
        <p:spPr>
          <a:xfrm rot="19517777">
            <a:off x="943370" y="2604660"/>
            <a:ext cx="482315" cy="427645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任意多边形: 形状 39"/>
          <p:cNvSpPr/>
          <p:nvPr/>
        </p:nvSpPr>
        <p:spPr>
          <a:xfrm rot="1961023">
            <a:off x="2295608" y="2851650"/>
            <a:ext cx="482315" cy="427645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任意多边形: 形状 34"/>
          <p:cNvSpPr/>
          <p:nvPr/>
        </p:nvSpPr>
        <p:spPr>
          <a:xfrm rot="2607552">
            <a:off x="2986707" y="2886917"/>
            <a:ext cx="943561" cy="1010476"/>
          </a:xfrm>
          <a:custGeom>
            <a:avLst/>
            <a:gdLst>
              <a:gd name="connsiteX0" fmla="*/ 267260 w 590494"/>
              <a:gd name="connsiteY0" fmla="*/ 428737 h 600183"/>
              <a:gd name="connsiteX1" fmla="*/ 230296 w 590494"/>
              <a:gd name="connsiteY1" fmla="*/ 464861 h 600183"/>
              <a:gd name="connsiteX2" fmla="*/ 230296 w 590494"/>
              <a:gd name="connsiteY2" fmla="*/ 476578 h 600183"/>
              <a:gd name="connsiteX3" fmla="*/ 218562 w 590494"/>
              <a:gd name="connsiteY3" fmla="*/ 475601 h 600183"/>
              <a:gd name="connsiteX4" fmla="*/ 215432 w 590494"/>
              <a:gd name="connsiteY4" fmla="*/ 475406 h 600183"/>
              <a:gd name="connsiteX5" fmla="*/ 182576 w 590494"/>
              <a:gd name="connsiteY5" fmla="*/ 507625 h 600183"/>
              <a:gd name="connsiteX6" fmla="*/ 212890 w 590494"/>
              <a:gd name="connsiteY6" fmla="*/ 539650 h 600183"/>
              <a:gd name="connsiteX7" fmla="*/ 221300 w 590494"/>
              <a:gd name="connsiteY7" fmla="*/ 540431 h 600183"/>
              <a:gd name="connsiteX8" fmla="*/ 222864 w 590494"/>
              <a:gd name="connsiteY8" fmla="*/ 548632 h 600183"/>
              <a:gd name="connsiteX9" fmla="*/ 259241 w 590494"/>
              <a:gd name="connsiteY9" fmla="*/ 578899 h 600183"/>
              <a:gd name="connsiteX10" fmla="*/ 296204 w 590494"/>
              <a:gd name="connsiteY10" fmla="*/ 542774 h 600183"/>
              <a:gd name="connsiteX11" fmla="*/ 296009 w 590494"/>
              <a:gd name="connsiteY11" fmla="*/ 538478 h 600183"/>
              <a:gd name="connsiteX12" fmla="*/ 293858 w 590494"/>
              <a:gd name="connsiteY12" fmla="*/ 519342 h 600183"/>
              <a:gd name="connsiteX13" fmla="*/ 311264 w 590494"/>
              <a:gd name="connsiteY13" fmla="*/ 527738 h 600183"/>
              <a:gd name="connsiteX14" fmla="*/ 330821 w 590494"/>
              <a:gd name="connsiteY14" fmla="*/ 532034 h 600183"/>
              <a:gd name="connsiteX15" fmla="*/ 375803 w 590494"/>
              <a:gd name="connsiteY15" fmla="*/ 488098 h 600183"/>
              <a:gd name="connsiteX16" fmla="*/ 330821 w 590494"/>
              <a:gd name="connsiteY16" fmla="*/ 444358 h 600183"/>
              <a:gd name="connsiteX17" fmla="*/ 311459 w 590494"/>
              <a:gd name="connsiteY17" fmla="*/ 448654 h 600183"/>
              <a:gd name="connsiteX18" fmla="*/ 303245 w 590494"/>
              <a:gd name="connsiteY18" fmla="*/ 452364 h 600183"/>
              <a:gd name="connsiteX19" fmla="*/ 298160 w 590494"/>
              <a:gd name="connsiteY19" fmla="*/ 444944 h 600183"/>
              <a:gd name="connsiteX20" fmla="*/ 267260 w 590494"/>
              <a:gd name="connsiteY20" fmla="*/ 428737 h 600183"/>
              <a:gd name="connsiteX21" fmla="*/ 57632 w 590494"/>
              <a:gd name="connsiteY21" fmla="*/ 418790 h 600183"/>
              <a:gd name="connsiteX22" fmla="*/ 127251 w 590494"/>
              <a:gd name="connsiteY22" fmla="*/ 445547 h 600183"/>
              <a:gd name="connsiteX23" fmla="*/ 133509 w 590494"/>
              <a:gd name="connsiteY23" fmla="*/ 459413 h 600183"/>
              <a:gd name="connsiteX24" fmla="*/ 123535 w 590494"/>
              <a:gd name="connsiteY24" fmla="*/ 466249 h 600183"/>
              <a:gd name="connsiteX25" fmla="*/ 119624 w 590494"/>
              <a:gd name="connsiteY25" fmla="*/ 465468 h 600183"/>
              <a:gd name="connsiteX26" fmla="*/ 49809 w 590494"/>
              <a:gd name="connsiteY26" fmla="*/ 438711 h 600183"/>
              <a:gd name="connsiteX27" fmla="*/ 43747 w 590494"/>
              <a:gd name="connsiteY27" fmla="*/ 424845 h 600183"/>
              <a:gd name="connsiteX28" fmla="*/ 57632 w 590494"/>
              <a:gd name="connsiteY28" fmla="*/ 418790 h 600183"/>
              <a:gd name="connsiteX29" fmla="*/ 267260 w 590494"/>
              <a:gd name="connsiteY29" fmla="*/ 407257 h 600183"/>
              <a:gd name="connsiteX30" fmla="*/ 310481 w 590494"/>
              <a:gd name="connsiteY30" fmla="*/ 426003 h 600183"/>
              <a:gd name="connsiteX31" fmla="*/ 330821 w 590494"/>
              <a:gd name="connsiteY31" fmla="*/ 422879 h 600183"/>
              <a:gd name="connsiteX32" fmla="*/ 397316 w 590494"/>
              <a:gd name="connsiteY32" fmla="*/ 488098 h 600183"/>
              <a:gd name="connsiteX33" fmla="*/ 330821 w 590494"/>
              <a:gd name="connsiteY33" fmla="*/ 553514 h 600183"/>
              <a:gd name="connsiteX34" fmla="*/ 316935 w 590494"/>
              <a:gd name="connsiteY34" fmla="*/ 551951 h 600183"/>
              <a:gd name="connsiteX35" fmla="*/ 259241 w 590494"/>
              <a:gd name="connsiteY35" fmla="*/ 600183 h 600183"/>
              <a:gd name="connsiteX36" fmla="*/ 203502 w 590494"/>
              <a:gd name="connsiteY36" fmla="*/ 559958 h 600183"/>
              <a:gd name="connsiteX37" fmla="*/ 161063 w 590494"/>
              <a:gd name="connsiteY37" fmla="*/ 507625 h 600183"/>
              <a:gd name="connsiteX38" fmla="*/ 209761 w 590494"/>
              <a:gd name="connsiteY38" fmla="*/ 454317 h 600183"/>
              <a:gd name="connsiteX39" fmla="*/ 267260 w 590494"/>
              <a:gd name="connsiteY39" fmla="*/ 407257 h 600183"/>
              <a:gd name="connsiteX40" fmla="*/ 492763 w 590494"/>
              <a:gd name="connsiteY40" fmla="*/ 361167 h 600183"/>
              <a:gd name="connsiteX41" fmla="*/ 507828 w 590494"/>
              <a:gd name="connsiteY41" fmla="*/ 363317 h 600183"/>
              <a:gd name="connsiteX42" fmla="*/ 505676 w 590494"/>
              <a:gd name="connsiteY42" fmla="*/ 378362 h 600183"/>
              <a:gd name="connsiteX43" fmla="*/ 419784 w 590494"/>
              <a:gd name="connsiteY43" fmla="*/ 442649 h 600183"/>
              <a:gd name="connsiteX44" fmla="*/ 413328 w 590494"/>
              <a:gd name="connsiteY44" fmla="*/ 444798 h 600183"/>
              <a:gd name="connsiteX45" fmla="*/ 404719 w 590494"/>
              <a:gd name="connsiteY45" fmla="*/ 440499 h 600183"/>
              <a:gd name="connsiteX46" fmla="*/ 406871 w 590494"/>
              <a:gd name="connsiteY46" fmla="*/ 425453 h 600183"/>
              <a:gd name="connsiteX47" fmla="*/ 573094 w 590494"/>
              <a:gd name="connsiteY47" fmla="*/ 302438 h 600183"/>
              <a:gd name="connsiteX48" fmla="*/ 588150 w 590494"/>
              <a:gd name="connsiteY48" fmla="*/ 304195 h 600183"/>
              <a:gd name="connsiteX49" fmla="*/ 586390 w 590494"/>
              <a:gd name="connsiteY49" fmla="*/ 319230 h 600183"/>
              <a:gd name="connsiteX50" fmla="*/ 538095 w 590494"/>
              <a:gd name="connsiteY50" fmla="*/ 356913 h 600183"/>
              <a:gd name="connsiteX51" fmla="*/ 531447 w 590494"/>
              <a:gd name="connsiteY51" fmla="*/ 359061 h 600183"/>
              <a:gd name="connsiteX52" fmla="*/ 523039 w 590494"/>
              <a:gd name="connsiteY52" fmla="*/ 354961 h 600183"/>
              <a:gd name="connsiteX53" fmla="*/ 524799 w 590494"/>
              <a:gd name="connsiteY53" fmla="*/ 339926 h 600183"/>
              <a:gd name="connsiteX54" fmla="*/ 18126 w 590494"/>
              <a:gd name="connsiteY54" fmla="*/ 281517 h 600183"/>
              <a:gd name="connsiteX55" fmla="*/ 163056 w 590494"/>
              <a:gd name="connsiteY55" fmla="*/ 415454 h 600183"/>
              <a:gd name="connsiteX56" fmla="*/ 163643 w 590494"/>
              <a:gd name="connsiteY56" fmla="*/ 430683 h 600183"/>
              <a:gd name="connsiteX57" fmla="*/ 155624 w 590494"/>
              <a:gd name="connsiteY57" fmla="*/ 434002 h 600183"/>
              <a:gd name="connsiteX58" fmla="*/ 148387 w 590494"/>
              <a:gd name="connsiteY58" fmla="*/ 431269 h 600183"/>
              <a:gd name="connsiteX59" fmla="*/ 3457 w 590494"/>
              <a:gd name="connsiteY59" fmla="*/ 297332 h 600183"/>
              <a:gd name="connsiteX60" fmla="*/ 2870 w 590494"/>
              <a:gd name="connsiteY60" fmla="*/ 282103 h 600183"/>
              <a:gd name="connsiteX61" fmla="*/ 18126 w 590494"/>
              <a:gd name="connsiteY61" fmla="*/ 281517 h 600183"/>
              <a:gd name="connsiteX62" fmla="*/ 106525 w 590494"/>
              <a:gd name="connsiteY62" fmla="*/ 275302 h 600183"/>
              <a:gd name="connsiteX63" fmla="*/ 121385 w 590494"/>
              <a:gd name="connsiteY63" fmla="*/ 277841 h 600183"/>
              <a:gd name="connsiteX64" fmla="*/ 207222 w 590494"/>
              <a:gd name="connsiteY64" fmla="*/ 395579 h 600183"/>
              <a:gd name="connsiteX65" fmla="*/ 204875 w 590494"/>
              <a:gd name="connsiteY65" fmla="*/ 410613 h 600183"/>
              <a:gd name="connsiteX66" fmla="*/ 198618 w 590494"/>
              <a:gd name="connsiteY66" fmla="*/ 412761 h 600183"/>
              <a:gd name="connsiteX67" fmla="*/ 190015 w 590494"/>
              <a:gd name="connsiteY67" fmla="*/ 408270 h 600183"/>
              <a:gd name="connsiteX68" fmla="*/ 104178 w 590494"/>
              <a:gd name="connsiteY68" fmla="*/ 290337 h 600183"/>
              <a:gd name="connsiteX69" fmla="*/ 106525 w 590494"/>
              <a:gd name="connsiteY69" fmla="*/ 275302 h 600183"/>
              <a:gd name="connsiteX70" fmla="*/ 397709 w 590494"/>
              <a:gd name="connsiteY70" fmla="*/ 253585 h 600183"/>
              <a:gd name="connsiteX71" fmla="*/ 401033 w 590494"/>
              <a:gd name="connsiteY71" fmla="*/ 268424 h 600183"/>
              <a:gd name="connsiteX72" fmla="*/ 325762 w 590494"/>
              <a:gd name="connsiteY72" fmla="*/ 386162 h 600183"/>
              <a:gd name="connsiteX73" fmla="*/ 316769 w 590494"/>
              <a:gd name="connsiteY73" fmla="*/ 391239 h 600183"/>
              <a:gd name="connsiteX74" fmla="*/ 310904 w 590494"/>
              <a:gd name="connsiteY74" fmla="*/ 389482 h 600183"/>
              <a:gd name="connsiteX75" fmla="*/ 307776 w 590494"/>
              <a:gd name="connsiteY75" fmla="*/ 374642 h 600183"/>
              <a:gd name="connsiteX76" fmla="*/ 382851 w 590494"/>
              <a:gd name="connsiteY76" fmla="*/ 256904 h 600183"/>
              <a:gd name="connsiteX77" fmla="*/ 397709 w 590494"/>
              <a:gd name="connsiteY77" fmla="*/ 253585 h 600183"/>
              <a:gd name="connsiteX78" fmla="*/ 511489 w 590494"/>
              <a:gd name="connsiteY78" fmla="*/ 238350 h 600183"/>
              <a:gd name="connsiteX79" fmla="*/ 512662 w 590494"/>
              <a:gd name="connsiteY79" fmla="*/ 253390 h 600183"/>
              <a:gd name="connsiteX80" fmla="*/ 389298 w 590494"/>
              <a:gd name="connsiteY80" fmla="*/ 398129 h 600183"/>
              <a:gd name="connsiteX81" fmla="*/ 381087 w 590494"/>
              <a:gd name="connsiteY81" fmla="*/ 402036 h 600183"/>
              <a:gd name="connsiteX82" fmla="*/ 374244 w 590494"/>
              <a:gd name="connsiteY82" fmla="*/ 399497 h 600183"/>
              <a:gd name="connsiteX83" fmla="*/ 373071 w 590494"/>
              <a:gd name="connsiteY83" fmla="*/ 384261 h 600183"/>
              <a:gd name="connsiteX84" fmla="*/ 496435 w 590494"/>
              <a:gd name="connsiteY84" fmla="*/ 239522 h 600183"/>
              <a:gd name="connsiteX85" fmla="*/ 511489 w 590494"/>
              <a:gd name="connsiteY85" fmla="*/ 238350 h 600183"/>
              <a:gd name="connsiteX86" fmla="*/ 3651 w 590494"/>
              <a:gd name="connsiteY86" fmla="*/ 163407 h 600183"/>
              <a:gd name="connsiteX87" fmla="*/ 18902 w 590494"/>
              <a:gd name="connsiteY87" fmla="*/ 164383 h 600183"/>
              <a:gd name="connsiteX88" fmla="*/ 88704 w 590494"/>
              <a:gd name="connsiteY88" fmla="*/ 244830 h 600183"/>
              <a:gd name="connsiteX89" fmla="*/ 87531 w 590494"/>
              <a:gd name="connsiteY89" fmla="*/ 260060 h 600183"/>
              <a:gd name="connsiteX90" fmla="*/ 80492 w 590494"/>
              <a:gd name="connsiteY90" fmla="*/ 262598 h 600183"/>
              <a:gd name="connsiteX91" fmla="*/ 72476 w 590494"/>
              <a:gd name="connsiteY91" fmla="*/ 258888 h 600183"/>
              <a:gd name="connsiteX92" fmla="*/ 2674 w 590494"/>
              <a:gd name="connsiteY92" fmla="*/ 178442 h 600183"/>
              <a:gd name="connsiteX93" fmla="*/ 3651 w 590494"/>
              <a:gd name="connsiteY93" fmla="*/ 163407 h 600183"/>
              <a:gd name="connsiteX94" fmla="*/ 307185 w 590494"/>
              <a:gd name="connsiteY94" fmla="*/ 155360 h 600183"/>
              <a:gd name="connsiteX95" fmla="*/ 316778 w 590494"/>
              <a:gd name="connsiteY95" fmla="*/ 167273 h 600183"/>
              <a:gd name="connsiteX96" fmla="*/ 295243 w 590494"/>
              <a:gd name="connsiteY96" fmla="*/ 349686 h 600183"/>
              <a:gd name="connsiteX97" fmla="*/ 284476 w 590494"/>
              <a:gd name="connsiteY97" fmla="*/ 359061 h 600183"/>
              <a:gd name="connsiteX98" fmla="*/ 283301 w 590494"/>
              <a:gd name="connsiteY98" fmla="*/ 359061 h 600183"/>
              <a:gd name="connsiteX99" fmla="*/ 273904 w 590494"/>
              <a:gd name="connsiteY99" fmla="*/ 347148 h 600183"/>
              <a:gd name="connsiteX100" fmla="*/ 295439 w 590494"/>
              <a:gd name="connsiteY100" fmla="*/ 164930 h 600183"/>
              <a:gd name="connsiteX101" fmla="*/ 307185 w 590494"/>
              <a:gd name="connsiteY101" fmla="*/ 155360 h 600183"/>
              <a:gd name="connsiteX102" fmla="*/ 510720 w 590494"/>
              <a:gd name="connsiteY102" fmla="*/ 87598 h 600183"/>
              <a:gd name="connsiteX103" fmla="*/ 513458 w 590494"/>
              <a:gd name="connsiteY103" fmla="*/ 102438 h 600183"/>
              <a:gd name="connsiteX104" fmla="*/ 422124 w 590494"/>
              <a:gd name="connsiteY104" fmla="*/ 236389 h 600183"/>
              <a:gd name="connsiteX105" fmla="*/ 413323 w 590494"/>
              <a:gd name="connsiteY105" fmla="*/ 241075 h 600183"/>
              <a:gd name="connsiteX106" fmla="*/ 407260 w 590494"/>
              <a:gd name="connsiteY106" fmla="*/ 239318 h 600183"/>
              <a:gd name="connsiteX107" fmla="*/ 404522 w 590494"/>
              <a:gd name="connsiteY107" fmla="*/ 224282 h 600183"/>
              <a:gd name="connsiteX108" fmla="*/ 495661 w 590494"/>
              <a:gd name="connsiteY108" fmla="*/ 90332 h 600183"/>
              <a:gd name="connsiteX109" fmla="*/ 510720 w 590494"/>
              <a:gd name="connsiteY109" fmla="*/ 87598 h 600183"/>
              <a:gd name="connsiteX110" fmla="*/ 53930 w 590494"/>
              <a:gd name="connsiteY110" fmla="*/ 60323 h 600183"/>
              <a:gd name="connsiteX111" fmla="*/ 68402 w 590494"/>
              <a:gd name="connsiteY111" fmla="*/ 64422 h 600183"/>
              <a:gd name="connsiteX112" fmla="*/ 175771 w 590494"/>
              <a:gd name="connsiteY112" fmla="*/ 257315 h 600183"/>
              <a:gd name="connsiteX113" fmla="*/ 171664 w 590494"/>
              <a:gd name="connsiteY113" fmla="*/ 271957 h 600183"/>
              <a:gd name="connsiteX114" fmla="*/ 166384 w 590494"/>
              <a:gd name="connsiteY114" fmla="*/ 273324 h 600183"/>
              <a:gd name="connsiteX115" fmla="*/ 156996 w 590494"/>
              <a:gd name="connsiteY115" fmla="*/ 267857 h 600183"/>
              <a:gd name="connsiteX116" fmla="*/ 49627 w 590494"/>
              <a:gd name="connsiteY116" fmla="*/ 74965 h 600183"/>
              <a:gd name="connsiteX117" fmla="*/ 53930 w 590494"/>
              <a:gd name="connsiteY117" fmla="*/ 60323 h 600183"/>
              <a:gd name="connsiteX118" fmla="*/ 246344 w 590494"/>
              <a:gd name="connsiteY118" fmla="*/ 42911 h 600183"/>
              <a:gd name="connsiteX119" fmla="*/ 257678 w 590494"/>
              <a:gd name="connsiteY119" fmla="*/ 52871 h 600183"/>
              <a:gd name="connsiteX120" fmla="*/ 268426 w 590494"/>
              <a:gd name="connsiteY120" fmla="*/ 224331 h 600183"/>
              <a:gd name="connsiteX121" fmla="*/ 258265 w 590494"/>
              <a:gd name="connsiteY121" fmla="*/ 235853 h 600183"/>
              <a:gd name="connsiteX122" fmla="*/ 257678 w 590494"/>
              <a:gd name="connsiteY122" fmla="*/ 235853 h 600183"/>
              <a:gd name="connsiteX123" fmla="*/ 246931 w 590494"/>
              <a:gd name="connsiteY123" fmla="*/ 225698 h 600183"/>
              <a:gd name="connsiteX124" fmla="*/ 236183 w 590494"/>
              <a:gd name="connsiteY124" fmla="*/ 54238 h 600183"/>
              <a:gd name="connsiteX125" fmla="*/ 246344 w 590494"/>
              <a:gd name="connsiteY125" fmla="*/ 42911 h 600183"/>
              <a:gd name="connsiteX126" fmla="*/ 164025 w 590494"/>
              <a:gd name="connsiteY126" fmla="*/ 37803 h 600183"/>
              <a:gd name="connsiteX127" fmla="*/ 176928 w 590494"/>
              <a:gd name="connsiteY127" fmla="*/ 45809 h 600183"/>
              <a:gd name="connsiteX128" fmla="*/ 251995 w 590494"/>
              <a:gd name="connsiteY128" fmla="*/ 367429 h 600183"/>
              <a:gd name="connsiteX129" fmla="*/ 243980 w 590494"/>
              <a:gd name="connsiteY129" fmla="*/ 380122 h 600183"/>
              <a:gd name="connsiteX130" fmla="*/ 241634 w 590494"/>
              <a:gd name="connsiteY130" fmla="*/ 380513 h 600183"/>
              <a:gd name="connsiteX131" fmla="*/ 231077 w 590494"/>
              <a:gd name="connsiteY131" fmla="*/ 372116 h 600183"/>
              <a:gd name="connsiteX132" fmla="*/ 156010 w 590494"/>
              <a:gd name="connsiteY132" fmla="*/ 50691 h 600183"/>
              <a:gd name="connsiteX133" fmla="*/ 164025 w 590494"/>
              <a:gd name="connsiteY133" fmla="*/ 37803 h 600183"/>
              <a:gd name="connsiteX134" fmla="*/ 444286 w 590494"/>
              <a:gd name="connsiteY134" fmla="*/ 761 h 600183"/>
              <a:gd name="connsiteX135" fmla="*/ 450152 w 590494"/>
              <a:gd name="connsiteY135" fmla="*/ 14818 h 600183"/>
              <a:gd name="connsiteX136" fmla="*/ 348268 w 590494"/>
              <a:gd name="connsiteY136" fmla="*/ 266686 h 600183"/>
              <a:gd name="connsiteX137" fmla="*/ 338295 w 590494"/>
              <a:gd name="connsiteY137" fmla="*/ 273324 h 600183"/>
              <a:gd name="connsiteX138" fmla="*/ 334188 w 590494"/>
              <a:gd name="connsiteY138" fmla="*/ 272543 h 600183"/>
              <a:gd name="connsiteX139" fmla="*/ 328322 w 590494"/>
              <a:gd name="connsiteY139" fmla="*/ 258485 h 600183"/>
              <a:gd name="connsiteX140" fmla="*/ 430206 w 590494"/>
              <a:gd name="connsiteY140" fmla="*/ 6618 h 600183"/>
              <a:gd name="connsiteX141" fmla="*/ 444286 w 590494"/>
              <a:gd name="connsiteY141" fmla="*/ 761 h 600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590494" h="600183">
                <a:moveTo>
                  <a:pt x="267260" y="428737"/>
                </a:moveTo>
                <a:cubicBezTo>
                  <a:pt x="246920" y="428737"/>
                  <a:pt x="230296" y="444944"/>
                  <a:pt x="230296" y="464861"/>
                </a:cubicBezTo>
                <a:lnTo>
                  <a:pt x="230296" y="476578"/>
                </a:lnTo>
                <a:lnTo>
                  <a:pt x="218562" y="475601"/>
                </a:lnTo>
                <a:cubicBezTo>
                  <a:pt x="217584" y="475601"/>
                  <a:pt x="216606" y="475406"/>
                  <a:pt x="215432" y="475406"/>
                </a:cubicBezTo>
                <a:cubicBezTo>
                  <a:pt x="197244" y="475406"/>
                  <a:pt x="182576" y="489856"/>
                  <a:pt x="182576" y="507625"/>
                </a:cubicBezTo>
                <a:cubicBezTo>
                  <a:pt x="182576" y="524419"/>
                  <a:pt x="195875" y="538478"/>
                  <a:pt x="212890" y="539650"/>
                </a:cubicBezTo>
                <a:lnTo>
                  <a:pt x="221300" y="540431"/>
                </a:lnTo>
                <a:lnTo>
                  <a:pt x="222864" y="548632"/>
                </a:lnTo>
                <a:cubicBezTo>
                  <a:pt x="225798" y="566206"/>
                  <a:pt x="241053" y="578899"/>
                  <a:pt x="259241" y="578899"/>
                </a:cubicBezTo>
                <a:cubicBezTo>
                  <a:pt x="279581" y="578899"/>
                  <a:pt x="296204" y="562691"/>
                  <a:pt x="296204" y="542774"/>
                </a:cubicBezTo>
                <a:cubicBezTo>
                  <a:pt x="296204" y="541407"/>
                  <a:pt x="296204" y="540040"/>
                  <a:pt x="296009" y="538478"/>
                </a:cubicBezTo>
                <a:lnTo>
                  <a:pt x="293858" y="519342"/>
                </a:lnTo>
                <a:lnTo>
                  <a:pt x="311264" y="527738"/>
                </a:lnTo>
                <a:cubicBezTo>
                  <a:pt x="317326" y="530472"/>
                  <a:pt x="323976" y="532034"/>
                  <a:pt x="330821" y="532034"/>
                </a:cubicBezTo>
                <a:cubicBezTo>
                  <a:pt x="355659" y="532034"/>
                  <a:pt x="375803" y="512312"/>
                  <a:pt x="375803" y="488098"/>
                </a:cubicBezTo>
                <a:cubicBezTo>
                  <a:pt x="375803" y="464080"/>
                  <a:pt x="355659" y="444358"/>
                  <a:pt x="330821" y="444358"/>
                </a:cubicBezTo>
                <a:cubicBezTo>
                  <a:pt x="323976" y="444358"/>
                  <a:pt x="317522" y="445725"/>
                  <a:pt x="311459" y="448654"/>
                </a:cubicBezTo>
                <a:lnTo>
                  <a:pt x="303245" y="452364"/>
                </a:lnTo>
                <a:lnTo>
                  <a:pt x="298160" y="444944"/>
                </a:lnTo>
                <a:cubicBezTo>
                  <a:pt x="291119" y="434790"/>
                  <a:pt x="279581" y="428737"/>
                  <a:pt x="267260" y="428737"/>
                </a:cubicBezTo>
                <a:close/>
                <a:moveTo>
                  <a:pt x="57632" y="418790"/>
                </a:moveTo>
                <a:lnTo>
                  <a:pt x="127251" y="445547"/>
                </a:lnTo>
                <a:cubicBezTo>
                  <a:pt x="132922" y="447695"/>
                  <a:pt x="135660" y="453945"/>
                  <a:pt x="133509" y="459413"/>
                </a:cubicBezTo>
                <a:cubicBezTo>
                  <a:pt x="131944" y="463710"/>
                  <a:pt x="127838" y="466249"/>
                  <a:pt x="123535" y="466249"/>
                </a:cubicBezTo>
                <a:cubicBezTo>
                  <a:pt x="122166" y="466249"/>
                  <a:pt x="120993" y="466054"/>
                  <a:pt x="119624" y="465468"/>
                </a:cubicBezTo>
                <a:lnTo>
                  <a:pt x="49809" y="438711"/>
                </a:lnTo>
                <a:cubicBezTo>
                  <a:pt x="44334" y="436563"/>
                  <a:pt x="41596" y="430509"/>
                  <a:pt x="43747" y="424845"/>
                </a:cubicBezTo>
                <a:cubicBezTo>
                  <a:pt x="45898" y="419376"/>
                  <a:pt x="51961" y="416642"/>
                  <a:pt x="57632" y="418790"/>
                </a:cubicBezTo>
                <a:close/>
                <a:moveTo>
                  <a:pt x="267260" y="407257"/>
                </a:moveTo>
                <a:cubicBezTo>
                  <a:pt x="283883" y="407257"/>
                  <a:pt x="299334" y="414091"/>
                  <a:pt x="310481" y="426003"/>
                </a:cubicBezTo>
                <a:cubicBezTo>
                  <a:pt x="316935" y="423855"/>
                  <a:pt x="323780" y="422879"/>
                  <a:pt x="330821" y="422879"/>
                </a:cubicBezTo>
                <a:cubicBezTo>
                  <a:pt x="367393" y="422879"/>
                  <a:pt x="397316" y="452169"/>
                  <a:pt x="397316" y="488098"/>
                </a:cubicBezTo>
                <a:cubicBezTo>
                  <a:pt x="397316" y="524223"/>
                  <a:pt x="367393" y="553514"/>
                  <a:pt x="330821" y="553514"/>
                </a:cubicBezTo>
                <a:cubicBezTo>
                  <a:pt x="326127" y="553514"/>
                  <a:pt x="321433" y="552928"/>
                  <a:pt x="316935" y="551951"/>
                </a:cubicBezTo>
                <a:cubicBezTo>
                  <a:pt x="312437" y="579289"/>
                  <a:pt x="288186" y="600183"/>
                  <a:pt x="259241" y="600183"/>
                </a:cubicBezTo>
                <a:cubicBezTo>
                  <a:pt x="233230" y="600183"/>
                  <a:pt x="210934" y="583780"/>
                  <a:pt x="203502" y="559958"/>
                </a:cubicBezTo>
                <a:cubicBezTo>
                  <a:pt x="179056" y="554490"/>
                  <a:pt x="161063" y="532815"/>
                  <a:pt x="161063" y="507625"/>
                </a:cubicBezTo>
                <a:cubicBezTo>
                  <a:pt x="161063" y="480092"/>
                  <a:pt x="182381" y="457246"/>
                  <a:pt x="209761" y="454317"/>
                </a:cubicBezTo>
                <a:cubicBezTo>
                  <a:pt x="214650" y="427565"/>
                  <a:pt x="238510" y="407257"/>
                  <a:pt x="267260" y="407257"/>
                </a:cubicBezTo>
                <a:close/>
                <a:moveTo>
                  <a:pt x="492763" y="361167"/>
                </a:moveTo>
                <a:cubicBezTo>
                  <a:pt x="497654" y="357650"/>
                  <a:pt x="504306" y="358627"/>
                  <a:pt x="507828" y="363317"/>
                </a:cubicBezTo>
                <a:cubicBezTo>
                  <a:pt x="511350" y="368006"/>
                  <a:pt x="510372" y="374845"/>
                  <a:pt x="505676" y="378362"/>
                </a:cubicBezTo>
                <a:lnTo>
                  <a:pt x="419784" y="442649"/>
                </a:lnTo>
                <a:cubicBezTo>
                  <a:pt x="417828" y="444212"/>
                  <a:pt x="415675" y="444798"/>
                  <a:pt x="413328" y="444798"/>
                </a:cubicBezTo>
                <a:cubicBezTo>
                  <a:pt x="410001" y="444798"/>
                  <a:pt x="406871" y="443430"/>
                  <a:pt x="404719" y="440499"/>
                </a:cubicBezTo>
                <a:cubicBezTo>
                  <a:pt x="401197" y="435810"/>
                  <a:pt x="402175" y="429166"/>
                  <a:pt x="406871" y="425453"/>
                </a:cubicBezTo>
                <a:close/>
                <a:moveTo>
                  <a:pt x="573094" y="302438"/>
                </a:moveTo>
                <a:cubicBezTo>
                  <a:pt x="577787" y="298728"/>
                  <a:pt x="584630" y="299509"/>
                  <a:pt x="588150" y="304195"/>
                </a:cubicBezTo>
                <a:cubicBezTo>
                  <a:pt x="591865" y="308881"/>
                  <a:pt x="591083" y="315715"/>
                  <a:pt x="586390" y="319230"/>
                </a:cubicBezTo>
                <a:lnTo>
                  <a:pt x="538095" y="356913"/>
                </a:lnTo>
                <a:cubicBezTo>
                  <a:pt x="536139" y="358280"/>
                  <a:pt x="533793" y="359061"/>
                  <a:pt x="531447" y="359061"/>
                </a:cubicBezTo>
                <a:cubicBezTo>
                  <a:pt x="528318" y="359061"/>
                  <a:pt x="524994" y="357694"/>
                  <a:pt x="523039" y="354961"/>
                </a:cubicBezTo>
                <a:cubicBezTo>
                  <a:pt x="519324" y="350275"/>
                  <a:pt x="520106" y="343441"/>
                  <a:pt x="524799" y="339926"/>
                </a:cubicBezTo>
                <a:close/>
                <a:moveTo>
                  <a:pt x="18126" y="281517"/>
                </a:moveTo>
                <a:lnTo>
                  <a:pt x="163056" y="415454"/>
                </a:lnTo>
                <a:cubicBezTo>
                  <a:pt x="167359" y="419554"/>
                  <a:pt x="167555" y="426388"/>
                  <a:pt x="163643" y="430683"/>
                </a:cubicBezTo>
                <a:cubicBezTo>
                  <a:pt x="161492" y="432831"/>
                  <a:pt x="158558" y="434002"/>
                  <a:pt x="155624" y="434002"/>
                </a:cubicBezTo>
                <a:cubicBezTo>
                  <a:pt x="153082" y="434002"/>
                  <a:pt x="150539" y="433221"/>
                  <a:pt x="148387" y="431269"/>
                </a:cubicBezTo>
                <a:lnTo>
                  <a:pt x="3457" y="297332"/>
                </a:lnTo>
                <a:cubicBezTo>
                  <a:pt x="-846" y="293232"/>
                  <a:pt x="-1237" y="286398"/>
                  <a:pt x="2870" y="282103"/>
                </a:cubicBezTo>
                <a:cubicBezTo>
                  <a:pt x="6978" y="277807"/>
                  <a:pt x="13628" y="277417"/>
                  <a:pt x="18126" y="281517"/>
                </a:cubicBezTo>
                <a:close/>
                <a:moveTo>
                  <a:pt x="106525" y="275302"/>
                </a:moveTo>
                <a:cubicBezTo>
                  <a:pt x="111217" y="271983"/>
                  <a:pt x="117865" y="272959"/>
                  <a:pt x="121385" y="277841"/>
                </a:cubicBezTo>
                <a:lnTo>
                  <a:pt x="207222" y="395579"/>
                </a:lnTo>
                <a:cubicBezTo>
                  <a:pt x="210741" y="400460"/>
                  <a:pt x="209763" y="407099"/>
                  <a:pt x="204875" y="410613"/>
                </a:cubicBezTo>
                <a:cubicBezTo>
                  <a:pt x="203115" y="411980"/>
                  <a:pt x="200769" y="412761"/>
                  <a:pt x="198618" y="412761"/>
                </a:cubicBezTo>
                <a:cubicBezTo>
                  <a:pt x="195294" y="412761"/>
                  <a:pt x="191970" y="411199"/>
                  <a:pt x="190015" y="408270"/>
                </a:cubicBezTo>
                <a:lnTo>
                  <a:pt x="104178" y="290337"/>
                </a:lnTo>
                <a:cubicBezTo>
                  <a:pt x="100659" y="285651"/>
                  <a:pt x="101637" y="278817"/>
                  <a:pt x="106525" y="275302"/>
                </a:cubicBezTo>
                <a:close/>
                <a:moveTo>
                  <a:pt x="397709" y="253585"/>
                </a:moveTo>
                <a:cubicBezTo>
                  <a:pt x="402597" y="256709"/>
                  <a:pt x="404161" y="263348"/>
                  <a:pt x="401033" y="268424"/>
                </a:cubicBezTo>
                <a:lnTo>
                  <a:pt x="325762" y="386162"/>
                </a:lnTo>
                <a:cubicBezTo>
                  <a:pt x="323807" y="389482"/>
                  <a:pt x="320288" y="391239"/>
                  <a:pt x="316769" y="391239"/>
                </a:cubicBezTo>
                <a:cubicBezTo>
                  <a:pt x="314814" y="391239"/>
                  <a:pt x="312859" y="390653"/>
                  <a:pt x="310904" y="389482"/>
                </a:cubicBezTo>
                <a:cubicBezTo>
                  <a:pt x="306016" y="386358"/>
                  <a:pt x="304452" y="379719"/>
                  <a:pt x="307776" y="374642"/>
                </a:cubicBezTo>
                <a:lnTo>
                  <a:pt x="382851" y="256904"/>
                </a:lnTo>
                <a:cubicBezTo>
                  <a:pt x="385979" y="251828"/>
                  <a:pt x="392626" y="250461"/>
                  <a:pt x="397709" y="253585"/>
                </a:cubicBezTo>
                <a:close/>
                <a:moveTo>
                  <a:pt x="511489" y="238350"/>
                </a:moveTo>
                <a:cubicBezTo>
                  <a:pt x="515985" y="242256"/>
                  <a:pt x="516572" y="248897"/>
                  <a:pt x="512662" y="253390"/>
                </a:cubicBezTo>
                <a:lnTo>
                  <a:pt x="389298" y="398129"/>
                </a:lnTo>
                <a:cubicBezTo>
                  <a:pt x="387147" y="400669"/>
                  <a:pt x="384215" y="402036"/>
                  <a:pt x="381087" y="402036"/>
                </a:cubicBezTo>
                <a:cubicBezTo>
                  <a:pt x="378741" y="402036"/>
                  <a:pt x="376199" y="401059"/>
                  <a:pt x="374244" y="399497"/>
                </a:cubicBezTo>
                <a:cubicBezTo>
                  <a:pt x="369748" y="395590"/>
                  <a:pt x="369161" y="388754"/>
                  <a:pt x="373071" y="384261"/>
                </a:cubicBezTo>
                <a:lnTo>
                  <a:pt x="496435" y="239522"/>
                </a:lnTo>
                <a:cubicBezTo>
                  <a:pt x="500345" y="235029"/>
                  <a:pt x="506992" y="234443"/>
                  <a:pt x="511489" y="238350"/>
                </a:cubicBezTo>
                <a:close/>
                <a:moveTo>
                  <a:pt x="3651" y="163407"/>
                </a:moveTo>
                <a:cubicBezTo>
                  <a:pt x="8148" y="159502"/>
                  <a:pt x="14992" y="160088"/>
                  <a:pt x="18902" y="164383"/>
                </a:cubicBezTo>
                <a:lnTo>
                  <a:pt x="88704" y="244830"/>
                </a:lnTo>
                <a:cubicBezTo>
                  <a:pt x="92615" y="249320"/>
                  <a:pt x="92028" y="256155"/>
                  <a:pt x="87531" y="260060"/>
                </a:cubicBezTo>
                <a:cubicBezTo>
                  <a:pt x="85576" y="261817"/>
                  <a:pt x="83034" y="262598"/>
                  <a:pt x="80492" y="262598"/>
                </a:cubicBezTo>
                <a:cubicBezTo>
                  <a:pt x="77560" y="262598"/>
                  <a:pt x="74627" y="261426"/>
                  <a:pt x="72476" y="258888"/>
                </a:cubicBezTo>
                <a:lnTo>
                  <a:pt x="2674" y="178442"/>
                </a:lnTo>
                <a:cubicBezTo>
                  <a:pt x="-1237" y="173951"/>
                  <a:pt x="-650" y="167312"/>
                  <a:pt x="3651" y="163407"/>
                </a:cubicBezTo>
                <a:close/>
                <a:moveTo>
                  <a:pt x="307185" y="155360"/>
                </a:moveTo>
                <a:cubicBezTo>
                  <a:pt x="313254" y="156141"/>
                  <a:pt x="317365" y="161414"/>
                  <a:pt x="316778" y="167273"/>
                </a:cubicBezTo>
                <a:lnTo>
                  <a:pt x="295243" y="349686"/>
                </a:lnTo>
                <a:cubicBezTo>
                  <a:pt x="294460" y="355155"/>
                  <a:pt x="289957" y="359061"/>
                  <a:pt x="284476" y="359061"/>
                </a:cubicBezTo>
                <a:cubicBezTo>
                  <a:pt x="284084" y="359061"/>
                  <a:pt x="283693" y="359061"/>
                  <a:pt x="283301" y="359061"/>
                </a:cubicBezTo>
                <a:cubicBezTo>
                  <a:pt x="277428" y="358280"/>
                  <a:pt x="273121" y="353007"/>
                  <a:pt x="273904" y="347148"/>
                </a:cubicBezTo>
                <a:lnTo>
                  <a:pt x="295439" y="164930"/>
                </a:lnTo>
                <a:cubicBezTo>
                  <a:pt x="296026" y="158875"/>
                  <a:pt x="301508" y="154774"/>
                  <a:pt x="307185" y="155360"/>
                </a:cubicBezTo>
                <a:close/>
                <a:moveTo>
                  <a:pt x="510720" y="87598"/>
                </a:moveTo>
                <a:cubicBezTo>
                  <a:pt x="515610" y="90918"/>
                  <a:pt x="516783" y="97557"/>
                  <a:pt x="513458" y="102438"/>
                </a:cubicBezTo>
                <a:lnTo>
                  <a:pt x="422124" y="236389"/>
                </a:lnTo>
                <a:cubicBezTo>
                  <a:pt x="420168" y="239513"/>
                  <a:pt x="416843" y="241075"/>
                  <a:pt x="413323" y="241075"/>
                </a:cubicBezTo>
                <a:cubicBezTo>
                  <a:pt x="411171" y="241075"/>
                  <a:pt x="409216" y="240489"/>
                  <a:pt x="407260" y="239318"/>
                </a:cubicBezTo>
                <a:cubicBezTo>
                  <a:pt x="402370" y="235998"/>
                  <a:pt x="401197" y="229359"/>
                  <a:pt x="404522" y="224282"/>
                </a:cubicBezTo>
                <a:lnTo>
                  <a:pt x="495661" y="90332"/>
                </a:lnTo>
                <a:cubicBezTo>
                  <a:pt x="498985" y="85451"/>
                  <a:pt x="505635" y="84279"/>
                  <a:pt x="510720" y="87598"/>
                </a:cubicBezTo>
                <a:close/>
                <a:moveTo>
                  <a:pt x="53930" y="60323"/>
                </a:moveTo>
                <a:cubicBezTo>
                  <a:pt x="59015" y="57394"/>
                  <a:pt x="65664" y="59346"/>
                  <a:pt x="68402" y="64422"/>
                </a:cubicBezTo>
                <a:lnTo>
                  <a:pt x="175771" y="257315"/>
                </a:lnTo>
                <a:cubicBezTo>
                  <a:pt x="178705" y="262586"/>
                  <a:pt x="176945" y="269029"/>
                  <a:pt x="171664" y="271957"/>
                </a:cubicBezTo>
                <a:cubicBezTo>
                  <a:pt x="170100" y="272934"/>
                  <a:pt x="168144" y="273324"/>
                  <a:pt x="166384" y="273324"/>
                </a:cubicBezTo>
                <a:cubicBezTo>
                  <a:pt x="162668" y="273324"/>
                  <a:pt x="158952" y="271372"/>
                  <a:pt x="156996" y="267857"/>
                </a:cubicBezTo>
                <a:lnTo>
                  <a:pt x="49627" y="74965"/>
                </a:lnTo>
                <a:cubicBezTo>
                  <a:pt x="46889" y="69694"/>
                  <a:pt x="48649" y="63251"/>
                  <a:pt x="53930" y="60323"/>
                </a:cubicBezTo>
                <a:close/>
                <a:moveTo>
                  <a:pt x="246344" y="42911"/>
                </a:moveTo>
                <a:cubicBezTo>
                  <a:pt x="252207" y="42716"/>
                  <a:pt x="257288" y="47012"/>
                  <a:pt x="257678" y="52871"/>
                </a:cubicBezTo>
                <a:lnTo>
                  <a:pt x="268426" y="224331"/>
                </a:lnTo>
                <a:cubicBezTo>
                  <a:pt x="268817" y="230385"/>
                  <a:pt x="264322" y="235462"/>
                  <a:pt x="258265" y="235853"/>
                </a:cubicBezTo>
                <a:cubicBezTo>
                  <a:pt x="258069" y="235853"/>
                  <a:pt x="257874" y="235853"/>
                  <a:pt x="257678" y="235853"/>
                </a:cubicBezTo>
                <a:cubicBezTo>
                  <a:pt x="252011" y="235853"/>
                  <a:pt x="247321" y="231361"/>
                  <a:pt x="246931" y="225698"/>
                </a:cubicBezTo>
                <a:lnTo>
                  <a:pt x="236183" y="54238"/>
                </a:lnTo>
                <a:cubicBezTo>
                  <a:pt x="235792" y="48379"/>
                  <a:pt x="240287" y="43302"/>
                  <a:pt x="246344" y="42911"/>
                </a:cubicBezTo>
                <a:close/>
                <a:moveTo>
                  <a:pt x="164025" y="37803"/>
                </a:moveTo>
                <a:cubicBezTo>
                  <a:pt x="169695" y="36436"/>
                  <a:pt x="175559" y="39951"/>
                  <a:pt x="176928" y="45809"/>
                </a:cubicBezTo>
                <a:lnTo>
                  <a:pt x="251995" y="367429"/>
                </a:lnTo>
                <a:cubicBezTo>
                  <a:pt x="253363" y="373093"/>
                  <a:pt x="249844" y="378951"/>
                  <a:pt x="243980" y="380122"/>
                </a:cubicBezTo>
                <a:cubicBezTo>
                  <a:pt x="243198" y="380318"/>
                  <a:pt x="242416" y="380513"/>
                  <a:pt x="241634" y="380513"/>
                </a:cubicBezTo>
                <a:cubicBezTo>
                  <a:pt x="236747" y="380513"/>
                  <a:pt x="232250" y="377193"/>
                  <a:pt x="231077" y="372116"/>
                </a:cubicBezTo>
                <a:lnTo>
                  <a:pt x="156010" y="50691"/>
                </a:lnTo>
                <a:cubicBezTo>
                  <a:pt x="154642" y="44833"/>
                  <a:pt x="158161" y="38975"/>
                  <a:pt x="164025" y="37803"/>
                </a:cubicBezTo>
                <a:close/>
                <a:moveTo>
                  <a:pt x="444286" y="761"/>
                </a:moveTo>
                <a:cubicBezTo>
                  <a:pt x="449761" y="2908"/>
                  <a:pt x="452499" y="9156"/>
                  <a:pt x="450152" y="14818"/>
                </a:cubicBezTo>
                <a:lnTo>
                  <a:pt x="348268" y="266686"/>
                </a:lnTo>
                <a:cubicBezTo>
                  <a:pt x="346508" y="270786"/>
                  <a:pt x="342402" y="273324"/>
                  <a:pt x="338295" y="273324"/>
                </a:cubicBezTo>
                <a:cubicBezTo>
                  <a:pt x="336926" y="273324"/>
                  <a:pt x="335557" y="273129"/>
                  <a:pt x="334188" y="272543"/>
                </a:cubicBezTo>
                <a:cubicBezTo>
                  <a:pt x="328713" y="270395"/>
                  <a:pt x="325975" y="264147"/>
                  <a:pt x="328322" y="258485"/>
                </a:cubicBezTo>
                <a:lnTo>
                  <a:pt x="430206" y="6618"/>
                </a:lnTo>
                <a:cubicBezTo>
                  <a:pt x="432552" y="1151"/>
                  <a:pt x="438810" y="-1387"/>
                  <a:pt x="444286" y="7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How to play</a:t>
            </a:r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8926557" y="1156907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Hit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5946849" y="2044005"/>
            <a:ext cx="642637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When more than 3 blocks of the same color meet each other, they all disappear at once.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7585" y="4252681"/>
            <a:ext cx="2947545" cy="2212656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2653661" y="2307942"/>
            <a:ext cx="897419" cy="1384994"/>
          </a:xfrm>
          <a:custGeom>
            <a:avLst/>
            <a:gdLst>
              <a:gd name="connsiteX0" fmla="*/ 0 w 897419"/>
              <a:gd name="connsiteY0" fmla="*/ 0 h 1384994"/>
              <a:gd name="connsiteX1" fmla="*/ 439735 w 897419"/>
              <a:gd name="connsiteY1" fmla="*/ 0 h 1384994"/>
              <a:gd name="connsiteX2" fmla="*/ 897419 w 897419"/>
              <a:gd name="connsiteY2" fmla="*/ 0 h 1384994"/>
              <a:gd name="connsiteX3" fmla="*/ 897419 w 897419"/>
              <a:gd name="connsiteY3" fmla="*/ 475515 h 1384994"/>
              <a:gd name="connsiteX4" fmla="*/ 897419 w 897419"/>
              <a:gd name="connsiteY4" fmla="*/ 964879 h 1384994"/>
              <a:gd name="connsiteX5" fmla="*/ 897419 w 897419"/>
              <a:gd name="connsiteY5" fmla="*/ 1384994 h 1384994"/>
              <a:gd name="connsiteX6" fmla="*/ 439735 w 897419"/>
              <a:gd name="connsiteY6" fmla="*/ 1384994 h 1384994"/>
              <a:gd name="connsiteX7" fmla="*/ 0 w 897419"/>
              <a:gd name="connsiteY7" fmla="*/ 1384994 h 1384994"/>
              <a:gd name="connsiteX8" fmla="*/ 0 w 897419"/>
              <a:gd name="connsiteY8" fmla="*/ 923329 h 1384994"/>
              <a:gd name="connsiteX9" fmla="*/ 0 w 897419"/>
              <a:gd name="connsiteY9" fmla="*/ 503214 h 1384994"/>
              <a:gd name="connsiteX10" fmla="*/ 0 w 897419"/>
              <a:gd name="connsiteY10" fmla="*/ 0 h 1384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7419" h="1384994" extrusionOk="0">
                <a:moveTo>
                  <a:pt x="0" y="0"/>
                </a:moveTo>
                <a:cubicBezTo>
                  <a:pt x="115165" y="-4884"/>
                  <a:pt x="351227" y="25237"/>
                  <a:pt x="439735" y="0"/>
                </a:cubicBezTo>
                <a:cubicBezTo>
                  <a:pt x="528243" y="-25237"/>
                  <a:pt x="694844" y="31354"/>
                  <a:pt x="897419" y="0"/>
                </a:cubicBezTo>
                <a:cubicBezTo>
                  <a:pt x="898328" y="223656"/>
                  <a:pt x="862234" y="301471"/>
                  <a:pt x="897419" y="475515"/>
                </a:cubicBezTo>
                <a:cubicBezTo>
                  <a:pt x="932604" y="649560"/>
                  <a:pt x="840210" y="778519"/>
                  <a:pt x="897419" y="964879"/>
                </a:cubicBezTo>
                <a:cubicBezTo>
                  <a:pt x="954628" y="1151239"/>
                  <a:pt x="872360" y="1250258"/>
                  <a:pt x="897419" y="1384994"/>
                </a:cubicBezTo>
                <a:cubicBezTo>
                  <a:pt x="692494" y="1413182"/>
                  <a:pt x="553133" y="1349718"/>
                  <a:pt x="439735" y="1384994"/>
                </a:cubicBezTo>
                <a:cubicBezTo>
                  <a:pt x="326337" y="1420270"/>
                  <a:pt x="102587" y="1375509"/>
                  <a:pt x="0" y="1384994"/>
                </a:cubicBezTo>
                <a:cubicBezTo>
                  <a:pt x="-30417" y="1237246"/>
                  <a:pt x="49735" y="1056088"/>
                  <a:pt x="0" y="923329"/>
                </a:cubicBezTo>
                <a:cubicBezTo>
                  <a:pt x="-49735" y="790570"/>
                  <a:pt x="47636" y="670514"/>
                  <a:pt x="0" y="503214"/>
                </a:cubicBezTo>
                <a:cubicBezTo>
                  <a:pt x="-47636" y="335914"/>
                  <a:pt x="53242" y="197967"/>
                  <a:pt x="0" y="0"/>
                </a:cubicBezTo>
                <a:close/>
              </a:path>
            </a:pathLst>
          </a:cu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: 形状 39"/>
          <p:cNvSpPr/>
          <p:nvPr/>
        </p:nvSpPr>
        <p:spPr>
          <a:xfrm rot="5400000">
            <a:off x="3808946" y="3134360"/>
            <a:ext cx="576080" cy="360814"/>
          </a:xfrm>
          <a:custGeom>
            <a:avLst/>
            <a:gdLst>
              <a:gd name="T0" fmla="*/ 8749 w 8749"/>
              <a:gd name="T1" fmla="*/ 4631 h 9260"/>
              <a:gd name="T2" fmla="*/ 8529 w 8749"/>
              <a:gd name="T3" fmla="*/ 5173 h 9260"/>
              <a:gd name="T4" fmla="*/ 4660 w 8749"/>
              <a:gd name="T5" fmla="*/ 9040 h 9260"/>
              <a:gd name="T6" fmla="*/ 4119 w 8749"/>
              <a:gd name="T7" fmla="*/ 9260 h 9260"/>
              <a:gd name="T8" fmla="*/ 3584 w 8749"/>
              <a:gd name="T9" fmla="*/ 9040 h 9260"/>
              <a:gd name="T10" fmla="*/ 3138 w 8749"/>
              <a:gd name="T11" fmla="*/ 8595 h 9260"/>
              <a:gd name="T12" fmla="*/ 2911 w 8749"/>
              <a:gd name="T13" fmla="*/ 8054 h 9260"/>
              <a:gd name="T14" fmla="*/ 3138 w 8749"/>
              <a:gd name="T15" fmla="*/ 7513 h 9260"/>
              <a:gd name="T16" fmla="*/ 4879 w 8749"/>
              <a:gd name="T17" fmla="*/ 5771 h 9260"/>
              <a:gd name="T18" fmla="*/ 696 w 8749"/>
              <a:gd name="T19" fmla="*/ 5771 h 9260"/>
              <a:gd name="T20" fmla="*/ 194 w 8749"/>
              <a:gd name="T21" fmla="*/ 5549 h 9260"/>
              <a:gd name="T22" fmla="*/ 0 w 8749"/>
              <a:gd name="T23" fmla="*/ 5011 h 9260"/>
              <a:gd name="T24" fmla="*/ 0 w 8749"/>
              <a:gd name="T25" fmla="*/ 4250 h 9260"/>
              <a:gd name="T26" fmla="*/ 194 w 8749"/>
              <a:gd name="T27" fmla="*/ 3713 h 9260"/>
              <a:gd name="T28" fmla="*/ 696 w 8749"/>
              <a:gd name="T29" fmla="*/ 3490 h 9260"/>
              <a:gd name="T30" fmla="*/ 4880 w 8749"/>
              <a:gd name="T31" fmla="*/ 3490 h 9260"/>
              <a:gd name="T32" fmla="*/ 3139 w 8749"/>
              <a:gd name="T33" fmla="*/ 1743 h 9260"/>
              <a:gd name="T34" fmla="*/ 2913 w 8749"/>
              <a:gd name="T35" fmla="*/ 1208 h 9260"/>
              <a:gd name="T36" fmla="*/ 3139 w 8749"/>
              <a:gd name="T37" fmla="*/ 672 h 9260"/>
              <a:gd name="T38" fmla="*/ 3585 w 8749"/>
              <a:gd name="T39" fmla="*/ 226 h 9260"/>
              <a:gd name="T40" fmla="*/ 4120 w 8749"/>
              <a:gd name="T41" fmla="*/ 0 h 9260"/>
              <a:gd name="T42" fmla="*/ 4661 w 8749"/>
              <a:gd name="T43" fmla="*/ 226 h 9260"/>
              <a:gd name="T44" fmla="*/ 8530 w 8749"/>
              <a:gd name="T45" fmla="*/ 4095 h 9260"/>
              <a:gd name="T46" fmla="*/ 8749 w 8749"/>
              <a:gd name="T47" fmla="*/ 4631 h 9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49" h="9260">
                <a:moveTo>
                  <a:pt x="8749" y="4631"/>
                </a:moveTo>
                <a:cubicBezTo>
                  <a:pt x="8749" y="4845"/>
                  <a:pt x="8675" y="5025"/>
                  <a:pt x="8529" y="5173"/>
                </a:cubicBezTo>
                <a:lnTo>
                  <a:pt x="4660" y="9040"/>
                </a:lnTo>
                <a:cubicBezTo>
                  <a:pt x="4505" y="9186"/>
                  <a:pt x="4325" y="9260"/>
                  <a:pt x="4119" y="9260"/>
                </a:cubicBezTo>
                <a:cubicBezTo>
                  <a:pt x="3916" y="9260"/>
                  <a:pt x="3739" y="9186"/>
                  <a:pt x="3584" y="9040"/>
                </a:cubicBezTo>
                <a:lnTo>
                  <a:pt x="3138" y="8595"/>
                </a:lnTo>
                <a:cubicBezTo>
                  <a:pt x="2986" y="8445"/>
                  <a:pt x="2911" y="8264"/>
                  <a:pt x="2911" y="8054"/>
                </a:cubicBezTo>
                <a:cubicBezTo>
                  <a:pt x="2911" y="7844"/>
                  <a:pt x="2986" y="7664"/>
                  <a:pt x="3138" y="7513"/>
                </a:cubicBezTo>
                <a:lnTo>
                  <a:pt x="4879" y="5771"/>
                </a:lnTo>
                <a:lnTo>
                  <a:pt x="696" y="5771"/>
                </a:lnTo>
                <a:cubicBezTo>
                  <a:pt x="490" y="5771"/>
                  <a:pt x="323" y="5698"/>
                  <a:pt x="194" y="5549"/>
                </a:cubicBezTo>
                <a:cubicBezTo>
                  <a:pt x="65" y="5400"/>
                  <a:pt x="0" y="5221"/>
                  <a:pt x="0" y="5011"/>
                </a:cubicBezTo>
                <a:lnTo>
                  <a:pt x="0" y="4250"/>
                </a:lnTo>
                <a:cubicBezTo>
                  <a:pt x="0" y="4040"/>
                  <a:pt x="64" y="3861"/>
                  <a:pt x="194" y="3713"/>
                </a:cubicBezTo>
                <a:cubicBezTo>
                  <a:pt x="323" y="3564"/>
                  <a:pt x="490" y="3490"/>
                  <a:pt x="696" y="3490"/>
                </a:cubicBezTo>
                <a:lnTo>
                  <a:pt x="4880" y="3490"/>
                </a:lnTo>
                <a:lnTo>
                  <a:pt x="3139" y="1743"/>
                </a:lnTo>
                <a:cubicBezTo>
                  <a:pt x="2988" y="1600"/>
                  <a:pt x="2913" y="1421"/>
                  <a:pt x="2913" y="1208"/>
                </a:cubicBezTo>
                <a:cubicBezTo>
                  <a:pt x="2913" y="994"/>
                  <a:pt x="2988" y="815"/>
                  <a:pt x="3139" y="672"/>
                </a:cubicBezTo>
                <a:lnTo>
                  <a:pt x="3585" y="226"/>
                </a:lnTo>
                <a:cubicBezTo>
                  <a:pt x="3735" y="76"/>
                  <a:pt x="3914" y="0"/>
                  <a:pt x="4120" y="0"/>
                </a:cubicBezTo>
                <a:cubicBezTo>
                  <a:pt x="4330" y="0"/>
                  <a:pt x="4510" y="75"/>
                  <a:pt x="4661" y="226"/>
                </a:cubicBezTo>
                <a:lnTo>
                  <a:pt x="8530" y="4095"/>
                </a:lnTo>
                <a:cubicBezTo>
                  <a:pt x="8676" y="4235"/>
                  <a:pt x="8749" y="4413"/>
                  <a:pt x="8749" y="46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" name="组合 78"/>
          <p:cNvGrpSpPr/>
          <p:nvPr/>
        </p:nvGrpSpPr>
        <p:grpSpPr>
          <a:xfrm>
            <a:off x="1159360" y="2427098"/>
            <a:ext cx="3922345" cy="3952433"/>
            <a:chOff x="757148" y="1982700"/>
            <a:chExt cx="3291611" cy="3417206"/>
          </a:xfrm>
        </p:grpSpPr>
        <p:sp>
          <p:nvSpPr>
            <p:cNvPr id="80" name="任意多边形: 形状 79"/>
            <p:cNvSpPr/>
            <p:nvPr/>
          </p:nvSpPr>
          <p:spPr>
            <a:xfrm>
              <a:off x="757148" y="2574279"/>
              <a:ext cx="321070" cy="400110"/>
            </a:xfrm>
            <a:custGeom>
              <a:avLst/>
              <a:gdLst>
                <a:gd name="connsiteX0" fmla="*/ 121763 h 600884"/>
                <a:gd name="connsiteY0" fmla="*/ 121763 h 600884"/>
                <a:gd name="connsiteX1" fmla="*/ 121763 h 600884"/>
                <a:gd name="connsiteY1" fmla="*/ 121763 h 600884"/>
                <a:gd name="connsiteX2" fmla="*/ 121763 h 600884"/>
                <a:gd name="connsiteY2" fmla="*/ 121763 h 600884"/>
                <a:gd name="connsiteX3" fmla="*/ 121763 h 600884"/>
                <a:gd name="connsiteY3" fmla="*/ 121763 h 600884"/>
                <a:gd name="connsiteX4" fmla="*/ 121763 h 600884"/>
                <a:gd name="connsiteY4" fmla="*/ 121763 h 600884"/>
                <a:gd name="connsiteX5" fmla="*/ 121763 h 600884"/>
                <a:gd name="connsiteY5" fmla="*/ 121763 h 600884"/>
                <a:gd name="connsiteX6" fmla="*/ 121763 h 600884"/>
                <a:gd name="connsiteY6" fmla="*/ 121763 h 600884"/>
                <a:gd name="connsiteX7" fmla="*/ 121763 h 600884"/>
                <a:gd name="connsiteY7" fmla="*/ 121763 h 600884"/>
                <a:gd name="connsiteX8" fmla="*/ 121763 h 600884"/>
                <a:gd name="connsiteY8" fmla="*/ 121763 h 600884"/>
                <a:gd name="connsiteX9" fmla="*/ 121763 h 600884"/>
                <a:gd name="connsiteY9" fmla="*/ 121763 h 600884"/>
                <a:gd name="connsiteX10" fmla="*/ 121763 h 600884"/>
                <a:gd name="connsiteY10" fmla="*/ 121763 h 600884"/>
                <a:gd name="connsiteX11" fmla="*/ 121763 h 600884"/>
                <a:gd name="connsiteY11" fmla="*/ 121763 h 600884"/>
                <a:gd name="connsiteX12" fmla="*/ 121763 h 600884"/>
                <a:gd name="connsiteY12" fmla="*/ 121763 h 600884"/>
                <a:gd name="connsiteX13" fmla="*/ 121763 h 600884"/>
                <a:gd name="connsiteY13" fmla="*/ 121763 h 600884"/>
                <a:gd name="connsiteX14" fmla="*/ 121763 h 600884"/>
                <a:gd name="connsiteY14" fmla="*/ 121763 h 600884"/>
                <a:gd name="connsiteX15" fmla="*/ 121763 h 600884"/>
                <a:gd name="connsiteY15" fmla="*/ 121763 h 600884"/>
                <a:gd name="connsiteX16" fmla="*/ 121763 h 600884"/>
                <a:gd name="connsiteY16" fmla="*/ 121763 h 600884"/>
                <a:gd name="connsiteX17" fmla="*/ 121763 h 600884"/>
                <a:gd name="connsiteY17" fmla="*/ 121763 h 600884"/>
                <a:gd name="connsiteX18" fmla="*/ 121763 h 600884"/>
                <a:gd name="connsiteY18" fmla="*/ 121763 h 600884"/>
                <a:gd name="connsiteX19" fmla="*/ 121763 h 600884"/>
                <a:gd name="connsiteY19" fmla="*/ 121763 h 600884"/>
                <a:gd name="connsiteX20" fmla="*/ 121763 h 600884"/>
                <a:gd name="connsiteY20" fmla="*/ 121763 h 600884"/>
                <a:gd name="connsiteX21" fmla="*/ 121763 h 600884"/>
                <a:gd name="connsiteY21" fmla="*/ 121763 h 600884"/>
                <a:gd name="connsiteX22" fmla="*/ 121763 h 600884"/>
                <a:gd name="connsiteY22" fmla="*/ 121763 h 600884"/>
                <a:gd name="connsiteX23" fmla="*/ 121763 h 600884"/>
                <a:gd name="connsiteY23" fmla="*/ 121763 h 600884"/>
                <a:gd name="connsiteX24" fmla="*/ 121763 h 600884"/>
                <a:gd name="connsiteY24" fmla="*/ 121763 h 600884"/>
                <a:gd name="connsiteX25" fmla="*/ 121763 h 600884"/>
                <a:gd name="connsiteY25" fmla="*/ 121763 h 600884"/>
                <a:gd name="connsiteX26" fmla="*/ 121763 h 600884"/>
                <a:gd name="connsiteY26" fmla="*/ 121763 h 600884"/>
                <a:gd name="connsiteX27" fmla="*/ 121763 h 600884"/>
                <a:gd name="connsiteY27" fmla="*/ 121763 h 600884"/>
                <a:gd name="connsiteX28" fmla="*/ 121763 h 600884"/>
                <a:gd name="connsiteY28" fmla="*/ 121763 h 600884"/>
                <a:gd name="connsiteX29" fmla="*/ 121763 h 600884"/>
                <a:gd name="connsiteY29" fmla="*/ 121763 h 600884"/>
                <a:gd name="connsiteX30" fmla="*/ 121763 h 600884"/>
                <a:gd name="connsiteY30" fmla="*/ 121763 h 600884"/>
                <a:gd name="connsiteX31" fmla="*/ 121763 h 600884"/>
                <a:gd name="connsiteY31" fmla="*/ 121763 h 600884"/>
                <a:gd name="connsiteX32" fmla="*/ 121763 h 600884"/>
                <a:gd name="connsiteY32" fmla="*/ 121763 h 600884"/>
                <a:gd name="connsiteX33" fmla="*/ 121763 h 600884"/>
                <a:gd name="connsiteY33" fmla="*/ 121763 h 600884"/>
                <a:gd name="connsiteX34" fmla="*/ 121763 h 600884"/>
                <a:gd name="connsiteY34" fmla="*/ 121763 h 600884"/>
                <a:gd name="connsiteX35" fmla="*/ 121763 h 600884"/>
                <a:gd name="connsiteY35" fmla="*/ 121763 h 60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7752" h="607825">
                  <a:moveTo>
                    <a:pt x="38386" y="147141"/>
                  </a:moveTo>
                  <a:cubicBezTo>
                    <a:pt x="89269" y="164585"/>
                    <a:pt x="143950" y="185822"/>
                    <a:pt x="194073" y="213884"/>
                  </a:cubicBezTo>
                  <a:cubicBezTo>
                    <a:pt x="194833" y="212367"/>
                    <a:pt x="196352" y="210850"/>
                    <a:pt x="197870" y="209333"/>
                  </a:cubicBezTo>
                  <a:cubicBezTo>
                    <a:pt x="222173" y="184305"/>
                    <a:pt x="256348" y="188097"/>
                    <a:pt x="281410" y="208575"/>
                  </a:cubicBezTo>
                  <a:cubicBezTo>
                    <a:pt x="330014" y="248014"/>
                    <a:pt x="360392" y="307173"/>
                    <a:pt x="363430" y="370124"/>
                  </a:cubicBezTo>
                  <a:cubicBezTo>
                    <a:pt x="414313" y="390602"/>
                    <a:pt x="455323" y="423215"/>
                    <a:pt x="482664" y="470998"/>
                  </a:cubicBezTo>
                  <a:cubicBezTo>
                    <a:pt x="491777" y="487683"/>
                    <a:pt x="487980" y="505128"/>
                    <a:pt x="476588" y="518780"/>
                  </a:cubicBezTo>
                  <a:cubicBezTo>
                    <a:pt x="448488" y="552151"/>
                    <a:pt x="416592" y="583248"/>
                    <a:pt x="377100" y="602967"/>
                  </a:cubicBezTo>
                  <a:cubicBezTo>
                    <a:pt x="332293" y="626479"/>
                    <a:pt x="292042" y="558219"/>
                    <a:pt x="337609" y="535466"/>
                  </a:cubicBezTo>
                  <a:cubicBezTo>
                    <a:pt x="361152" y="523330"/>
                    <a:pt x="380898" y="506645"/>
                    <a:pt x="399124" y="487683"/>
                  </a:cubicBezTo>
                  <a:cubicBezTo>
                    <a:pt x="382416" y="467964"/>
                    <a:pt x="361911" y="452036"/>
                    <a:pt x="336090" y="442935"/>
                  </a:cubicBezTo>
                  <a:cubicBezTo>
                    <a:pt x="333052" y="441418"/>
                    <a:pt x="330014" y="439901"/>
                    <a:pt x="327736" y="438384"/>
                  </a:cubicBezTo>
                  <a:cubicBezTo>
                    <a:pt x="324698" y="439143"/>
                    <a:pt x="322420" y="439901"/>
                    <a:pt x="320142" y="440660"/>
                  </a:cubicBezTo>
                  <a:cubicBezTo>
                    <a:pt x="311788" y="478582"/>
                    <a:pt x="299637" y="515746"/>
                    <a:pt x="283688" y="552151"/>
                  </a:cubicBezTo>
                  <a:cubicBezTo>
                    <a:pt x="273815" y="576422"/>
                    <a:pt x="238881" y="575663"/>
                    <a:pt x="222173" y="559736"/>
                  </a:cubicBezTo>
                  <a:cubicBezTo>
                    <a:pt x="182681" y="523330"/>
                    <a:pt x="144709" y="486167"/>
                    <a:pt x="115850" y="439901"/>
                  </a:cubicBezTo>
                  <a:cubicBezTo>
                    <a:pt x="89269" y="397428"/>
                    <a:pt x="156860" y="357989"/>
                    <a:pt x="184200" y="400462"/>
                  </a:cubicBezTo>
                  <a:cubicBezTo>
                    <a:pt x="198630" y="423215"/>
                    <a:pt x="215338" y="443694"/>
                    <a:pt x="234324" y="462655"/>
                  </a:cubicBezTo>
                  <a:cubicBezTo>
                    <a:pt x="240400" y="442935"/>
                    <a:pt x="244956" y="423215"/>
                    <a:pt x="247994" y="402737"/>
                  </a:cubicBezTo>
                  <a:cubicBezTo>
                    <a:pt x="246475" y="397428"/>
                    <a:pt x="245716" y="391361"/>
                    <a:pt x="246475" y="385293"/>
                  </a:cubicBezTo>
                  <a:cubicBezTo>
                    <a:pt x="247235" y="345854"/>
                    <a:pt x="228248" y="317033"/>
                    <a:pt x="198630" y="292004"/>
                  </a:cubicBezTo>
                  <a:cubicBezTo>
                    <a:pt x="197111" y="291246"/>
                    <a:pt x="195592" y="289729"/>
                    <a:pt x="194833" y="288970"/>
                  </a:cubicBezTo>
                  <a:cubicBezTo>
                    <a:pt x="142431" y="252565"/>
                    <a:pt x="79396" y="226778"/>
                    <a:pt x="21678" y="207817"/>
                  </a:cubicBezTo>
                  <a:cubicBezTo>
                    <a:pt x="-16294" y="194923"/>
                    <a:pt x="-346" y="134247"/>
                    <a:pt x="38386" y="147141"/>
                  </a:cubicBezTo>
                  <a:close/>
                  <a:moveTo>
                    <a:pt x="189859" y="85755"/>
                  </a:moveTo>
                  <a:cubicBezTo>
                    <a:pt x="218996" y="85755"/>
                    <a:pt x="242616" y="109348"/>
                    <a:pt x="242616" y="138451"/>
                  </a:cubicBezTo>
                  <a:cubicBezTo>
                    <a:pt x="242616" y="167554"/>
                    <a:pt x="218996" y="191147"/>
                    <a:pt x="189859" y="191147"/>
                  </a:cubicBezTo>
                  <a:cubicBezTo>
                    <a:pt x="160722" y="191147"/>
                    <a:pt x="137102" y="167554"/>
                    <a:pt x="137102" y="138451"/>
                  </a:cubicBezTo>
                  <a:cubicBezTo>
                    <a:pt x="137102" y="109348"/>
                    <a:pt x="160722" y="85755"/>
                    <a:pt x="189859" y="85755"/>
                  </a:cubicBezTo>
                  <a:close/>
                  <a:moveTo>
                    <a:pt x="165904" y="1312"/>
                  </a:moveTo>
                  <a:cubicBezTo>
                    <a:pt x="181101" y="-2862"/>
                    <a:pt x="199337" y="2640"/>
                    <a:pt x="205415" y="21991"/>
                  </a:cubicBezTo>
                  <a:cubicBezTo>
                    <a:pt x="213013" y="44758"/>
                    <a:pt x="220611" y="66766"/>
                    <a:pt x="228969" y="89532"/>
                  </a:cubicBezTo>
                  <a:cubicBezTo>
                    <a:pt x="216052" y="76631"/>
                    <a:pt x="199336" y="69042"/>
                    <a:pt x="180341" y="69042"/>
                  </a:cubicBezTo>
                  <a:cubicBezTo>
                    <a:pt x="171983" y="69042"/>
                    <a:pt x="164384" y="75113"/>
                    <a:pt x="156786" y="77390"/>
                  </a:cubicBezTo>
                  <a:cubicBezTo>
                    <a:pt x="152987" y="66007"/>
                    <a:pt x="148428" y="50070"/>
                    <a:pt x="144629" y="38687"/>
                  </a:cubicBezTo>
                  <a:cubicBezTo>
                    <a:pt x="138551" y="19335"/>
                    <a:pt x="150708" y="5486"/>
                    <a:pt x="165904" y="13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组合 80"/>
            <p:cNvGrpSpPr/>
            <p:nvPr/>
          </p:nvGrpSpPr>
          <p:grpSpPr>
            <a:xfrm>
              <a:off x="757148" y="2999814"/>
              <a:ext cx="417004" cy="2400092"/>
              <a:chOff x="1691127" y="3028029"/>
              <a:chExt cx="327209" cy="2282894"/>
            </a:xfrm>
          </p:grpSpPr>
          <p:grpSp>
            <p:nvGrpSpPr>
              <p:cNvPr id="117" name="组合 116"/>
              <p:cNvGrpSpPr/>
              <p:nvPr/>
            </p:nvGrpSpPr>
            <p:grpSpPr>
              <a:xfrm>
                <a:off x="1691129" y="4003934"/>
                <a:ext cx="327207" cy="1306989"/>
                <a:chOff x="1691129" y="2875608"/>
                <a:chExt cx="609686" cy="2435316"/>
              </a:xfrm>
            </p:grpSpPr>
            <p:sp>
              <p:nvSpPr>
                <p:cNvPr id="122" name="任意多边形: 形状 121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任意多边形: 形状 122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任意多边形: 形状 123"/>
                <p:cNvSpPr/>
                <p:nvPr/>
              </p:nvSpPr>
              <p:spPr>
                <a:xfrm>
                  <a:off x="1691129" y="2875608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任意多边形: 形状 124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组合 117"/>
              <p:cNvGrpSpPr/>
              <p:nvPr/>
            </p:nvGrpSpPr>
            <p:grpSpPr>
              <a:xfrm>
                <a:off x="1691127" y="3028029"/>
                <a:ext cx="327206" cy="980242"/>
                <a:chOff x="1691130" y="3484437"/>
                <a:chExt cx="609685" cy="1826487"/>
              </a:xfrm>
              <a:solidFill>
                <a:srgbClr val="FA514E"/>
              </a:solidFill>
            </p:grpSpPr>
            <p:sp>
              <p:nvSpPr>
                <p:cNvPr id="119" name="任意多边形: 形状 118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任意多边形: 形状 119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任意多边形: 形状 120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2" name="组合 81"/>
            <p:cNvGrpSpPr/>
            <p:nvPr/>
          </p:nvGrpSpPr>
          <p:grpSpPr>
            <a:xfrm>
              <a:off x="2179213" y="3343337"/>
              <a:ext cx="417004" cy="2056569"/>
              <a:chOff x="1691127" y="3354778"/>
              <a:chExt cx="327209" cy="1956145"/>
            </a:xfrm>
          </p:grpSpPr>
          <p:grpSp>
            <p:nvGrpSpPr>
              <p:cNvPr id="107" name="组合 106"/>
              <p:cNvGrpSpPr/>
              <p:nvPr/>
            </p:nvGrpSpPr>
            <p:grpSpPr>
              <a:xfrm>
                <a:off x="1691129" y="4003934"/>
                <a:ext cx="327207" cy="1306989"/>
                <a:chOff x="1691129" y="2875608"/>
                <a:chExt cx="609686" cy="2435316"/>
              </a:xfrm>
            </p:grpSpPr>
            <p:sp>
              <p:nvSpPr>
                <p:cNvPr id="113" name="任意多边形: 形状 112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任意多边形: 形状 113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任意多边形: 形状 114"/>
                <p:cNvSpPr/>
                <p:nvPr/>
              </p:nvSpPr>
              <p:spPr>
                <a:xfrm>
                  <a:off x="1691129" y="2875608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任意多边形: 形状 115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组合 107"/>
              <p:cNvGrpSpPr/>
              <p:nvPr/>
            </p:nvGrpSpPr>
            <p:grpSpPr>
              <a:xfrm>
                <a:off x="1691127" y="3354778"/>
                <a:ext cx="327206" cy="653499"/>
                <a:chOff x="1691130" y="4093261"/>
                <a:chExt cx="609685" cy="1217663"/>
              </a:xfrm>
              <a:solidFill>
                <a:srgbClr val="FA514E"/>
              </a:solidFill>
            </p:grpSpPr>
            <p:sp>
              <p:nvSpPr>
                <p:cNvPr id="109" name="任意多边形: 形状 108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任意多边形: 形状 109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3" name="任意多边形: 形状 82"/>
            <p:cNvSpPr/>
            <p:nvPr/>
          </p:nvSpPr>
          <p:spPr>
            <a:xfrm>
              <a:off x="2238274" y="1982700"/>
              <a:ext cx="298878" cy="322636"/>
            </a:xfrm>
            <a:custGeom>
              <a:avLst/>
              <a:gdLst>
                <a:gd name="connsiteX0" fmla="*/ 246213 w 482128"/>
                <a:gd name="connsiteY0" fmla="*/ 451131 h 599115"/>
                <a:gd name="connsiteX1" fmla="*/ 197901 w 482128"/>
                <a:gd name="connsiteY1" fmla="*/ 456397 h 599115"/>
                <a:gd name="connsiteX2" fmla="*/ 176381 w 482128"/>
                <a:gd name="connsiteY2" fmla="*/ 485629 h 599115"/>
                <a:gd name="connsiteX3" fmla="*/ 186710 w 482128"/>
                <a:gd name="connsiteY3" fmla="*/ 498525 h 599115"/>
                <a:gd name="connsiteX4" fmla="*/ 200483 w 482128"/>
                <a:gd name="connsiteY4" fmla="*/ 488208 h 599115"/>
                <a:gd name="connsiteX5" fmla="*/ 209952 w 482128"/>
                <a:gd name="connsiteY5" fmla="*/ 477031 h 599115"/>
                <a:gd name="connsiteX6" fmla="*/ 308083 w 482128"/>
                <a:gd name="connsiteY6" fmla="*/ 497665 h 599115"/>
                <a:gd name="connsiteX7" fmla="*/ 325299 w 482128"/>
                <a:gd name="connsiteY7" fmla="*/ 501104 h 599115"/>
                <a:gd name="connsiteX8" fmla="*/ 353706 w 482128"/>
                <a:gd name="connsiteY8" fmla="*/ 487348 h 599115"/>
                <a:gd name="connsiteX9" fmla="*/ 351984 w 482128"/>
                <a:gd name="connsiteY9" fmla="*/ 471013 h 599115"/>
                <a:gd name="connsiteX10" fmla="*/ 334768 w 482128"/>
                <a:gd name="connsiteY10" fmla="*/ 472733 h 599115"/>
                <a:gd name="connsiteX11" fmla="*/ 318413 w 482128"/>
                <a:gd name="connsiteY11" fmla="*/ 476171 h 599115"/>
                <a:gd name="connsiteX12" fmla="*/ 246213 w 482128"/>
                <a:gd name="connsiteY12" fmla="*/ 451131 h 599115"/>
                <a:gd name="connsiteX13" fmla="*/ 352019 w 482128"/>
                <a:gd name="connsiteY13" fmla="*/ 222638 h 599115"/>
                <a:gd name="connsiteX14" fmla="*/ 379581 w 482128"/>
                <a:gd name="connsiteY14" fmla="*/ 250131 h 599115"/>
                <a:gd name="connsiteX15" fmla="*/ 352019 w 482128"/>
                <a:gd name="connsiteY15" fmla="*/ 277624 h 599115"/>
                <a:gd name="connsiteX16" fmla="*/ 324457 w 482128"/>
                <a:gd name="connsiteY16" fmla="*/ 250131 h 599115"/>
                <a:gd name="connsiteX17" fmla="*/ 352019 w 482128"/>
                <a:gd name="connsiteY17" fmla="*/ 222638 h 599115"/>
                <a:gd name="connsiteX18" fmla="*/ 176422 w 482128"/>
                <a:gd name="connsiteY18" fmla="*/ 222638 h 599115"/>
                <a:gd name="connsiteX19" fmla="*/ 203984 w 482128"/>
                <a:gd name="connsiteY19" fmla="*/ 250131 h 599115"/>
                <a:gd name="connsiteX20" fmla="*/ 176422 w 482128"/>
                <a:gd name="connsiteY20" fmla="*/ 277624 h 599115"/>
                <a:gd name="connsiteX21" fmla="*/ 148860 w 482128"/>
                <a:gd name="connsiteY21" fmla="*/ 250131 h 599115"/>
                <a:gd name="connsiteX22" fmla="*/ 176422 w 482128"/>
                <a:gd name="connsiteY22" fmla="*/ 222638 h 599115"/>
                <a:gd name="connsiteX23" fmla="*/ 363174 w 482128"/>
                <a:gd name="connsiteY23" fmla="*/ 140011 h 599115"/>
                <a:gd name="connsiteX24" fmla="*/ 280538 w 482128"/>
                <a:gd name="connsiteY24" fmla="*/ 246620 h 599115"/>
                <a:gd name="connsiteX25" fmla="*/ 363174 w 482128"/>
                <a:gd name="connsiteY25" fmla="*/ 353228 h 599115"/>
                <a:gd name="connsiteX26" fmla="*/ 445811 w 482128"/>
                <a:gd name="connsiteY26" fmla="*/ 246620 h 599115"/>
                <a:gd name="connsiteX27" fmla="*/ 363174 w 482128"/>
                <a:gd name="connsiteY27" fmla="*/ 140011 h 599115"/>
                <a:gd name="connsiteX28" fmla="*/ 148835 w 482128"/>
                <a:gd name="connsiteY28" fmla="*/ 115079 h 599115"/>
                <a:gd name="connsiteX29" fmla="*/ 43817 w 482128"/>
                <a:gd name="connsiteY29" fmla="*/ 251778 h 599115"/>
                <a:gd name="connsiteX30" fmla="*/ 148835 w 482128"/>
                <a:gd name="connsiteY30" fmla="*/ 388478 h 599115"/>
                <a:gd name="connsiteX31" fmla="*/ 254714 w 482128"/>
                <a:gd name="connsiteY31" fmla="*/ 251778 h 599115"/>
                <a:gd name="connsiteX32" fmla="*/ 148835 w 482128"/>
                <a:gd name="connsiteY32" fmla="*/ 115079 h 599115"/>
                <a:gd name="connsiteX33" fmla="*/ 147974 w 482128"/>
                <a:gd name="connsiteY33" fmla="*/ 90146 h 599115"/>
                <a:gd name="connsiteX34" fmla="*/ 237498 w 482128"/>
                <a:gd name="connsiteY34" fmla="*/ 136572 h 599115"/>
                <a:gd name="connsiteX35" fmla="*/ 251270 w 482128"/>
                <a:gd name="connsiteY35" fmla="*/ 145170 h 599115"/>
                <a:gd name="connsiteX36" fmla="*/ 257296 w 482128"/>
                <a:gd name="connsiteY36" fmla="*/ 144310 h 599115"/>
                <a:gd name="connsiteX37" fmla="*/ 265043 w 482128"/>
                <a:gd name="connsiteY37" fmla="*/ 143450 h 599115"/>
                <a:gd name="connsiteX38" fmla="*/ 271930 w 482128"/>
                <a:gd name="connsiteY38" fmla="*/ 143450 h 599115"/>
                <a:gd name="connsiteX39" fmla="*/ 272790 w 482128"/>
                <a:gd name="connsiteY39" fmla="*/ 143450 h 599115"/>
                <a:gd name="connsiteX40" fmla="*/ 273651 w 482128"/>
                <a:gd name="connsiteY40" fmla="*/ 143450 h 599115"/>
                <a:gd name="connsiteX41" fmla="*/ 288285 w 482128"/>
                <a:gd name="connsiteY41" fmla="*/ 144310 h 599115"/>
                <a:gd name="connsiteX42" fmla="*/ 308944 w 482128"/>
                <a:gd name="connsiteY42" fmla="*/ 137432 h 599115"/>
                <a:gd name="connsiteX43" fmla="*/ 363174 w 482128"/>
                <a:gd name="connsiteY43" fmla="*/ 116798 h 599115"/>
                <a:gd name="connsiteX44" fmla="*/ 463027 w 482128"/>
                <a:gd name="connsiteY44" fmla="*/ 246620 h 599115"/>
                <a:gd name="connsiteX45" fmla="*/ 454419 w 482128"/>
                <a:gd name="connsiteY45" fmla="*/ 299924 h 599115"/>
                <a:gd name="connsiteX46" fmla="*/ 452698 w 482128"/>
                <a:gd name="connsiteY46" fmla="*/ 322277 h 599115"/>
                <a:gd name="connsiteX47" fmla="*/ 457002 w 482128"/>
                <a:gd name="connsiteY47" fmla="*/ 371283 h 599115"/>
                <a:gd name="connsiteX48" fmla="*/ 273651 w 482128"/>
                <a:gd name="connsiteY48" fmla="*/ 599115 h 599115"/>
                <a:gd name="connsiteX49" fmla="*/ 272790 w 482128"/>
                <a:gd name="connsiteY49" fmla="*/ 599115 h 599115"/>
                <a:gd name="connsiteX50" fmla="*/ 271930 w 482128"/>
                <a:gd name="connsiteY50" fmla="*/ 599115 h 599115"/>
                <a:gd name="connsiteX51" fmla="*/ 90301 w 482128"/>
                <a:gd name="connsiteY51" fmla="*/ 417709 h 599115"/>
                <a:gd name="connsiteX52" fmla="*/ 79110 w 482128"/>
                <a:gd name="connsiteY52" fmla="*/ 398794 h 599115"/>
                <a:gd name="connsiteX53" fmla="*/ 18854 w 482128"/>
                <a:gd name="connsiteY53" fmla="*/ 257796 h 599115"/>
                <a:gd name="connsiteX54" fmla="*/ 147974 w 482128"/>
                <a:gd name="connsiteY54" fmla="*/ 90146 h 599115"/>
                <a:gd name="connsiteX55" fmla="*/ 312533 w 482128"/>
                <a:gd name="connsiteY55" fmla="*/ 25644 h 599115"/>
                <a:gd name="connsiteX56" fmla="*/ 326198 w 482128"/>
                <a:gd name="connsiteY56" fmla="*/ 26611 h 599115"/>
                <a:gd name="connsiteX57" fmla="*/ 472529 w 482128"/>
                <a:gd name="connsiteY57" fmla="*/ 99711 h 599115"/>
                <a:gd name="connsiteX58" fmla="*/ 480276 w 482128"/>
                <a:gd name="connsiteY58" fmla="*/ 123791 h 599115"/>
                <a:gd name="connsiteX59" fmla="*/ 463922 w 482128"/>
                <a:gd name="connsiteY59" fmla="*/ 133251 h 599115"/>
                <a:gd name="connsiteX60" fmla="*/ 456175 w 482128"/>
                <a:gd name="connsiteY60" fmla="*/ 131531 h 599115"/>
                <a:gd name="connsiteX61" fmla="*/ 309843 w 482128"/>
                <a:gd name="connsiteY61" fmla="*/ 58431 h 599115"/>
                <a:gd name="connsiteX62" fmla="*/ 302096 w 482128"/>
                <a:gd name="connsiteY62" fmla="*/ 34351 h 599115"/>
                <a:gd name="connsiteX63" fmla="*/ 312533 w 482128"/>
                <a:gd name="connsiteY63" fmla="*/ 25644 h 599115"/>
                <a:gd name="connsiteX64" fmla="*/ 165240 w 482128"/>
                <a:gd name="connsiteY64" fmla="*/ 316 h 599115"/>
                <a:gd name="connsiteX65" fmla="*/ 176436 w 482128"/>
                <a:gd name="connsiteY65" fmla="*/ 7630 h 599115"/>
                <a:gd name="connsiteX66" fmla="*/ 171269 w 482128"/>
                <a:gd name="connsiteY66" fmla="*/ 32582 h 599115"/>
                <a:gd name="connsiteX67" fmla="*/ 28306 w 482128"/>
                <a:gd name="connsiteY67" fmla="*/ 130670 h 599115"/>
                <a:gd name="connsiteX68" fmla="*/ 17971 w 482128"/>
                <a:gd name="connsiteY68" fmla="*/ 133251 h 599115"/>
                <a:gd name="connsiteX69" fmla="*/ 3330 w 482128"/>
                <a:gd name="connsiteY69" fmla="*/ 125507 h 599115"/>
                <a:gd name="connsiteX70" fmla="*/ 7636 w 482128"/>
                <a:gd name="connsiteY70" fmla="*/ 100555 h 599115"/>
                <a:gd name="connsiteX71" fmla="*/ 151461 w 482128"/>
                <a:gd name="connsiteY71" fmla="*/ 3328 h 599115"/>
                <a:gd name="connsiteX72" fmla="*/ 165240 w 482128"/>
                <a:gd name="connsiteY72" fmla="*/ 316 h 5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82128" h="599115">
                  <a:moveTo>
                    <a:pt x="246213" y="451131"/>
                  </a:moveTo>
                  <a:cubicBezTo>
                    <a:pt x="226092" y="447800"/>
                    <a:pt x="209952" y="449519"/>
                    <a:pt x="197901" y="456397"/>
                  </a:cubicBezTo>
                  <a:cubicBezTo>
                    <a:pt x="178963" y="466714"/>
                    <a:pt x="176381" y="483909"/>
                    <a:pt x="176381" y="485629"/>
                  </a:cubicBezTo>
                  <a:cubicBezTo>
                    <a:pt x="175520" y="491647"/>
                    <a:pt x="180685" y="497665"/>
                    <a:pt x="186710" y="498525"/>
                  </a:cubicBezTo>
                  <a:cubicBezTo>
                    <a:pt x="193597" y="499385"/>
                    <a:pt x="199622" y="495086"/>
                    <a:pt x="200483" y="488208"/>
                  </a:cubicBezTo>
                  <a:cubicBezTo>
                    <a:pt x="200483" y="487348"/>
                    <a:pt x="201344" y="481330"/>
                    <a:pt x="209952" y="477031"/>
                  </a:cubicBezTo>
                  <a:cubicBezTo>
                    <a:pt x="219421" y="471873"/>
                    <a:pt x="246106" y="467574"/>
                    <a:pt x="308083" y="497665"/>
                  </a:cubicBezTo>
                  <a:cubicBezTo>
                    <a:pt x="312387" y="499385"/>
                    <a:pt x="318413" y="501104"/>
                    <a:pt x="325299" y="501104"/>
                  </a:cubicBezTo>
                  <a:cubicBezTo>
                    <a:pt x="334768" y="501104"/>
                    <a:pt x="345958" y="497665"/>
                    <a:pt x="353706" y="487348"/>
                  </a:cubicBezTo>
                  <a:cubicBezTo>
                    <a:pt x="358010" y="482190"/>
                    <a:pt x="357149" y="475312"/>
                    <a:pt x="351984" y="471013"/>
                  </a:cubicBezTo>
                  <a:cubicBezTo>
                    <a:pt x="346819" y="466714"/>
                    <a:pt x="339072" y="467574"/>
                    <a:pt x="334768" y="472733"/>
                  </a:cubicBezTo>
                  <a:cubicBezTo>
                    <a:pt x="328742" y="480470"/>
                    <a:pt x="319274" y="476171"/>
                    <a:pt x="318413" y="476171"/>
                  </a:cubicBezTo>
                  <a:cubicBezTo>
                    <a:pt x="290437" y="462845"/>
                    <a:pt x="266334" y="454463"/>
                    <a:pt x="246213" y="451131"/>
                  </a:cubicBezTo>
                  <a:close/>
                  <a:moveTo>
                    <a:pt x="352019" y="222638"/>
                  </a:moveTo>
                  <a:cubicBezTo>
                    <a:pt x="367241" y="222638"/>
                    <a:pt x="379581" y="234947"/>
                    <a:pt x="379581" y="250131"/>
                  </a:cubicBezTo>
                  <a:cubicBezTo>
                    <a:pt x="379581" y="265315"/>
                    <a:pt x="367241" y="277624"/>
                    <a:pt x="352019" y="277624"/>
                  </a:cubicBezTo>
                  <a:cubicBezTo>
                    <a:pt x="336797" y="277624"/>
                    <a:pt x="324457" y="265315"/>
                    <a:pt x="324457" y="250131"/>
                  </a:cubicBezTo>
                  <a:cubicBezTo>
                    <a:pt x="324457" y="234947"/>
                    <a:pt x="336797" y="222638"/>
                    <a:pt x="352019" y="222638"/>
                  </a:cubicBezTo>
                  <a:close/>
                  <a:moveTo>
                    <a:pt x="176422" y="222638"/>
                  </a:moveTo>
                  <a:cubicBezTo>
                    <a:pt x="191644" y="222638"/>
                    <a:pt x="203984" y="234947"/>
                    <a:pt x="203984" y="250131"/>
                  </a:cubicBezTo>
                  <a:cubicBezTo>
                    <a:pt x="203984" y="265315"/>
                    <a:pt x="191644" y="277624"/>
                    <a:pt x="176422" y="277624"/>
                  </a:cubicBezTo>
                  <a:cubicBezTo>
                    <a:pt x="161200" y="277624"/>
                    <a:pt x="148860" y="265315"/>
                    <a:pt x="148860" y="250131"/>
                  </a:cubicBezTo>
                  <a:cubicBezTo>
                    <a:pt x="148860" y="234947"/>
                    <a:pt x="161200" y="222638"/>
                    <a:pt x="176422" y="222638"/>
                  </a:cubicBezTo>
                  <a:close/>
                  <a:moveTo>
                    <a:pt x="363174" y="140011"/>
                  </a:moveTo>
                  <a:cubicBezTo>
                    <a:pt x="317552" y="140011"/>
                    <a:pt x="280538" y="187297"/>
                    <a:pt x="280538" y="246620"/>
                  </a:cubicBezTo>
                  <a:cubicBezTo>
                    <a:pt x="280538" y="305082"/>
                    <a:pt x="317552" y="353228"/>
                    <a:pt x="363174" y="353228"/>
                  </a:cubicBezTo>
                  <a:cubicBezTo>
                    <a:pt x="408797" y="353228"/>
                    <a:pt x="445811" y="305082"/>
                    <a:pt x="445811" y="246620"/>
                  </a:cubicBezTo>
                  <a:cubicBezTo>
                    <a:pt x="445811" y="187297"/>
                    <a:pt x="408797" y="140011"/>
                    <a:pt x="363174" y="140011"/>
                  </a:cubicBezTo>
                  <a:close/>
                  <a:moveTo>
                    <a:pt x="148835" y="115079"/>
                  </a:moveTo>
                  <a:cubicBezTo>
                    <a:pt x="91161" y="115079"/>
                    <a:pt x="43817" y="176121"/>
                    <a:pt x="43817" y="251778"/>
                  </a:cubicBezTo>
                  <a:cubicBezTo>
                    <a:pt x="43817" y="327436"/>
                    <a:pt x="91161" y="388478"/>
                    <a:pt x="148835" y="388478"/>
                  </a:cubicBezTo>
                  <a:cubicBezTo>
                    <a:pt x="207370" y="388478"/>
                    <a:pt x="254714" y="327436"/>
                    <a:pt x="254714" y="251778"/>
                  </a:cubicBezTo>
                  <a:cubicBezTo>
                    <a:pt x="254714" y="176121"/>
                    <a:pt x="207370" y="115079"/>
                    <a:pt x="148835" y="115079"/>
                  </a:cubicBezTo>
                  <a:close/>
                  <a:moveTo>
                    <a:pt x="147974" y="90146"/>
                  </a:moveTo>
                  <a:cubicBezTo>
                    <a:pt x="183267" y="90146"/>
                    <a:pt x="214256" y="108201"/>
                    <a:pt x="237498" y="136572"/>
                  </a:cubicBezTo>
                  <a:cubicBezTo>
                    <a:pt x="241802" y="141731"/>
                    <a:pt x="246966" y="145170"/>
                    <a:pt x="251270" y="145170"/>
                  </a:cubicBezTo>
                  <a:cubicBezTo>
                    <a:pt x="252992" y="145170"/>
                    <a:pt x="255574" y="144310"/>
                    <a:pt x="257296" y="144310"/>
                  </a:cubicBezTo>
                  <a:cubicBezTo>
                    <a:pt x="259878" y="144310"/>
                    <a:pt x="262461" y="144310"/>
                    <a:pt x="265043" y="143450"/>
                  </a:cubicBezTo>
                  <a:cubicBezTo>
                    <a:pt x="267626" y="143450"/>
                    <a:pt x="269347" y="143450"/>
                    <a:pt x="271930" y="143450"/>
                  </a:cubicBezTo>
                  <a:cubicBezTo>
                    <a:pt x="271930" y="143450"/>
                    <a:pt x="271930" y="143450"/>
                    <a:pt x="272790" y="143450"/>
                  </a:cubicBezTo>
                  <a:cubicBezTo>
                    <a:pt x="272790" y="143450"/>
                    <a:pt x="272790" y="143450"/>
                    <a:pt x="273651" y="143450"/>
                  </a:cubicBezTo>
                  <a:cubicBezTo>
                    <a:pt x="278816" y="143450"/>
                    <a:pt x="283120" y="143450"/>
                    <a:pt x="288285" y="144310"/>
                  </a:cubicBezTo>
                  <a:cubicBezTo>
                    <a:pt x="294310" y="145170"/>
                    <a:pt x="303779" y="141731"/>
                    <a:pt x="308944" y="137432"/>
                  </a:cubicBezTo>
                  <a:cubicBezTo>
                    <a:pt x="324438" y="124536"/>
                    <a:pt x="343376" y="116798"/>
                    <a:pt x="363174" y="116798"/>
                  </a:cubicBezTo>
                  <a:cubicBezTo>
                    <a:pt x="418266" y="116798"/>
                    <a:pt x="463027" y="174401"/>
                    <a:pt x="463027" y="246620"/>
                  </a:cubicBezTo>
                  <a:cubicBezTo>
                    <a:pt x="463027" y="265534"/>
                    <a:pt x="460445" y="283589"/>
                    <a:pt x="454419" y="299924"/>
                  </a:cubicBezTo>
                  <a:cubicBezTo>
                    <a:pt x="451837" y="305942"/>
                    <a:pt x="450976" y="316259"/>
                    <a:pt x="452698" y="322277"/>
                  </a:cubicBezTo>
                  <a:cubicBezTo>
                    <a:pt x="455280" y="338612"/>
                    <a:pt x="457002" y="354088"/>
                    <a:pt x="457002" y="371283"/>
                  </a:cubicBezTo>
                  <a:cubicBezTo>
                    <a:pt x="457002" y="495946"/>
                    <a:pt x="374365" y="597396"/>
                    <a:pt x="273651" y="599115"/>
                  </a:cubicBezTo>
                  <a:cubicBezTo>
                    <a:pt x="272790" y="599115"/>
                    <a:pt x="272790" y="599115"/>
                    <a:pt x="272790" y="599115"/>
                  </a:cubicBezTo>
                  <a:cubicBezTo>
                    <a:pt x="271930" y="599115"/>
                    <a:pt x="271930" y="599115"/>
                    <a:pt x="271930" y="599115"/>
                  </a:cubicBezTo>
                  <a:cubicBezTo>
                    <a:pt x="182406" y="599115"/>
                    <a:pt x="108377" y="520878"/>
                    <a:pt x="90301" y="417709"/>
                  </a:cubicBezTo>
                  <a:cubicBezTo>
                    <a:pt x="89440" y="410831"/>
                    <a:pt x="84275" y="403093"/>
                    <a:pt x="79110" y="398794"/>
                  </a:cubicBezTo>
                  <a:cubicBezTo>
                    <a:pt x="42957" y="368703"/>
                    <a:pt x="18854" y="317119"/>
                    <a:pt x="18854" y="257796"/>
                  </a:cubicBezTo>
                  <a:cubicBezTo>
                    <a:pt x="18854" y="165804"/>
                    <a:pt x="77389" y="90146"/>
                    <a:pt x="147974" y="90146"/>
                  </a:cubicBezTo>
                  <a:close/>
                  <a:moveTo>
                    <a:pt x="312533" y="25644"/>
                  </a:moveTo>
                  <a:cubicBezTo>
                    <a:pt x="316944" y="24246"/>
                    <a:pt x="321894" y="24461"/>
                    <a:pt x="326198" y="26611"/>
                  </a:cubicBezTo>
                  <a:lnTo>
                    <a:pt x="472529" y="99711"/>
                  </a:lnTo>
                  <a:cubicBezTo>
                    <a:pt x="481137" y="104011"/>
                    <a:pt x="484580" y="114331"/>
                    <a:pt x="480276" y="123791"/>
                  </a:cubicBezTo>
                  <a:cubicBezTo>
                    <a:pt x="476833" y="129811"/>
                    <a:pt x="470808" y="133251"/>
                    <a:pt x="463922" y="133251"/>
                  </a:cubicBezTo>
                  <a:cubicBezTo>
                    <a:pt x="461339" y="133251"/>
                    <a:pt x="458757" y="133251"/>
                    <a:pt x="456175" y="131531"/>
                  </a:cubicBezTo>
                  <a:lnTo>
                    <a:pt x="309843" y="58431"/>
                  </a:lnTo>
                  <a:cubicBezTo>
                    <a:pt x="301235" y="54131"/>
                    <a:pt x="297792" y="42951"/>
                    <a:pt x="302096" y="34351"/>
                  </a:cubicBezTo>
                  <a:cubicBezTo>
                    <a:pt x="304248" y="30051"/>
                    <a:pt x="308122" y="27041"/>
                    <a:pt x="312533" y="25644"/>
                  </a:cubicBezTo>
                  <a:close/>
                  <a:moveTo>
                    <a:pt x="165240" y="316"/>
                  </a:moveTo>
                  <a:cubicBezTo>
                    <a:pt x="169762" y="1177"/>
                    <a:pt x="173852" y="3758"/>
                    <a:pt x="176436" y="7630"/>
                  </a:cubicBezTo>
                  <a:cubicBezTo>
                    <a:pt x="181603" y="16234"/>
                    <a:pt x="179881" y="27420"/>
                    <a:pt x="171269" y="32582"/>
                  </a:cubicBezTo>
                  <a:lnTo>
                    <a:pt x="28306" y="130670"/>
                  </a:lnTo>
                  <a:cubicBezTo>
                    <a:pt x="24861" y="132391"/>
                    <a:pt x="21416" y="133251"/>
                    <a:pt x="17971" y="133251"/>
                  </a:cubicBezTo>
                  <a:cubicBezTo>
                    <a:pt x="12804" y="133251"/>
                    <a:pt x="6775" y="130670"/>
                    <a:pt x="3330" y="125507"/>
                  </a:cubicBezTo>
                  <a:cubicBezTo>
                    <a:pt x="-2698" y="117764"/>
                    <a:pt x="-115" y="106578"/>
                    <a:pt x="7636" y="100555"/>
                  </a:cubicBezTo>
                  <a:lnTo>
                    <a:pt x="151461" y="3328"/>
                  </a:lnTo>
                  <a:cubicBezTo>
                    <a:pt x="155767" y="316"/>
                    <a:pt x="160719" y="-544"/>
                    <a:pt x="165240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任意多边形: 形状 94"/>
            <p:cNvSpPr/>
            <p:nvPr/>
          </p:nvSpPr>
          <p:spPr>
            <a:xfrm>
              <a:off x="2179213" y="2653425"/>
              <a:ext cx="417000" cy="343523"/>
            </a:xfrm>
            <a:custGeom>
              <a:avLst/>
              <a:gdLst>
                <a:gd name="connsiteX0" fmla="*/ 121763 h 600884"/>
                <a:gd name="connsiteY0" fmla="*/ 121763 h 600884"/>
                <a:gd name="connsiteX1" fmla="*/ 121763 h 600884"/>
                <a:gd name="connsiteY1" fmla="*/ 121763 h 600884"/>
                <a:gd name="connsiteX2" fmla="*/ 121763 h 600884"/>
                <a:gd name="connsiteY2" fmla="*/ 121763 h 600884"/>
                <a:gd name="connsiteX3" fmla="*/ 121763 h 600884"/>
                <a:gd name="connsiteY3" fmla="*/ 121763 h 600884"/>
                <a:gd name="connsiteX4" fmla="*/ 121763 h 600884"/>
                <a:gd name="connsiteY4" fmla="*/ 121763 h 600884"/>
                <a:gd name="connsiteX5" fmla="*/ 121763 h 600884"/>
                <a:gd name="connsiteY5" fmla="*/ 121763 h 600884"/>
                <a:gd name="connsiteX6" fmla="*/ 121763 h 600884"/>
                <a:gd name="connsiteY6" fmla="*/ 121763 h 600884"/>
                <a:gd name="connsiteX7" fmla="*/ 121763 h 600884"/>
                <a:gd name="connsiteY7" fmla="*/ 121763 h 600884"/>
                <a:gd name="connsiteX8" fmla="*/ 121763 h 600884"/>
                <a:gd name="connsiteY8" fmla="*/ 121763 h 600884"/>
                <a:gd name="connsiteX9" fmla="*/ 121763 h 600884"/>
                <a:gd name="connsiteY9" fmla="*/ 121763 h 600884"/>
                <a:gd name="connsiteX10" fmla="*/ 121763 h 600884"/>
                <a:gd name="connsiteY10" fmla="*/ 121763 h 600884"/>
                <a:gd name="connsiteX11" fmla="*/ 121763 h 600884"/>
                <a:gd name="connsiteY11" fmla="*/ 121763 h 600884"/>
                <a:gd name="connsiteX12" fmla="*/ 121763 h 600884"/>
                <a:gd name="connsiteY12" fmla="*/ 121763 h 600884"/>
                <a:gd name="connsiteX13" fmla="*/ 121763 h 600884"/>
                <a:gd name="connsiteY13" fmla="*/ 121763 h 600884"/>
                <a:gd name="connsiteX14" fmla="*/ 121763 h 600884"/>
                <a:gd name="connsiteY14" fmla="*/ 121763 h 600884"/>
                <a:gd name="connsiteX15" fmla="*/ 121763 h 600884"/>
                <a:gd name="connsiteY15" fmla="*/ 121763 h 600884"/>
                <a:gd name="connsiteX16" fmla="*/ 121763 h 600884"/>
                <a:gd name="connsiteY16" fmla="*/ 121763 h 600884"/>
                <a:gd name="connsiteX17" fmla="*/ 121763 h 600884"/>
                <a:gd name="connsiteY17" fmla="*/ 121763 h 600884"/>
                <a:gd name="connsiteX18" fmla="*/ 121763 h 600884"/>
                <a:gd name="connsiteY18" fmla="*/ 121763 h 600884"/>
                <a:gd name="connsiteX19" fmla="*/ 121763 h 600884"/>
                <a:gd name="connsiteY19" fmla="*/ 121763 h 600884"/>
                <a:gd name="connsiteX20" fmla="*/ 121763 h 600884"/>
                <a:gd name="connsiteY20" fmla="*/ 121763 h 600884"/>
                <a:gd name="connsiteX21" fmla="*/ 121763 h 600884"/>
                <a:gd name="connsiteY21" fmla="*/ 121763 h 600884"/>
                <a:gd name="connsiteX22" fmla="*/ 121763 h 600884"/>
                <a:gd name="connsiteY22" fmla="*/ 121763 h 600884"/>
                <a:gd name="connsiteX23" fmla="*/ 121763 h 600884"/>
                <a:gd name="connsiteY23" fmla="*/ 121763 h 600884"/>
                <a:gd name="connsiteX24" fmla="*/ 121763 h 600884"/>
                <a:gd name="connsiteY24" fmla="*/ 121763 h 600884"/>
                <a:gd name="connsiteX25" fmla="*/ 121763 h 600884"/>
                <a:gd name="connsiteY25" fmla="*/ 121763 h 600884"/>
                <a:gd name="connsiteX26" fmla="*/ 121763 h 600884"/>
                <a:gd name="connsiteY26" fmla="*/ 121763 h 600884"/>
                <a:gd name="connsiteX27" fmla="*/ 121763 h 600884"/>
                <a:gd name="connsiteY27" fmla="*/ 121763 h 600884"/>
                <a:gd name="connsiteX28" fmla="*/ 121763 h 600884"/>
                <a:gd name="connsiteY28" fmla="*/ 121763 h 600884"/>
                <a:gd name="connsiteX29" fmla="*/ 121763 h 600884"/>
                <a:gd name="connsiteY29" fmla="*/ 121763 h 600884"/>
                <a:gd name="connsiteX30" fmla="*/ 121763 h 600884"/>
                <a:gd name="connsiteY30" fmla="*/ 121763 h 600884"/>
                <a:gd name="connsiteX31" fmla="*/ 121763 h 600884"/>
                <a:gd name="connsiteY31" fmla="*/ 121763 h 600884"/>
                <a:gd name="connsiteX32" fmla="*/ 121763 h 600884"/>
                <a:gd name="connsiteY32" fmla="*/ 121763 h 600884"/>
                <a:gd name="connsiteX33" fmla="*/ 121763 h 600884"/>
                <a:gd name="connsiteY33" fmla="*/ 121763 h 600884"/>
                <a:gd name="connsiteX34" fmla="*/ 121763 h 600884"/>
                <a:gd name="connsiteY34" fmla="*/ 121763 h 600884"/>
                <a:gd name="connsiteX35" fmla="*/ 121763 h 600884"/>
                <a:gd name="connsiteY35" fmla="*/ 121763 h 600884"/>
                <a:gd name="connsiteX36" fmla="*/ 121763 h 600884"/>
                <a:gd name="connsiteY36" fmla="*/ 121763 h 600884"/>
                <a:gd name="connsiteX37" fmla="*/ 121763 h 600884"/>
                <a:gd name="connsiteY37" fmla="*/ 121763 h 600884"/>
                <a:gd name="connsiteX38" fmla="*/ 121763 h 600884"/>
                <a:gd name="connsiteY38" fmla="*/ 121763 h 600884"/>
                <a:gd name="connsiteX39" fmla="*/ 121763 h 600884"/>
                <a:gd name="connsiteY39" fmla="*/ 121763 h 600884"/>
                <a:gd name="connsiteX40" fmla="*/ 121763 h 600884"/>
                <a:gd name="connsiteY40" fmla="*/ 121763 h 600884"/>
                <a:gd name="connsiteX41" fmla="*/ 121763 h 600884"/>
                <a:gd name="connsiteY41" fmla="*/ 121763 h 600884"/>
                <a:gd name="connsiteX42" fmla="*/ 121763 h 600884"/>
                <a:gd name="connsiteY42" fmla="*/ 121763 h 600884"/>
                <a:gd name="connsiteX43" fmla="*/ 121763 h 600884"/>
                <a:gd name="connsiteY43" fmla="*/ 121763 h 600884"/>
                <a:gd name="connsiteX44" fmla="*/ 121763 h 600884"/>
                <a:gd name="connsiteY44" fmla="*/ 121763 h 600884"/>
                <a:gd name="connsiteX45" fmla="*/ 121763 h 600884"/>
                <a:gd name="connsiteY45" fmla="*/ 121763 h 600884"/>
                <a:gd name="connsiteX46" fmla="*/ 121763 h 600884"/>
                <a:gd name="connsiteY46" fmla="*/ 121763 h 600884"/>
                <a:gd name="connsiteX47" fmla="*/ 121763 h 600884"/>
                <a:gd name="connsiteY47" fmla="*/ 121763 h 600884"/>
                <a:gd name="connsiteX48" fmla="*/ 121763 h 600884"/>
                <a:gd name="connsiteY48" fmla="*/ 121763 h 600884"/>
                <a:gd name="connsiteX49" fmla="*/ 121763 h 600884"/>
                <a:gd name="connsiteY49" fmla="*/ 121763 h 600884"/>
                <a:gd name="connsiteX50" fmla="*/ 121763 h 600884"/>
                <a:gd name="connsiteY50" fmla="*/ 121763 h 600884"/>
                <a:gd name="connsiteX51" fmla="*/ 121763 h 600884"/>
                <a:gd name="connsiteY51" fmla="*/ 121763 h 600884"/>
                <a:gd name="connsiteX52" fmla="*/ 121763 h 600884"/>
                <a:gd name="connsiteY52" fmla="*/ 121763 h 600884"/>
                <a:gd name="connsiteX53" fmla="*/ 121763 h 600884"/>
                <a:gd name="connsiteY53" fmla="*/ 121763 h 600884"/>
                <a:gd name="connsiteX54" fmla="*/ 121763 h 600884"/>
                <a:gd name="connsiteY54" fmla="*/ 121763 h 600884"/>
                <a:gd name="connsiteX55" fmla="*/ 121763 h 600884"/>
                <a:gd name="connsiteY55" fmla="*/ 121763 h 600884"/>
                <a:gd name="connsiteX56" fmla="*/ 121763 h 600884"/>
                <a:gd name="connsiteY56" fmla="*/ 121763 h 600884"/>
                <a:gd name="connsiteX57" fmla="*/ 121763 h 600884"/>
                <a:gd name="connsiteY57" fmla="*/ 121763 h 600884"/>
                <a:gd name="connsiteX58" fmla="*/ 121763 h 600884"/>
                <a:gd name="connsiteY58" fmla="*/ 121763 h 600884"/>
                <a:gd name="connsiteX59" fmla="*/ 121763 h 600884"/>
                <a:gd name="connsiteY59" fmla="*/ 121763 h 600884"/>
                <a:gd name="connsiteX60" fmla="*/ 121763 h 600884"/>
                <a:gd name="connsiteY60" fmla="*/ 121763 h 600884"/>
                <a:gd name="connsiteX61" fmla="*/ 121763 h 600884"/>
                <a:gd name="connsiteY61" fmla="*/ 121763 h 600884"/>
                <a:gd name="connsiteX62" fmla="*/ 121763 h 600884"/>
                <a:gd name="connsiteY62" fmla="*/ 121763 h 600884"/>
                <a:gd name="connsiteX63" fmla="*/ 121763 h 600884"/>
                <a:gd name="connsiteY63" fmla="*/ 121763 h 600884"/>
                <a:gd name="connsiteX64" fmla="*/ 121763 h 600884"/>
                <a:gd name="connsiteY64" fmla="*/ 121763 h 600884"/>
                <a:gd name="connsiteX65" fmla="*/ 121763 h 600884"/>
                <a:gd name="connsiteY65" fmla="*/ 121763 h 600884"/>
                <a:gd name="connsiteX66" fmla="*/ 121763 h 600884"/>
                <a:gd name="connsiteY66" fmla="*/ 121763 h 600884"/>
                <a:gd name="connsiteX67" fmla="*/ 121763 h 600884"/>
                <a:gd name="connsiteY67" fmla="*/ 121763 h 600884"/>
                <a:gd name="connsiteX68" fmla="*/ 121763 h 600884"/>
                <a:gd name="connsiteY68" fmla="*/ 121763 h 600884"/>
                <a:gd name="connsiteX69" fmla="*/ 121763 h 600884"/>
                <a:gd name="connsiteY69" fmla="*/ 121763 h 600884"/>
                <a:gd name="connsiteX70" fmla="*/ 121763 h 600884"/>
                <a:gd name="connsiteY70" fmla="*/ 121763 h 600884"/>
                <a:gd name="connsiteX71" fmla="*/ 121763 h 600884"/>
                <a:gd name="connsiteY71" fmla="*/ 121763 h 600884"/>
                <a:gd name="connsiteX72" fmla="*/ 121763 h 600884"/>
                <a:gd name="connsiteY72" fmla="*/ 121763 h 600884"/>
                <a:gd name="connsiteX73" fmla="*/ 121763 h 600884"/>
                <a:gd name="connsiteY73" fmla="*/ 121763 h 600884"/>
                <a:gd name="connsiteX74" fmla="*/ 121763 h 600884"/>
                <a:gd name="connsiteY74" fmla="*/ 121763 h 600884"/>
                <a:gd name="connsiteX75" fmla="*/ 121763 h 600884"/>
                <a:gd name="connsiteY75" fmla="*/ 121763 h 600884"/>
                <a:gd name="connsiteX76" fmla="*/ 121763 h 600884"/>
                <a:gd name="connsiteY76" fmla="*/ 121763 h 600884"/>
                <a:gd name="connsiteX77" fmla="*/ 121763 h 600884"/>
                <a:gd name="connsiteY77" fmla="*/ 121763 h 600884"/>
                <a:gd name="connsiteX78" fmla="*/ 121763 h 600884"/>
                <a:gd name="connsiteY78" fmla="*/ 121763 h 600884"/>
                <a:gd name="connsiteX79" fmla="*/ 121763 h 600884"/>
                <a:gd name="connsiteY79" fmla="*/ 121763 h 600884"/>
                <a:gd name="connsiteX80" fmla="*/ 121763 h 600884"/>
                <a:gd name="connsiteY80" fmla="*/ 121763 h 600884"/>
                <a:gd name="connsiteX81" fmla="*/ 121763 h 600884"/>
                <a:gd name="connsiteY81" fmla="*/ 121763 h 600884"/>
                <a:gd name="connsiteX82" fmla="*/ 121763 h 600884"/>
                <a:gd name="connsiteY82" fmla="*/ 121763 h 600884"/>
                <a:gd name="connsiteX83" fmla="*/ 121763 h 600884"/>
                <a:gd name="connsiteY83" fmla="*/ 121763 h 600884"/>
                <a:gd name="connsiteX84" fmla="*/ 121763 h 600884"/>
                <a:gd name="connsiteY84" fmla="*/ 121763 h 600884"/>
                <a:gd name="connsiteX85" fmla="*/ 121763 h 600884"/>
                <a:gd name="connsiteY85" fmla="*/ 121763 h 600884"/>
                <a:gd name="connsiteX86" fmla="*/ 121763 h 600884"/>
                <a:gd name="connsiteY86" fmla="*/ 121763 h 600884"/>
                <a:gd name="connsiteX87" fmla="*/ 121763 h 600884"/>
                <a:gd name="connsiteY87" fmla="*/ 121763 h 600884"/>
                <a:gd name="connsiteX88" fmla="*/ 121763 h 600884"/>
                <a:gd name="connsiteY88" fmla="*/ 121763 h 600884"/>
                <a:gd name="connsiteX89" fmla="*/ 121763 h 600884"/>
                <a:gd name="connsiteY89" fmla="*/ 121763 h 600884"/>
                <a:gd name="connsiteX90" fmla="*/ 121763 h 600884"/>
                <a:gd name="connsiteY90" fmla="*/ 121763 h 600884"/>
                <a:gd name="connsiteX91" fmla="*/ 121763 h 600884"/>
                <a:gd name="connsiteY91" fmla="*/ 121763 h 600884"/>
                <a:gd name="connsiteX92" fmla="*/ 121763 h 600884"/>
                <a:gd name="connsiteY92" fmla="*/ 121763 h 600884"/>
                <a:gd name="connsiteX93" fmla="*/ 121763 h 600884"/>
                <a:gd name="connsiteY93" fmla="*/ 121763 h 600884"/>
                <a:gd name="connsiteX94" fmla="*/ 121763 h 600884"/>
                <a:gd name="connsiteY94" fmla="*/ 121763 h 600884"/>
                <a:gd name="connsiteX95" fmla="*/ 121763 h 600884"/>
                <a:gd name="connsiteY95" fmla="*/ 121763 h 600884"/>
                <a:gd name="connsiteX96" fmla="*/ 121763 h 600884"/>
                <a:gd name="connsiteY96" fmla="*/ 121763 h 600884"/>
                <a:gd name="connsiteX97" fmla="*/ 121763 h 600884"/>
                <a:gd name="connsiteY97" fmla="*/ 121763 h 600884"/>
                <a:gd name="connsiteX98" fmla="*/ 121763 h 600884"/>
                <a:gd name="connsiteY98" fmla="*/ 121763 h 600884"/>
                <a:gd name="connsiteX99" fmla="*/ 121763 h 600884"/>
                <a:gd name="connsiteY99" fmla="*/ 121763 h 600884"/>
                <a:gd name="connsiteX100" fmla="*/ 121763 h 600884"/>
                <a:gd name="connsiteY100" fmla="*/ 121763 h 600884"/>
                <a:gd name="connsiteX101" fmla="*/ 121763 h 600884"/>
                <a:gd name="connsiteY101" fmla="*/ 121763 h 600884"/>
                <a:gd name="connsiteX102" fmla="*/ 121763 h 600884"/>
                <a:gd name="connsiteY102" fmla="*/ 121763 h 600884"/>
                <a:gd name="connsiteX103" fmla="*/ 121763 h 600884"/>
                <a:gd name="connsiteY103" fmla="*/ 121763 h 600884"/>
                <a:gd name="connsiteX104" fmla="*/ 121763 h 600884"/>
                <a:gd name="connsiteY104" fmla="*/ 121763 h 600884"/>
                <a:gd name="connsiteX105" fmla="*/ 121763 h 600884"/>
                <a:gd name="connsiteY105" fmla="*/ 121763 h 600884"/>
                <a:gd name="connsiteX106" fmla="*/ 121763 h 600884"/>
                <a:gd name="connsiteY106" fmla="*/ 121763 h 600884"/>
                <a:gd name="connsiteX107" fmla="*/ 121763 h 600884"/>
                <a:gd name="connsiteY107" fmla="*/ 121763 h 600884"/>
                <a:gd name="connsiteX108" fmla="*/ 121763 h 600884"/>
                <a:gd name="connsiteY108" fmla="*/ 121763 h 600884"/>
                <a:gd name="connsiteX109" fmla="*/ 121763 h 600884"/>
                <a:gd name="connsiteY109" fmla="*/ 121763 h 600884"/>
                <a:gd name="connsiteX110" fmla="*/ 121763 h 600884"/>
                <a:gd name="connsiteY110" fmla="*/ 121763 h 600884"/>
                <a:gd name="connsiteX111" fmla="*/ 121763 h 600884"/>
                <a:gd name="connsiteY111" fmla="*/ 121763 h 600884"/>
                <a:gd name="connsiteX112" fmla="*/ 121763 h 600884"/>
                <a:gd name="connsiteY112" fmla="*/ 121763 h 600884"/>
                <a:gd name="connsiteX113" fmla="*/ 121763 h 600884"/>
                <a:gd name="connsiteY113" fmla="*/ 121763 h 600884"/>
                <a:gd name="connsiteX114" fmla="*/ 121763 h 600884"/>
                <a:gd name="connsiteY114" fmla="*/ 121763 h 600884"/>
                <a:gd name="connsiteX115" fmla="*/ 121763 h 600884"/>
                <a:gd name="connsiteY115" fmla="*/ 121763 h 600884"/>
                <a:gd name="connsiteX116" fmla="*/ 121763 h 600884"/>
                <a:gd name="connsiteY116" fmla="*/ 121763 h 600884"/>
                <a:gd name="connsiteX117" fmla="*/ 121763 h 600884"/>
                <a:gd name="connsiteY117" fmla="*/ 121763 h 600884"/>
                <a:gd name="connsiteX118" fmla="*/ 121763 h 600884"/>
                <a:gd name="connsiteY118" fmla="*/ 121763 h 600884"/>
                <a:gd name="connsiteX119" fmla="*/ 121763 h 600884"/>
                <a:gd name="connsiteY119" fmla="*/ 121763 h 600884"/>
                <a:gd name="connsiteX120" fmla="*/ 121763 h 600884"/>
                <a:gd name="connsiteY120" fmla="*/ 121763 h 600884"/>
                <a:gd name="connsiteX121" fmla="*/ 121763 h 600884"/>
                <a:gd name="connsiteY121" fmla="*/ 121763 h 600884"/>
                <a:gd name="connsiteX122" fmla="*/ 121763 h 600884"/>
                <a:gd name="connsiteY122" fmla="*/ 121763 h 600884"/>
                <a:gd name="connsiteX123" fmla="*/ 121763 h 600884"/>
                <a:gd name="connsiteY123" fmla="*/ 121763 h 600884"/>
                <a:gd name="connsiteX124" fmla="*/ 121763 h 600884"/>
                <a:gd name="connsiteY124" fmla="*/ 121763 h 600884"/>
                <a:gd name="connsiteX125" fmla="*/ 121763 h 600884"/>
                <a:gd name="connsiteY125" fmla="*/ 121763 h 600884"/>
                <a:gd name="connsiteX126" fmla="*/ 121763 h 600884"/>
                <a:gd name="connsiteY126" fmla="*/ 121763 h 600884"/>
                <a:gd name="connsiteX127" fmla="*/ 121763 h 600884"/>
                <a:gd name="connsiteY127" fmla="*/ 121763 h 600884"/>
                <a:gd name="connsiteX128" fmla="*/ 121763 h 600884"/>
                <a:gd name="connsiteY128" fmla="*/ 121763 h 600884"/>
                <a:gd name="connsiteX129" fmla="*/ 121763 h 600884"/>
                <a:gd name="connsiteY129" fmla="*/ 121763 h 600884"/>
                <a:gd name="connsiteX130" fmla="*/ 121763 h 600884"/>
                <a:gd name="connsiteY130" fmla="*/ 121763 h 600884"/>
                <a:gd name="connsiteX131" fmla="*/ 121763 h 600884"/>
                <a:gd name="connsiteY131" fmla="*/ 121763 h 600884"/>
                <a:gd name="connsiteX132" fmla="*/ 121763 h 600884"/>
                <a:gd name="connsiteY132" fmla="*/ 121763 h 600884"/>
                <a:gd name="connsiteX133" fmla="*/ 121763 h 600884"/>
                <a:gd name="connsiteY133" fmla="*/ 121763 h 600884"/>
                <a:gd name="connsiteX134" fmla="*/ 121763 h 600884"/>
                <a:gd name="connsiteY134" fmla="*/ 121763 h 600884"/>
                <a:gd name="connsiteX135" fmla="*/ 121763 h 600884"/>
                <a:gd name="connsiteY135" fmla="*/ 121763 h 600884"/>
                <a:gd name="connsiteX136" fmla="*/ 121763 h 600884"/>
                <a:gd name="connsiteY136" fmla="*/ 121763 h 600884"/>
                <a:gd name="connsiteX137" fmla="*/ 121763 h 600884"/>
                <a:gd name="connsiteY137" fmla="*/ 121763 h 600884"/>
                <a:gd name="connsiteX138" fmla="*/ 121763 h 600884"/>
                <a:gd name="connsiteY138" fmla="*/ 121763 h 600884"/>
                <a:gd name="connsiteX139" fmla="*/ 121763 h 600884"/>
                <a:gd name="connsiteY139" fmla="*/ 121763 h 600884"/>
                <a:gd name="connsiteX140" fmla="*/ 121763 h 600884"/>
                <a:gd name="connsiteY140" fmla="*/ 121763 h 600884"/>
                <a:gd name="connsiteX141" fmla="*/ 121763 h 600884"/>
                <a:gd name="connsiteY141" fmla="*/ 121763 h 600884"/>
                <a:gd name="connsiteX142" fmla="*/ 121763 h 600884"/>
                <a:gd name="connsiteY142" fmla="*/ 121763 h 600884"/>
                <a:gd name="connsiteX143" fmla="*/ 121763 h 600884"/>
                <a:gd name="connsiteY143" fmla="*/ 121763 h 600884"/>
                <a:gd name="connsiteX144" fmla="*/ 121763 h 600884"/>
                <a:gd name="connsiteY144" fmla="*/ 121763 h 600884"/>
                <a:gd name="connsiteX145" fmla="*/ 121763 h 600884"/>
                <a:gd name="connsiteY145" fmla="*/ 121763 h 600884"/>
                <a:gd name="connsiteX146" fmla="*/ 121763 h 600884"/>
                <a:gd name="connsiteY146" fmla="*/ 121763 h 600884"/>
                <a:gd name="connsiteX147" fmla="*/ 121763 h 600884"/>
                <a:gd name="connsiteY147" fmla="*/ 121763 h 600884"/>
                <a:gd name="connsiteX148" fmla="*/ 121763 h 600884"/>
                <a:gd name="connsiteY148" fmla="*/ 121763 h 600884"/>
                <a:gd name="connsiteX149" fmla="*/ 121763 h 600884"/>
                <a:gd name="connsiteY149" fmla="*/ 121763 h 600884"/>
                <a:gd name="connsiteX150" fmla="*/ 121763 h 600884"/>
                <a:gd name="connsiteY150" fmla="*/ 121763 h 600884"/>
                <a:gd name="connsiteX151" fmla="*/ 121763 h 600884"/>
                <a:gd name="connsiteY151" fmla="*/ 121763 h 600884"/>
                <a:gd name="connsiteX152" fmla="*/ 121763 h 600884"/>
                <a:gd name="connsiteY152" fmla="*/ 121763 h 600884"/>
                <a:gd name="connsiteX153" fmla="*/ 121763 h 600884"/>
                <a:gd name="connsiteY153" fmla="*/ 121763 h 600884"/>
                <a:gd name="connsiteX154" fmla="*/ 121763 h 600884"/>
                <a:gd name="connsiteY154" fmla="*/ 121763 h 600884"/>
                <a:gd name="connsiteX155" fmla="*/ 121763 h 600884"/>
                <a:gd name="connsiteY155" fmla="*/ 121763 h 600884"/>
                <a:gd name="connsiteX156" fmla="*/ 121763 h 600884"/>
                <a:gd name="connsiteY156" fmla="*/ 121763 h 600884"/>
                <a:gd name="connsiteX157" fmla="*/ 121763 h 600884"/>
                <a:gd name="connsiteY157" fmla="*/ 121763 h 600884"/>
                <a:gd name="connsiteX158" fmla="*/ 121763 h 600884"/>
                <a:gd name="connsiteY158" fmla="*/ 121763 h 600884"/>
                <a:gd name="connsiteX159" fmla="*/ 121763 h 600884"/>
                <a:gd name="connsiteY159" fmla="*/ 121763 h 600884"/>
                <a:gd name="connsiteX160" fmla="*/ 121763 h 600884"/>
                <a:gd name="connsiteY160" fmla="*/ 121763 h 600884"/>
                <a:gd name="connsiteX161" fmla="*/ 121763 h 600884"/>
                <a:gd name="connsiteY161" fmla="*/ 121763 h 600884"/>
                <a:gd name="connsiteX162" fmla="*/ 121763 h 600884"/>
                <a:gd name="connsiteY162" fmla="*/ 121763 h 600884"/>
                <a:gd name="connsiteX163" fmla="*/ 121763 h 600884"/>
                <a:gd name="connsiteY163" fmla="*/ 121763 h 600884"/>
                <a:gd name="connsiteX164" fmla="*/ 121763 h 600884"/>
                <a:gd name="connsiteY164" fmla="*/ 121763 h 600884"/>
                <a:gd name="connsiteX165" fmla="*/ 121763 h 600884"/>
                <a:gd name="connsiteY165" fmla="*/ 121763 h 600884"/>
                <a:gd name="connsiteX166" fmla="*/ 121763 h 600884"/>
                <a:gd name="connsiteY166" fmla="*/ 121763 h 600884"/>
                <a:gd name="connsiteX167" fmla="*/ 121763 h 600884"/>
                <a:gd name="connsiteY167" fmla="*/ 121763 h 600884"/>
                <a:gd name="connsiteX168" fmla="*/ 121763 h 600884"/>
                <a:gd name="connsiteY168" fmla="*/ 121763 h 600884"/>
                <a:gd name="connsiteX169" fmla="*/ 121763 h 600884"/>
                <a:gd name="connsiteY169" fmla="*/ 121763 h 600884"/>
                <a:gd name="connsiteX170" fmla="*/ 121763 h 600884"/>
                <a:gd name="connsiteY170" fmla="*/ 121763 h 600884"/>
                <a:gd name="connsiteX171" fmla="*/ 121763 h 600884"/>
                <a:gd name="connsiteY171" fmla="*/ 121763 h 600884"/>
                <a:gd name="connsiteX172" fmla="*/ 121763 h 600884"/>
                <a:gd name="connsiteY172" fmla="*/ 121763 h 600884"/>
                <a:gd name="connsiteX173" fmla="*/ 121763 h 600884"/>
                <a:gd name="connsiteY173" fmla="*/ 121763 h 600884"/>
                <a:gd name="connsiteX174" fmla="*/ 121763 h 600884"/>
                <a:gd name="connsiteY174" fmla="*/ 121763 h 600884"/>
                <a:gd name="connsiteX175" fmla="*/ 121763 h 600884"/>
                <a:gd name="connsiteY175" fmla="*/ 121763 h 600884"/>
                <a:gd name="connsiteX176" fmla="*/ 121763 h 600884"/>
                <a:gd name="connsiteY176" fmla="*/ 121763 h 600884"/>
                <a:gd name="connsiteX177" fmla="*/ 121763 h 600884"/>
                <a:gd name="connsiteY177" fmla="*/ 121763 h 600884"/>
                <a:gd name="connsiteX178" fmla="*/ 121763 h 600884"/>
                <a:gd name="connsiteY178" fmla="*/ 121763 h 600884"/>
                <a:gd name="connsiteX179" fmla="*/ 121763 h 600884"/>
                <a:gd name="connsiteY179" fmla="*/ 121763 h 600884"/>
                <a:gd name="connsiteX180" fmla="*/ 121763 h 600884"/>
                <a:gd name="connsiteY180" fmla="*/ 121763 h 600884"/>
                <a:gd name="connsiteX181" fmla="*/ 121763 h 600884"/>
                <a:gd name="connsiteY181" fmla="*/ 121763 h 600884"/>
                <a:gd name="connsiteX182" fmla="*/ 121763 h 600884"/>
                <a:gd name="connsiteY182" fmla="*/ 121763 h 600884"/>
                <a:gd name="connsiteX183" fmla="*/ 121763 h 600884"/>
                <a:gd name="connsiteY183" fmla="*/ 121763 h 600884"/>
                <a:gd name="connsiteX184" fmla="*/ 121763 h 600884"/>
                <a:gd name="connsiteY184" fmla="*/ 121763 h 600884"/>
                <a:gd name="connsiteX185" fmla="*/ 121763 h 600884"/>
                <a:gd name="connsiteY185" fmla="*/ 121763 h 600884"/>
                <a:gd name="connsiteX186" fmla="*/ 121763 h 600884"/>
                <a:gd name="connsiteY186" fmla="*/ 121763 h 600884"/>
                <a:gd name="connsiteX187" fmla="*/ 121763 h 600884"/>
                <a:gd name="connsiteY187" fmla="*/ 121763 h 600884"/>
                <a:gd name="connsiteX188" fmla="*/ 121763 h 600884"/>
                <a:gd name="connsiteY188" fmla="*/ 121763 h 600884"/>
                <a:gd name="connsiteX189" fmla="*/ 121763 h 600884"/>
                <a:gd name="connsiteY189" fmla="*/ 121763 h 600884"/>
                <a:gd name="connsiteX190" fmla="*/ 121763 h 600884"/>
                <a:gd name="connsiteY190" fmla="*/ 121763 h 600884"/>
                <a:gd name="connsiteX191" fmla="*/ 121763 h 600884"/>
                <a:gd name="connsiteY191" fmla="*/ 121763 h 600884"/>
                <a:gd name="connsiteX192" fmla="*/ 121763 h 600884"/>
                <a:gd name="connsiteY192" fmla="*/ 121763 h 600884"/>
                <a:gd name="connsiteX193" fmla="*/ 121763 h 600884"/>
                <a:gd name="connsiteY193" fmla="*/ 121763 h 600884"/>
                <a:gd name="connsiteX194" fmla="*/ 121763 h 600884"/>
                <a:gd name="connsiteY194" fmla="*/ 121763 h 600884"/>
                <a:gd name="connsiteX195" fmla="*/ 121763 h 600884"/>
                <a:gd name="connsiteY195" fmla="*/ 121763 h 600884"/>
                <a:gd name="connsiteX196" fmla="*/ 121763 h 600884"/>
                <a:gd name="connsiteY196" fmla="*/ 121763 h 600884"/>
                <a:gd name="connsiteX197" fmla="*/ 121763 h 600884"/>
                <a:gd name="connsiteY197" fmla="*/ 121763 h 600884"/>
                <a:gd name="connsiteX198" fmla="*/ 121763 h 600884"/>
                <a:gd name="connsiteY198" fmla="*/ 121763 h 600884"/>
                <a:gd name="connsiteX199" fmla="*/ 121763 h 600884"/>
                <a:gd name="connsiteY199" fmla="*/ 121763 h 600884"/>
                <a:gd name="connsiteX200" fmla="*/ 121763 h 600884"/>
                <a:gd name="connsiteY200" fmla="*/ 121763 h 600884"/>
                <a:gd name="connsiteX201" fmla="*/ 121763 h 600884"/>
                <a:gd name="connsiteY201" fmla="*/ 121763 h 600884"/>
                <a:gd name="connsiteX202" fmla="*/ 121763 h 600884"/>
                <a:gd name="connsiteY202" fmla="*/ 121763 h 600884"/>
                <a:gd name="connsiteX203" fmla="*/ 121763 h 600884"/>
                <a:gd name="connsiteY203" fmla="*/ 121763 h 600884"/>
                <a:gd name="connsiteX204" fmla="*/ 121763 h 600884"/>
                <a:gd name="connsiteY204" fmla="*/ 121763 h 600884"/>
                <a:gd name="connsiteX205" fmla="*/ 121763 h 600884"/>
                <a:gd name="connsiteY205" fmla="*/ 121763 h 600884"/>
                <a:gd name="connsiteX206" fmla="*/ 121763 h 600884"/>
                <a:gd name="connsiteY206" fmla="*/ 121763 h 600884"/>
                <a:gd name="connsiteX207" fmla="*/ 121763 h 600884"/>
                <a:gd name="connsiteY207" fmla="*/ 121763 h 600884"/>
                <a:gd name="connsiteX208" fmla="*/ 121763 h 600884"/>
                <a:gd name="connsiteY208" fmla="*/ 121763 h 600884"/>
                <a:gd name="connsiteX209" fmla="*/ 121763 h 600884"/>
                <a:gd name="connsiteY209" fmla="*/ 121763 h 600884"/>
                <a:gd name="connsiteX210" fmla="*/ 121763 h 600884"/>
                <a:gd name="connsiteY210" fmla="*/ 121763 h 600884"/>
                <a:gd name="connsiteX211" fmla="*/ 121763 h 600884"/>
                <a:gd name="connsiteY211" fmla="*/ 121763 h 600884"/>
                <a:gd name="connsiteX212" fmla="*/ 121763 h 600884"/>
                <a:gd name="connsiteY212" fmla="*/ 121763 h 600884"/>
                <a:gd name="connsiteX213" fmla="*/ 121763 h 600884"/>
                <a:gd name="connsiteY213" fmla="*/ 121763 h 600884"/>
                <a:gd name="connsiteX214" fmla="*/ 121763 h 600884"/>
                <a:gd name="connsiteY214" fmla="*/ 121763 h 600884"/>
                <a:gd name="connsiteX215" fmla="*/ 121763 h 600884"/>
                <a:gd name="connsiteY215" fmla="*/ 121763 h 600884"/>
                <a:gd name="connsiteX216" fmla="*/ 121763 h 600884"/>
                <a:gd name="connsiteY216" fmla="*/ 121763 h 600884"/>
                <a:gd name="connsiteX217" fmla="*/ 121763 h 600884"/>
                <a:gd name="connsiteY217" fmla="*/ 121763 h 600884"/>
                <a:gd name="connsiteX218" fmla="*/ 121763 h 600884"/>
                <a:gd name="connsiteY218" fmla="*/ 121763 h 600884"/>
                <a:gd name="connsiteX219" fmla="*/ 121763 h 600884"/>
                <a:gd name="connsiteY219" fmla="*/ 121763 h 600884"/>
                <a:gd name="connsiteX220" fmla="*/ 121763 h 600884"/>
                <a:gd name="connsiteY220" fmla="*/ 121763 h 600884"/>
                <a:gd name="connsiteX221" fmla="*/ 121763 h 600884"/>
                <a:gd name="connsiteY221" fmla="*/ 121763 h 600884"/>
                <a:gd name="connsiteX222" fmla="*/ 121763 h 600884"/>
                <a:gd name="connsiteY222" fmla="*/ 121763 h 600884"/>
                <a:gd name="connsiteX223" fmla="*/ 121763 h 600884"/>
                <a:gd name="connsiteY223" fmla="*/ 121763 h 600884"/>
                <a:gd name="connsiteX224" fmla="*/ 121763 h 600884"/>
                <a:gd name="connsiteY224" fmla="*/ 121763 h 600884"/>
                <a:gd name="connsiteX225" fmla="*/ 121763 h 600884"/>
                <a:gd name="connsiteY225" fmla="*/ 121763 h 600884"/>
                <a:gd name="connsiteX226" fmla="*/ 121763 h 600884"/>
                <a:gd name="connsiteY226" fmla="*/ 121763 h 600884"/>
                <a:gd name="connsiteX227" fmla="*/ 121763 h 600884"/>
                <a:gd name="connsiteY227" fmla="*/ 121763 h 600884"/>
                <a:gd name="connsiteX228" fmla="*/ 121763 h 600884"/>
                <a:gd name="connsiteY228" fmla="*/ 121763 h 600884"/>
                <a:gd name="connsiteX229" fmla="*/ 121763 h 600884"/>
                <a:gd name="connsiteY229" fmla="*/ 121763 h 600884"/>
                <a:gd name="connsiteX230" fmla="*/ 121763 h 600884"/>
                <a:gd name="connsiteY230" fmla="*/ 121763 h 600884"/>
                <a:gd name="connsiteX231" fmla="*/ 121763 h 600884"/>
                <a:gd name="connsiteY231" fmla="*/ 121763 h 600884"/>
                <a:gd name="connsiteX232" fmla="*/ 121763 h 600884"/>
                <a:gd name="connsiteY232" fmla="*/ 121763 h 600884"/>
                <a:gd name="connsiteX233" fmla="*/ 121763 h 600884"/>
                <a:gd name="connsiteY233" fmla="*/ 121763 h 600884"/>
                <a:gd name="connsiteX234" fmla="*/ 121763 h 600884"/>
                <a:gd name="connsiteY234" fmla="*/ 121763 h 600884"/>
                <a:gd name="connsiteX235" fmla="*/ 121763 h 600884"/>
                <a:gd name="connsiteY235" fmla="*/ 121763 h 600884"/>
                <a:gd name="connsiteX236" fmla="*/ 121763 h 600884"/>
                <a:gd name="connsiteY236" fmla="*/ 121763 h 600884"/>
                <a:gd name="connsiteX237" fmla="*/ 121763 h 600884"/>
                <a:gd name="connsiteY237" fmla="*/ 121763 h 600884"/>
                <a:gd name="connsiteX238" fmla="*/ 121763 h 600884"/>
                <a:gd name="connsiteY238" fmla="*/ 121763 h 600884"/>
                <a:gd name="connsiteX239" fmla="*/ 121763 h 600884"/>
                <a:gd name="connsiteY239" fmla="*/ 121763 h 600884"/>
                <a:gd name="connsiteX240" fmla="*/ 121763 h 600884"/>
                <a:gd name="connsiteY240" fmla="*/ 121763 h 600884"/>
                <a:gd name="connsiteX241" fmla="*/ 121763 h 600884"/>
                <a:gd name="connsiteY241" fmla="*/ 121763 h 600884"/>
                <a:gd name="connsiteX242" fmla="*/ 121763 h 600884"/>
                <a:gd name="connsiteY242" fmla="*/ 121763 h 600884"/>
                <a:gd name="connsiteX243" fmla="*/ 121763 h 600884"/>
                <a:gd name="connsiteY243" fmla="*/ 121763 h 600884"/>
                <a:gd name="connsiteX244" fmla="*/ 121763 h 600884"/>
                <a:gd name="connsiteY244" fmla="*/ 121763 h 600884"/>
                <a:gd name="connsiteX245" fmla="*/ 121763 h 600884"/>
                <a:gd name="connsiteY245" fmla="*/ 121763 h 600884"/>
                <a:gd name="connsiteX246" fmla="*/ 121763 h 600884"/>
                <a:gd name="connsiteY246" fmla="*/ 121763 h 600884"/>
                <a:gd name="connsiteX247" fmla="*/ 121763 h 600884"/>
                <a:gd name="connsiteY247" fmla="*/ 121763 h 600884"/>
                <a:gd name="connsiteX248" fmla="*/ 121763 h 600884"/>
                <a:gd name="connsiteY248" fmla="*/ 121763 h 600884"/>
                <a:gd name="connsiteX249" fmla="*/ 121763 h 600884"/>
                <a:gd name="connsiteY249" fmla="*/ 121763 h 600884"/>
                <a:gd name="connsiteX250" fmla="*/ 121763 h 600884"/>
                <a:gd name="connsiteY250" fmla="*/ 121763 h 600884"/>
                <a:gd name="connsiteX251" fmla="*/ 121763 h 600884"/>
                <a:gd name="connsiteY251" fmla="*/ 121763 h 600884"/>
                <a:gd name="connsiteX252" fmla="*/ 121763 h 600884"/>
                <a:gd name="connsiteY252" fmla="*/ 121763 h 600884"/>
                <a:gd name="connsiteX253" fmla="*/ 121763 h 600884"/>
                <a:gd name="connsiteY253" fmla="*/ 121763 h 600884"/>
                <a:gd name="connsiteX254" fmla="*/ 121763 h 600884"/>
                <a:gd name="connsiteY254" fmla="*/ 121763 h 600884"/>
                <a:gd name="connsiteX255" fmla="*/ 121763 h 600884"/>
                <a:gd name="connsiteY255" fmla="*/ 121763 h 600884"/>
                <a:gd name="connsiteX256" fmla="*/ 121763 h 600884"/>
                <a:gd name="connsiteY256" fmla="*/ 121763 h 600884"/>
                <a:gd name="connsiteX257" fmla="*/ 121763 h 600884"/>
                <a:gd name="connsiteY257" fmla="*/ 121763 h 600884"/>
                <a:gd name="connsiteX258" fmla="*/ 121763 h 600884"/>
                <a:gd name="connsiteY258" fmla="*/ 121763 h 600884"/>
                <a:gd name="connsiteX259" fmla="*/ 121763 h 600884"/>
                <a:gd name="connsiteY259" fmla="*/ 121763 h 600884"/>
                <a:gd name="connsiteX260" fmla="*/ 121763 h 600884"/>
                <a:gd name="connsiteY260" fmla="*/ 121763 h 600884"/>
                <a:gd name="connsiteX261" fmla="*/ 121763 h 600884"/>
                <a:gd name="connsiteY261" fmla="*/ 121763 h 600884"/>
                <a:gd name="connsiteX262" fmla="*/ 121763 h 600884"/>
                <a:gd name="connsiteY262" fmla="*/ 121763 h 600884"/>
                <a:gd name="connsiteX263" fmla="*/ 121763 h 600884"/>
                <a:gd name="connsiteY263" fmla="*/ 121763 h 600884"/>
                <a:gd name="connsiteX264" fmla="*/ 121763 h 600884"/>
                <a:gd name="connsiteY264" fmla="*/ 121763 h 600884"/>
                <a:gd name="connsiteX265" fmla="*/ 121763 h 600884"/>
                <a:gd name="connsiteY265" fmla="*/ 121763 h 600884"/>
                <a:gd name="connsiteX266" fmla="*/ 121763 h 600884"/>
                <a:gd name="connsiteY266" fmla="*/ 121763 h 600884"/>
                <a:gd name="connsiteX267" fmla="*/ 121763 h 600884"/>
                <a:gd name="connsiteY267" fmla="*/ 121763 h 600884"/>
                <a:gd name="connsiteX268" fmla="*/ 121763 h 600884"/>
                <a:gd name="connsiteY268" fmla="*/ 121763 h 600884"/>
                <a:gd name="connsiteX269" fmla="*/ 121763 h 600884"/>
                <a:gd name="connsiteY269" fmla="*/ 121763 h 600884"/>
                <a:gd name="connsiteX270" fmla="*/ 121763 h 600884"/>
                <a:gd name="connsiteY270" fmla="*/ 121763 h 600884"/>
                <a:gd name="connsiteX271" fmla="*/ 121763 h 600884"/>
                <a:gd name="connsiteY271" fmla="*/ 121763 h 600884"/>
                <a:gd name="connsiteX272" fmla="*/ 121763 h 600884"/>
                <a:gd name="connsiteY272" fmla="*/ 121763 h 600884"/>
                <a:gd name="connsiteX273" fmla="*/ 121763 h 600884"/>
                <a:gd name="connsiteY273" fmla="*/ 121763 h 600884"/>
                <a:gd name="connsiteX274" fmla="*/ 121763 h 600884"/>
                <a:gd name="connsiteY274" fmla="*/ 121763 h 600884"/>
                <a:gd name="connsiteX275" fmla="*/ 121763 h 600884"/>
                <a:gd name="connsiteY275" fmla="*/ 121763 h 600884"/>
                <a:gd name="connsiteX276" fmla="*/ 121763 h 600884"/>
                <a:gd name="connsiteY276" fmla="*/ 121763 h 600884"/>
                <a:gd name="connsiteX277" fmla="*/ 121763 h 600884"/>
                <a:gd name="connsiteY277" fmla="*/ 121763 h 600884"/>
                <a:gd name="connsiteX278" fmla="*/ 121763 h 600884"/>
                <a:gd name="connsiteY278" fmla="*/ 121763 h 600884"/>
                <a:gd name="connsiteX279" fmla="*/ 121763 h 600884"/>
                <a:gd name="connsiteY279" fmla="*/ 121763 h 600884"/>
                <a:gd name="connsiteX280" fmla="*/ 121763 h 600884"/>
                <a:gd name="connsiteY280" fmla="*/ 121763 h 600884"/>
                <a:gd name="connsiteX281" fmla="*/ 121763 h 600884"/>
                <a:gd name="connsiteY281" fmla="*/ 121763 h 600884"/>
                <a:gd name="connsiteX282" fmla="*/ 121763 h 600884"/>
                <a:gd name="connsiteY282" fmla="*/ 121763 h 600884"/>
                <a:gd name="connsiteX283" fmla="*/ 121763 h 600884"/>
                <a:gd name="connsiteY283" fmla="*/ 121763 h 600884"/>
                <a:gd name="connsiteX284" fmla="*/ 121763 h 600884"/>
                <a:gd name="connsiteY284" fmla="*/ 121763 h 600884"/>
                <a:gd name="connsiteX285" fmla="*/ 121763 h 600884"/>
                <a:gd name="connsiteY285" fmla="*/ 121763 h 600884"/>
                <a:gd name="connsiteX286" fmla="*/ 121763 h 600884"/>
                <a:gd name="connsiteY286" fmla="*/ 121763 h 600884"/>
                <a:gd name="connsiteX287" fmla="*/ 121763 h 600884"/>
                <a:gd name="connsiteY287" fmla="*/ 121763 h 600884"/>
                <a:gd name="connsiteX288" fmla="*/ 121763 h 600884"/>
                <a:gd name="connsiteY288" fmla="*/ 121763 h 600884"/>
                <a:gd name="connsiteX289" fmla="*/ 121763 h 600884"/>
                <a:gd name="connsiteY289" fmla="*/ 121763 h 600884"/>
                <a:gd name="connsiteX290" fmla="*/ 121763 h 600884"/>
                <a:gd name="connsiteY290" fmla="*/ 121763 h 600884"/>
                <a:gd name="connsiteX291" fmla="*/ 121763 h 600884"/>
                <a:gd name="connsiteY291" fmla="*/ 121763 h 600884"/>
                <a:gd name="connsiteX292" fmla="*/ 121763 h 600884"/>
                <a:gd name="connsiteY292" fmla="*/ 121763 h 600884"/>
                <a:gd name="connsiteX293" fmla="*/ 121763 h 600884"/>
                <a:gd name="connsiteY293" fmla="*/ 121763 h 600884"/>
                <a:gd name="connsiteX294" fmla="*/ 121763 h 600884"/>
                <a:gd name="connsiteY294" fmla="*/ 121763 h 600884"/>
                <a:gd name="connsiteX295" fmla="*/ 121763 h 600884"/>
                <a:gd name="connsiteY295" fmla="*/ 121763 h 600884"/>
                <a:gd name="connsiteX296" fmla="*/ 121763 h 600884"/>
                <a:gd name="connsiteY296" fmla="*/ 121763 h 600884"/>
                <a:gd name="connsiteX297" fmla="*/ 121763 h 600884"/>
                <a:gd name="connsiteY297" fmla="*/ 121763 h 600884"/>
                <a:gd name="connsiteX298" fmla="*/ 121763 h 600884"/>
                <a:gd name="connsiteY298" fmla="*/ 121763 h 600884"/>
                <a:gd name="connsiteX299" fmla="*/ 121763 h 600884"/>
                <a:gd name="connsiteY299" fmla="*/ 121763 h 600884"/>
                <a:gd name="connsiteX300" fmla="*/ 121763 h 600884"/>
                <a:gd name="connsiteY300" fmla="*/ 121763 h 600884"/>
                <a:gd name="connsiteX301" fmla="*/ 121763 h 600884"/>
                <a:gd name="connsiteY301" fmla="*/ 121763 h 600884"/>
                <a:gd name="connsiteX302" fmla="*/ 121763 h 600884"/>
                <a:gd name="connsiteY302" fmla="*/ 121763 h 600884"/>
                <a:gd name="connsiteX303" fmla="*/ 121763 h 600884"/>
                <a:gd name="connsiteY303" fmla="*/ 121763 h 600884"/>
                <a:gd name="connsiteX304" fmla="*/ 121763 h 600884"/>
                <a:gd name="connsiteY304" fmla="*/ 121763 h 600884"/>
                <a:gd name="connsiteX305" fmla="*/ 121763 h 600884"/>
                <a:gd name="connsiteY305" fmla="*/ 121763 h 600884"/>
                <a:gd name="connsiteX306" fmla="*/ 121763 h 600884"/>
                <a:gd name="connsiteY306" fmla="*/ 121763 h 600884"/>
                <a:gd name="connsiteX307" fmla="*/ 121763 h 600884"/>
                <a:gd name="connsiteY307" fmla="*/ 121763 h 600884"/>
                <a:gd name="connsiteX308" fmla="*/ 121763 h 600884"/>
                <a:gd name="connsiteY308" fmla="*/ 121763 h 600884"/>
                <a:gd name="connsiteX309" fmla="*/ 121763 h 600884"/>
                <a:gd name="connsiteY309" fmla="*/ 121763 h 600884"/>
                <a:gd name="connsiteX310" fmla="*/ 121763 h 600884"/>
                <a:gd name="connsiteY310" fmla="*/ 121763 h 600884"/>
                <a:gd name="connsiteX311" fmla="*/ 121763 h 600884"/>
                <a:gd name="connsiteY311" fmla="*/ 121763 h 600884"/>
                <a:gd name="connsiteX312" fmla="*/ 121763 h 600884"/>
                <a:gd name="connsiteY312" fmla="*/ 121763 h 600884"/>
                <a:gd name="connsiteX313" fmla="*/ 121763 h 600884"/>
                <a:gd name="connsiteY313" fmla="*/ 121763 h 600884"/>
                <a:gd name="connsiteX314" fmla="*/ 121763 h 600884"/>
                <a:gd name="connsiteY314" fmla="*/ 121763 h 600884"/>
                <a:gd name="connsiteX315" fmla="*/ 121763 h 600884"/>
                <a:gd name="connsiteY315" fmla="*/ 121763 h 600884"/>
                <a:gd name="connsiteX316" fmla="*/ 121763 h 600884"/>
                <a:gd name="connsiteY316" fmla="*/ 121763 h 600884"/>
                <a:gd name="connsiteX317" fmla="*/ 121763 h 600884"/>
                <a:gd name="connsiteY317" fmla="*/ 121763 h 600884"/>
                <a:gd name="connsiteX318" fmla="*/ 121763 h 600884"/>
                <a:gd name="connsiteY318" fmla="*/ 121763 h 600884"/>
                <a:gd name="connsiteX319" fmla="*/ 121763 h 600884"/>
                <a:gd name="connsiteY319" fmla="*/ 121763 h 600884"/>
                <a:gd name="connsiteX320" fmla="*/ 121763 h 600884"/>
                <a:gd name="connsiteY320" fmla="*/ 121763 h 600884"/>
                <a:gd name="connsiteX321" fmla="*/ 121763 h 600884"/>
                <a:gd name="connsiteY321" fmla="*/ 121763 h 600884"/>
                <a:gd name="connsiteX322" fmla="*/ 121763 h 600884"/>
                <a:gd name="connsiteY322" fmla="*/ 121763 h 600884"/>
                <a:gd name="connsiteX323" fmla="*/ 121763 h 600884"/>
                <a:gd name="connsiteY323" fmla="*/ 121763 h 600884"/>
                <a:gd name="connsiteX324" fmla="*/ 121763 h 600884"/>
                <a:gd name="connsiteY324" fmla="*/ 121763 h 600884"/>
                <a:gd name="connsiteX325" fmla="*/ 121763 h 600884"/>
                <a:gd name="connsiteY325" fmla="*/ 121763 h 600884"/>
                <a:gd name="connsiteX326" fmla="*/ 121763 h 600884"/>
                <a:gd name="connsiteY326" fmla="*/ 121763 h 600884"/>
                <a:gd name="connsiteX327" fmla="*/ 121763 h 600884"/>
                <a:gd name="connsiteY327" fmla="*/ 121763 h 600884"/>
                <a:gd name="connsiteX328" fmla="*/ 121763 h 600884"/>
                <a:gd name="connsiteY328" fmla="*/ 121763 h 600884"/>
                <a:gd name="connsiteX329" fmla="*/ 121763 h 600884"/>
                <a:gd name="connsiteY329" fmla="*/ 121763 h 600884"/>
                <a:gd name="connsiteX330" fmla="*/ 121763 h 600884"/>
                <a:gd name="connsiteY330" fmla="*/ 121763 h 600884"/>
                <a:gd name="connsiteX331" fmla="*/ 121763 h 600884"/>
                <a:gd name="connsiteY331" fmla="*/ 121763 h 600884"/>
                <a:gd name="connsiteX332" fmla="*/ 121763 h 600884"/>
                <a:gd name="connsiteY332" fmla="*/ 121763 h 600884"/>
                <a:gd name="connsiteX333" fmla="*/ 121763 h 600884"/>
                <a:gd name="connsiteY333" fmla="*/ 121763 h 600884"/>
                <a:gd name="connsiteX334" fmla="*/ 121763 h 600884"/>
                <a:gd name="connsiteY334" fmla="*/ 121763 h 600884"/>
                <a:gd name="connsiteX335" fmla="*/ 121763 h 600884"/>
                <a:gd name="connsiteY335" fmla="*/ 121763 h 600884"/>
                <a:gd name="connsiteX336" fmla="*/ 121763 h 600884"/>
                <a:gd name="connsiteY336" fmla="*/ 121763 h 600884"/>
                <a:gd name="connsiteX337" fmla="*/ 121763 h 600884"/>
                <a:gd name="connsiteY337" fmla="*/ 121763 h 600884"/>
                <a:gd name="connsiteX338" fmla="*/ 121763 h 600884"/>
                <a:gd name="connsiteY338" fmla="*/ 121763 h 600884"/>
                <a:gd name="connsiteX339" fmla="*/ 121763 h 600884"/>
                <a:gd name="connsiteY339" fmla="*/ 121763 h 600884"/>
                <a:gd name="connsiteX340" fmla="*/ 121763 h 600884"/>
                <a:gd name="connsiteY340" fmla="*/ 121763 h 600884"/>
                <a:gd name="connsiteX341" fmla="*/ 121763 h 600884"/>
                <a:gd name="connsiteY341" fmla="*/ 121763 h 600884"/>
                <a:gd name="connsiteX342" fmla="*/ 121763 h 600884"/>
                <a:gd name="connsiteY342" fmla="*/ 121763 h 600884"/>
                <a:gd name="connsiteX343" fmla="*/ 121763 h 600884"/>
                <a:gd name="connsiteY343" fmla="*/ 121763 h 600884"/>
                <a:gd name="connsiteX344" fmla="*/ 121763 h 600884"/>
                <a:gd name="connsiteY344" fmla="*/ 121763 h 600884"/>
                <a:gd name="connsiteX345" fmla="*/ 121763 h 600884"/>
                <a:gd name="connsiteY345" fmla="*/ 121763 h 600884"/>
                <a:gd name="connsiteX346" fmla="*/ 121763 h 600884"/>
                <a:gd name="connsiteY346" fmla="*/ 121763 h 600884"/>
                <a:gd name="connsiteX347" fmla="*/ 121763 h 600884"/>
                <a:gd name="connsiteY347" fmla="*/ 121763 h 600884"/>
                <a:gd name="connsiteX348" fmla="*/ 121763 h 600884"/>
                <a:gd name="connsiteY348" fmla="*/ 121763 h 600884"/>
                <a:gd name="connsiteX349" fmla="*/ 121763 h 600884"/>
                <a:gd name="connsiteY349" fmla="*/ 121763 h 600884"/>
                <a:gd name="connsiteX350" fmla="*/ 121763 h 600884"/>
                <a:gd name="connsiteY350" fmla="*/ 121763 h 600884"/>
                <a:gd name="connsiteX351" fmla="*/ 121763 h 600884"/>
                <a:gd name="connsiteY351" fmla="*/ 121763 h 600884"/>
                <a:gd name="connsiteX352" fmla="*/ 121763 h 600884"/>
                <a:gd name="connsiteY352" fmla="*/ 121763 h 600884"/>
                <a:gd name="connsiteX353" fmla="*/ 121763 h 600884"/>
                <a:gd name="connsiteY353" fmla="*/ 121763 h 600884"/>
                <a:gd name="connsiteX354" fmla="*/ 121763 h 600884"/>
                <a:gd name="connsiteY354" fmla="*/ 121763 h 600884"/>
                <a:gd name="connsiteX355" fmla="*/ 121763 h 600884"/>
                <a:gd name="connsiteY355" fmla="*/ 121763 h 600884"/>
                <a:gd name="connsiteX356" fmla="*/ 121763 h 600884"/>
                <a:gd name="connsiteY356" fmla="*/ 121763 h 600884"/>
                <a:gd name="connsiteX357" fmla="*/ 121763 h 600884"/>
                <a:gd name="connsiteY357" fmla="*/ 121763 h 600884"/>
                <a:gd name="connsiteX358" fmla="*/ 121763 h 600884"/>
                <a:gd name="connsiteY358" fmla="*/ 121763 h 600884"/>
                <a:gd name="connsiteX359" fmla="*/ 121763 h 600884"/>
                <a:gd name="connsiteY359" fmla="*/ 121763 h 600884"/>
                <a:gd name="connsiteX360" fmla="*/ 121763 h 600884"/>
                <a:gd name="connsiteY360" fmla="*/ 121763 h 600884"/>
                <a:gd name="connsiteX361" fmla="*/ 121763 h 600884"/>
                <a:gd name="connsiteY361" fmla="*/ 121763 h 600884"/>
                <a:gd name="connsiteX362" fmla="*/ 121763 h 600884"/>
                <a:gd name="connsiteY362" fmla="*/ 121763 h 600884"/>
                <a:gd name="connsiteX363" fmla="*/ 121763 h 600884"/>
                <a:gd name="connsiteY363" fmla="*/ 121763 h 600884"/>
                <a:gd name="connsiteX364" fmla="*/ 121763 h 600884"/>
                <a:gd name="connsiteY364" fmla="*/ 121763 h 600884"/>
                <a:gd name="connsiteX365" fmla="*/ 121763 h 600884"/>
                <a:gd name="connsiteY365" fmla="*/ 121763 h 600884"/>
                <a:gd name="connsiteX366" fmla="*/ 121763 h 600884"/>
                <a:gd name="connsiteY366" fmla="*/ 121763 h 600884"/>
                <a:gd name="connsiteX367" fmla="*/ 121763 h 600884"/>
                <a:gd name="connsiteY367" fmla="*/ 121763 h 600884"/>
                <a:gd name="connsiteX368" fmla="*/ 121763 h 600884"/>
                <a:gd name="connsiteY368" fmla="*/ 121763 h 600884"/>
                <a:gd name="connsiteX369" fmla="*/ 121763 h 600884"/>
                <a:gd name="connsiteY369" fmla="*/ 121763 h 600884"/>
                <a:gd name="connsiteX370" fmla="*/ 121763 h 600884"/>
                <a:gd name="connsiteY370" fmla="*/ 121763 h 600884"/>
                <a:gd name="connsiteX371" fmla="*/ 121763 h 600884"/>
                <a:gd name="connsiteY371" fmla="*/ 121763 h 600884"/>
                <a:gd name="connsiteX372" fmla="*/ 121763 h 600884"/>
                <a:gd name="connsiteY372" fmla="*/ 121763 h 600884"/>
                <a:gd name="connsiteX373" fmla="*/ 121763 h 600884"/>
                <a:gd name="connsiteY373" fmla="*/ 121763 h 600884"/>
                <a:gd name="connsiteX374" fmla="*/ 121763 h 600884"/>
                <a:gd name="connsiteY374" fmla="*/ 121763 h 600884"/>
                <a:gd name="connsiteX375" fmla="*/ 121763 h 600884"/>
                <a:gd name="connsiteY375" fmla="*/ 121763 h 600884"/>
                <a:gd name="connsiteX376" fmla="*/ 121763 h 600884"/>
                <a:gd name="connsiteY376" fmla="*/ 121763 h 600884"/>
                <a:gd name="connsiteX377" fmla="*/ 121763 h 600884"/>
                <a:gd name="connsiteY377" fmla="*/ 121763 h 600884"/>
                <a:gd name="connsiteX378" fmla="*/ 121763 h 600884"/>
                <a:gd name="connsiteY378" fmla="*/ 121763 h 600884"/>
                <a:gd name="connsiteX379" fmla="*/ 121763 h 600884"/>
                <a:gd name="connsiteY379" fmla="*/ 121763 h 600884"/>
                <a:gd name="connsiteX380" fmla="*/ 121763 h 600884"/>
                <a:gd name="connsiteY380" fmla="*/ 121763 h 600884"/>
                <a:gd name="connsiteX381" fmla="*/ 121763 h 600884"/>
                <a:gd name="connsiteY381" fmla="*/ 121763 h 600884"/>
                <a:gd name="connsiteX382" fmla="*/ 121763 h 600884"/>
                <a:gd name="connsiteY382" fmla="*/ 121763 h 600884"/>
                <a:gd name="connsiteX383" fmla="*/ 121763 h 600884"/>
                <a:gd name="connsiteY383" fmla="*/ 121763 h 600884"/>
                <a:gd name="connsiteX384" fmla="*/ 121763 h 600884"/>
                <a:gd name="connsiteY384" fmla="*/ 121763 h 600884"/>
                <a:gd name="connsiteX385" fmla="*/ 121763 h 600884"/>
                <a:gd name="connsiteY385" fmla="*/ 121763 h 600884"/>
                <a:gd name="connsiteX386" fmla="*/ 121763 h 600884"/>
                <a:gd name="connsiteY386" fmla="*/ 121763 h 600884"/>
                <a:gd name="connsiteX387" fmla="*/ 121763 h 600884"/>
                <a:gd name="connsiteY387" fmla="*/ 121763 h 600884"/>
                <a:gd name="connsiteX388" fmla="*/ 121763 h 600884"/>
                <a:gd name="connsiteY388" fmla="*/ 121763 h 600884"/>
                <a:gd name="connsiteX389" fmla="*/ 121763 h 600884"/>
                <a:gd name="connsiteY389" fmla="*/ 121763 h 600884"/>
                <a:gd name="connsiteX390" fmla="*/ 121763 h 600884"/>
                <a:gd name="connsiteY390" fmla="*/ 121763 h 600884"/>
                <a:gd name="connsiteX391" fmla="*/ 121763 h 600884"/>
                <a:gd name="connsiteY391" fmla="*/ 121763 h 600884"/>
                <a:gd name="connsiteX392" fmla="*/ 121763 h 600884"/>
                <a:gd name="connsiteY392" fmla="*/ 121763 h 600884"/>
                <a:gd name="connsiteX393" fmla="*/ 121763 h 600884"/>
                <a:gd name="connsiteY393" fmla="*/ 121763 h 600884"/>
                <a:gd name="connsiteX394" fmla="*/ 121763 h 600884"/>
                <a:gd name="connsiteY394" fmla="*/ 121763 h 600884"/>
                <a:gd name="connsiteX395" fmla="*/ 121763 h 600884"/>
                <a:gd name="connsiteY395" fmla="*/ 121763 h 600884"/>
                <a:gd name="connsiteX396" fmla="*/ 121763 h 600884"/>
                <a:gd name="connsiteY396" fmla="*/ 121763 h 600884"/>
                <a:gd name="connsiteX397" fmla="*/ 121763 h 600884"/>
                <a:gd name="connsiteY397" fmla="*/ 121763 h 600884"/>
                <a:gd name="connsiteX398" fmla="*/ 121763 h 600884"/>
                <a:gd name="connsiteY398" fmla="*/ 121763 h 600884"/>
                <a:gd name="connsiteX399" fmla="*/ 121763 h 600884"/>
                <a:gd name="connsiteY399" fmla="*/ 121763 h 600884"/>
                <a:gd name="connsiteX400" fmla="*/ 121763 h 600884"/>
                <a:gd name="connsiteY400" fmla="*/ 121763 h 600884"/>
                <a:gd name="connsiteX401" fmla="*/ 121763 h 600884"/>
                <a:gd name="connsiteY401" fmla="*/ 121763 h 600884"/>
                <a:gd name="connsiteX402" fmla="*/ 121763 h 600884"/>
                <a:gd name="connsiteY402" fmla="*/ 121763 h 600884"/>
                <a:gd name="connsiteX403" fmla="*/ 121763 h 600884"/>
                <a:gd name="connsiteY403" fmla="*/ 121763 h 600884"/>
                <a:gd name="connsiteX404" fmla="*/ 121763 h 600884"/>
                <a:gd name="connsiteY404" fmla="*/ 121763 h 600884"/>
                <a:gd name="connsiteX405" fmla="*/ 121763 h 600884"/>
                <a:gd name="connsiteY405" fmla="*/ 121763 h 600884"/>
                <a:gd name="connsiteX406" fmla="*/ 121763 h 600884"/>
                <a:gd name="connsiteY406" fmla="*/ 121763 h 600884"/>
                <a:gd name="connsiteX407" fmla="*/ 121763 h 600884"/>
                <a:gd name="connsiteY407" fmla="*/ 121763 h 600884"/>
                <a:gd name="connsiteX408" fmla="*/ 121763 h 600884"/>
                <a:gd name="connsiteY408" fmla="*/ 121763 h 600884"/>
                <a:gd name="connsiteX409" fmla="*/ 121763 h 600884"/>
                <a:gd name="connsiteY409" fmla="*/ 121763 h 600884"/>
                <a:gd name="connsiteX410" fmla="*/ 121763 h 600884"/>
                <a:gd name="connsiteY410" fmla="*/ 121763 h 600884"/>
                <a:gd name="connsiteX411" fmla="*/ 121763 h 600884"/>
                <a:gd name="connsiteY411" fmla="*/ 121763 h 600884"/>
                <a:gd name="connsiteX412" fmla="*/ 121763 h 600884"/>
                <a:gd name="connsiteY412" fmla="*/ 121763 h 600884"/>
                <a:gd name="connsiteX413" fmla="*/ 121763 h 600884"/>
                <a:gd name="connsiteY413" fmla="*/ 121763 h 600884"/>
                <a:gd name="connsiteX414" fmla="*/ 121763 h 600884"/>
                <a:gd name="connsiteY414" fmla="*/ 121763 h 600884"/>
                <a:gd name="connsiteX415" fmla="*/ 121763 h 600884"/>
                <a:gd name="connsiteY415" fmla="*/ 121763 h 600884"/>
                <a:gd name="connsiteX416" fmla="*/ 121763 h 600884"/>
                <a:gd name="connsiteY416" fmla="*/ 121763 h 600884"/>
                <a:gd name="connsiteX417" fmla="*/ 121763 h 600884"/>
                <a:gd name="connsiteY417" fmla="*/ 121763 h 600884"/>
                <a:gd name="connsiteX418" fmla="*/ 121763 h 600884"/>
                <a:gd name="connsiteY418" fmla="*/ 121763 h 600884"/>
                <a:gd name="connsiteX419" fmla="*/ 121763 h 600884"/>
                <a:gd name="connsiteY419" fmla="*/ 121763 h 600884"/>
                <a:gd name="connsiteX420" fmla="*/ 121763 h 600884"/>
                <a:gd name="connsiteY420" fmla="*/ 121763 h 600884"/>
                <a:gd name="connsiteX421" fmla="*/ 121763 h 600884"/>
                <a:gd name="connsiteY421" fmla="*/ 121763 h 600884"/>
                <a:gd name="connsiteX422" fmla="*/ 121763 h 600884"/>
                <a:gd name="connsiteY422" fmla="*/ 121763 h 600884"/>
                <a:gd name="connsiteX423" fmla="*/ 121763 h 600884"/>
                <a:gd name="connsiteY423" fmla="*/ 121763 h 600884"/>
                <a:gd name="connsiteX424" fmla="*/ 121763 h 600884"/>
                <a:gd name="connsiteY424" fmla="*/ 121763 h 600884"/>
                <a:gd name="connsiteX425" fmla="*/ 121763 h 600884"/>
                <a:gd name="connsiteY425" fmla="*/ 121763 h 600884"/>
                <a:gd name="connsiteX426" fmla="*/ 121763 h 600884"/>
                <a:gd name="connsiteY426" fmla="*/ 121763 h 60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607614" h="606761">
                  <a:moveTo>
                    <a:pt x="577276" y="546085"/>
                  </a:moveTo>
                  <a:lnTo>
                    <a:pt x="587107" y="556281"/>
                  </a:lnTo>
                  <a:lnTo>
                    <a:pt x="587107" y="556359"/>
                  </a:lnTo>
                  <a:lnTo>
                    <a:pt x="577276" y="566555"/>
                  </a:lnTo>
                  <a:cubicBezTo>
                    <a:pt x="571826" y="566555"/>
                    <a:pt x="567407" y="561973"/>
                    <a:pt x="567407" y="556320"/>
                  </a:cubicBezTo>
                  <a:cubicBezTo>
                    <a:pt x="567407" y="550667"/>
                    <a:pt x="571826" y="546085"/>
                    <a:pt x="577276" y="546085"/>
                  </a:cubicBezTo>
                  <a:close/>
                  <a:moveTo>
                    <a:pt x="516478" y="546085"/>
                  </a:moveTo>
                  <a:cubicBezTo>
                    <a:pt x="521928" y="546085"/>
                    <a:pt x="526347" y="550667"/>
                    <a:pt x="526347" y="556320"/>
                  </a:cubicBezTo>
                  <a:cubicBezTo>
                    <a:pt x="526347" y="561973"/>
                    <a:pt x="521928" y="566555"/>
                    <a:pt x="516478" y="566555"/>
                  </a:cubicBezTo>
                  <a:cubicBezTo>
                    <a:pt x="511028" y="566555"/>
                    <a:pt x="506609" y="561973"/>
                    <a:pt x="506609" y="556320"/>
                  </a:cubicBezTo>
                  <a:cubicBezTo>
                    <a:pt x="506609" y="550667"/>
                    <a:pt x="511028" y="546085"/>
                    <a:pt x="516478" y="546085"/>
                  </a:cubicBezTo>
                  <a:close/>
                  <a:moveTo>
                    <a:pt x="455680" y="546085"/>
                  </a:moveTo>
                  <a:cubicBezTo>
                    <a:pt x="461130" y="546085"/>
                    <a:pt x="465549" y="550667"/>
                    <a:pt x="465549" y="556320"/>
                  </a:cubicBezTo>
                  <a:cubicBezTo>
                    <a:pt x="465549" y="561973"/>
                    <a:pt x="461130" y="566555"/>
                    <a:pt x="455680" y="566555"/>
                  </a:cubicBezTo>
                  <a:cubicBezTo>
                    <a:pt x="450230" y="566555"/>
                    <a:pt x="445811" y="561973"/>
                    <a:pt x="445811" y="556320"/>
                  </a:cubicBezTo>
                  <a:cubicBezTo>
                    <a:pt x="445811" y="550667"/>
                    <a:pt x="450230" y="546085"/>
                    <a:pt x="455680" y="546085"/>
                  </a:cubicBezTo>
                  <a:close/>
                  <a:moveTo>
                    <a:pt x="395004" y="546085"/>
                  </a:moveTo>
                  <a:cubicBezTo>
                    <a:pt x="400454" y="546085"/>
                    <a:pt x="404873" y="550667"/>
                    <a:pt x="404873" y="556320"/>
                  </a:cubicBezTo>
                  <a:cubicBezTo>
                    <a:pt x="404873" y="561973"/>
                    <a:pt x="400454" y="566555"/>
                    <a:pt x="395004" y="566555"/>
                  </a:cubicBezTo>
                  <a:cubicBezTo>
                    <a:pt x="389554" y="566555"/>
                    <a:pt x="385135" y="561973"/>
                    <a:pt x="385135" y="556320"/>
                  </a:cubicBezTo>
                  <a:cubicBezTo>
                    <a:pt x="385135" y="550667"/>
                    <a:pt x="389554" y="546085"/>
                    <a:pt x="395004" y="546085"/>
                  </a:cubicBezTo>
                  <a:close/>
                  <a:moveTo>
                    <a:pt x="334206" y="546085"/>
                  </a:moveTo>
                  <a:cubicBezTo>
                    <a:pt x="339656" y="546085"/>
                    <a:pt x="344075" y="550667"/>
                    <a:pt x="344075" y="556320"/>
                  </a:cubicBezTo>
                  <a:cubicBezTo>
                    <a:pt x="344075" y="561973"/>
                    <a:pt x="339656" y="566555"/>
                    <a:pt x="334206" y="566555"/>
                  </a:cubicBezTo>
                  <a:cubicBezTo>
                    <a:pt x="328756" y="566555"/>
                    <a:pt x="324337" y="561973"/>
                    <a:pt x="324337" y="556320"/>
                  </a:cubicBezTo>
                  <a:cubicBezTo>
                    <a:pt x="324337" y="550667"/>
                    <a:pt x="328756" y="546085"/>
                    <a:pt x="334206" y="546085"/>
                  </a:cubicBezTo>
                  <a:close/>
                  <a:moveTo>
                    <a:pt x="273408" y="546085"/>
                  </a:moveTo>
                  <a:cubicBezTo>
                    <a:pt x="278858" y="546085"/>
                    <a:pt x="283277" y="550667"/>
                    <a:pt x="283277" y="556320"/>
                  </a:cubicBezTo>
                  <a:cubicBezTo>
                    <a:pt x="283277" y="561973"/>
                    <a:pt x="278858" y="566555"/>
                    <a:pt x="273408" y="566555"/>
                  </a:cubicBezTo>
                  <a:cubicBezTo>
                    <a:pt x="267958" y="566555"/>
                    <a:pt x="263539" y="561973"/>
                    <a:pt x="263539" y="556320"/>
                  </a:cubicBezTo>
                  <a:cubicBezTo>
                    <a:pt x="263539" y="550667"/>
                    <a:pt x="267958" y="546085"/>
                    <a:pt x="273408" y="546085"/>
                  </a:cubicBezTo>
                  <a:close/>
                  <a:moveTo>
                    <a:pt x="212671" y="546085"/>
                  </a:moveTo>
                  <a:cubicBezTo>
                    <a:pt x="218155" y="546085"/>
                    <a:pt x="222601" y="550667"/>
                    <a:pt x="222601" y="556320"/>
                  </a:cubicBezTo>
                  <a:cubicBezTo>
                    <a:pt x="222601" y="561973"/>
                    <a:pt x="218155" y="566555"/>
                    <a:pt x="212671" y="566555"/>
                  </a:cubicBezTo>
                  <a:cubicBezTo>
                    <a:pt x="207187" y="566555"/>
                    <a:pt x="202741" y="561973"/>
                    <a:pt x="202741" y="556320"/>
                  </a:cubicBezTo>
                  <a:cubicBezTo>
                    <a:pt x="202741" y="550667"/>
                    <a:pt x="207187" y="546085"/>
                    <a:pt x="212671" y="546085"/>
                  </a:cubicBezTo>
                  <a:close/>
                  <a:moveTo>
                    <a:pt x="151934" y="546085"/>
                  </a:moveTo>
                  <a:cubicBezTo>
                    <a:pt x="157384" y="546085"/>
                    <a:pt x="161803" y="550667"/>
                    <a:pt x="161803" y="556320"/>
                  </a:cubicBezTo>
                  <a:cubicBezTo>
                    <a:pt x="161803" y="561973"/>
                    <a:pt x="157384" y="566555"/>
                    <a:pt x="151934" y="566555"/>
                  </a:cubicBezTo>
                  <a:cubicBezTo>
                    <a:pt x="146484" y="566555"/>
                    <a:pt x="142065" y="561973"/>
                    <a:pt x="142065" y="556320"/>
                  </a:cubicBezTo>
                  <a:cubicBezTo>
                    <a:pt x="142065" y="550667"/>
                    <a:pt x="146484" y="546085"/>
                    <a:pt x="151934" y="546085"/>
                  </a:cubicBezTo>
                  <a:close/>
                  <a:moveTo>
                    <a:pt x="91136" y="546085"/>
                  </a:moveTo>
                  <a:cubicBezTo>
                    <a:pt x="96586" y="546085"/>
                    <a:pt x="101005" y="550667"/>
                    <a:pt x="101005" y="556320"/>
                  </a:cubicBezTo>
                  <a:cubicBezTo>
                    <a:pt x="101005" y="561973"/>
                    <a:pt x="96586" y="566555"/>
                    <a:pt x="91136" y="566555"/>
                  </a:cubicBezTo>
                  <a:cubicBezTo>
                    <a:pt x="85686" y="566555"/>
                    <a:pt x="81267" y="561973"/>
                    <a:pt x="81267" y="556320"/>
                  </a:cubicBezTo>
                  <a:cubicBezTo>
                    <a:pt x="81267" y="550667"/>
                    <a:pt x="85686" y="546085"/>
                    <a:pt x="91136" y="546085"/>
                  </a:cubicBezTo>
                  <a:close/>
                  <a:moveTo>
                    <a:pt x="30338" y="546085"/>
                  </a:moveTo>
                  <a:cubicBezTo>
                    <a:pt x="35788" y="546085"/>
                    <a:pt x="40207" y="550667"/>
                    <a:pt x="40207" y="556320"/>
                  </a:cubicBezTo>
                  <a:cubicBezTo>
                    <a:pt x="40207" y="561973"/>
                    <a:pt x="35788" y="566555"/>
                    <a:pt x="30338" y="566555"/>
                  </a:cubicBezTo>
                  <a:lnTo>
                    <a:pt x="20507" y="556359"/>
                  </a:lnTo>
                  <a:lnTo>
                    <a:pt x="20507" y="556281"/>
                  </a:lnTo>
                  <a:close/>
                  <a:moveTo>
                    <a:pt x="546816" y="515747"/>
                  </a:moveTo>
                  <a:cubicBezTo>
                    <a:pt x="552266" y="515747"/>
                    <a:pt x="556685" y="520329"/>
                    <a:pt x="556685" y="525982"/>
                  </a:cubicBezTo>
                  <a:cubicBezTo>
                    <a:pt x="556685" y="531635"/>
                    <a:pt x="552266" y="536217"/>
                    <a:pt x="546816" y="536217"/>
                  </a:cubicBezTo>
                  <a:cubicBezTo>
                    <a:pt x="541366" y="536217"/>
                    <a:pt x="536947" y="531635"/>
                    <a:pt x="536947" y="525982"/>
                  </a:cubicBezTo>
                  <a:cubicBezTo>
                    <a:pt x="536947" y="520329"/>
                    <a:pt x="541366" y="515747"/>
                    <a:pt x="546816" y="515747"/>
                  </a:cubicBezTo>
                  <a:close/>
                  <a:moveTo>
                    <a:pt x="60798" y="515747"/>
                  </a:moveTo>
                  <a:cubicBezTo>
                    <a:pt x="66248" y="515747"/>
                    <a:pt x="70667" y="520329"/>
                    <a:pt x="70667" y="525982"/>
                  </a:cubicBezTo>
                  <a:cubicBezTo>
                    <a:pt x="70667" y="531635"/>
                    <a:pt x="66248" y="536217"/>
                    <a:pt x="60798" y="536217"/>
                  </a:cubicBezTo>
                  <a:cubicBezTo>
                    <a:pt x="55348" y="536217"/>
                    <a:pt x="50929" y="531635"/>
                    <a:pt x="50929" y="525982"/>
                  </a:cubicBezTo>
                  <a:cubicBezTo>
                    <a:pt x="50929" y="520329"/>
                    <a:pt x="55348" y="515747"/>
                    <a:pt x="60798" y="515747"/>
                  </a:cubicBezTo>
                  <a:close/>
                  <a:moveTo>
                    <a:pt x="577276" y="485409"/>
                  </a:moveTo>
                  <a:lnTo>
                    <a:pt x="587107" y="495605"/>
                  </a:lnTo>
                  <a:lnTo>
                    <a:pt x="587107" y="495683"/>
                  </a:lnTo>
                  <a:lnTo>
                    <a:pt x="577276" y="505879"/>
                  </a:lnTo>
                  <a:cubicBezTo>
                    <a:pt x="571826" y="505879"/>
                    <a:pt x="567407" y="501297"/>
                    <a:pt x="567407" y="495644"/>
                  </a:cubicBezTo>
                  <a:cubicBezTo>
                    <a:pt x="567407" y="489991"/>
                    <a:pt x="571826" y="485409"/>
                    <a:pt x="577276" y="485409"/>
                  </a:cubicBezTo>
                  <a:close/>
                  <a:moveTo>
                    <a:pt x="30338" y="485409"/>
                  </a:moveTo>
                  <a:cubicBezTo>
                    <a:pt x="35788" y="485409"/>
                    <a:pt x="40207" y="489991"/>
                    <a:pt x="40207" y="495644"/>
                  </a:cubicBezTo>
                  <a:cubicBezTo>
                    <a:pt x="40207" y="501297"/>
                    <a:pt x="35788" y="505879"/>
                    <a:pt x="30338" y="505879"/>
                  </a:cubicBezTo>
                  <a:lnTo>
                    <a:pt x="20507" y="495683"/>
                  </a:lnTo>
                  <a:lnTo>
                    <a:pt x="20507" y="495605"/>
                  </a:lnTo>
                  <a:close/>
                  <a:moveTo>
                    <a:pt x="546816" y="455071"/>
                  </a:moveTo>
                  <a:cubicBezTo>
                    <a:pt x="552266" y="455071"/>
                    <a:pt x="556685" y="459653"/>
                    <a:pt x="556685" y="465306"/>
                  </a:cubicBezTo>
                  <a:cubicBezTo>
                    <a:pt x="556685" y="470959"/>
                    <a:pt x="552266" y="475541"/>
                    <a:pt x="546816" y="475541"/>
                  </a:cubicBezTo>
                  <a:cubicBezTo>
                    <a:pt x="541366" y="475541"/>
                    <a:pt x="536947" y="470959"/>
                    <a:pt x="536947" y="465306"/>
                  </a:cubicBezTo>
                  <a:cubicBezTo>
                    <a:pt x="536947" y="459653"/>
                    <a:pt x="541366" y="455071"/>
                    <a:pt x="546816" y="455071"/>
                  </a:cubicBezTo>
                  <a:close/>
                  <a:moveTo>
                    <a:pt x="60798" y="455071"/>
                  </a:moveTo>
                  <a:cubicBezTo>
                    <a:pt x="66248" y="455071"/>
                    <a:pt x="70667" y="459653"/>
                    <a:pt x="70667" y="465306"/>
                  </a:cubicBezTo>
                  <a:cubicBezTo>
                    <a:pt x="70667" y="470959"/>
                    <a:pt x="66248" y="475541"/>
                    <a:pt x="60798" y="475541"/>
                  </a:cubicBezTo>
                  <a:cubicBezTo>
                    <a:pt x="55348" y="475541"/>
                    <a:pt x="50929" y="470959"/>
                    <a:pt x="50929" y="465306"/>
                  </a:cubicBezTo>
                  <a:cubicBezTo>
                    <a:pt x="50929" y="459653"/>
                    <a:pt x="55348" y="455071"/>
                    <a:pt x="60798" y="455071"/>
                  </a:cubicBezTo>
                  <a:close/>
                  <a:moveTo>
                    <a:pt x="577276" y="424733"/>
                  </a:moveTo>
                  <a:lnTo>
                    <a:pt x="587107" y="434929"/>
                  </a:lnTo>
                  <a:lnTo>
                    <a:pt x="587107" y="435007"/>
                  </a:lnTo>
                  <a:lnTo>
                    <a:pt x="577276" y="445203"/>
                  </a:lnTo>
                  <a:cubicBezTo>
                    <a:pt x="571826" y="445203"/>
                    <a:pt x="567407" y="440621"/>
                    <a:pt x="567407" y="434968"/>
                  </a:cubicBezTo>
                  <a:cubicBezTo>
                    <a:pt x="567407" y="429315"/>
                    <a:pt x="571826" y="424733"/>
                    <a:pt x="577276" y="424733"/>
                  </a:cubicBezTo>
                  <a:close/>
                  <a:moveTo>
                    <a:pt x="30338" y="424733"/>
                  </a:moveTo>
                  <a:cubicBezTo>
                    <a:pt x="35788" y="424733"/>
                    <a:pt x="40207" y="429315"/>
                    <a:pt x="40207" y="434968"/>
                  </a:cubicBezTo>
                  <a:cubicBezTo>
                    <a:pt x="40207" y="440621"/>
                    <a:pt x="35788" y="445203"/>
                    <a:pt x="30338" y="445203"/>
                  </a:cubicBezTo>
                  <a:lnTo>
                    <a:pt x="20507" y="435007"/>
                  </a:lnTo>
                  <a:lnTo>
                    <a:pt x="20507" y="434929"/>
                  </a:lnTo>
                  <a:close/>
                  <a:moveTo>
                    <a:pt x="546816" y="394395"/>
                  </a:moveTo>
                  <a:cubicBezTo>
                    <a:pt x="552266" y="394395"/>
                    <a:pt x="556685" y="398977"/>
                    <a:pt x="556685" y="404630"/>
                  </a:cubicBezTo>
                  <a:cubicBezTo>
                    <a:pt x="556685" y="410283"/>
                    <a:pt x="552266" y="414865"/>
                    <a:pt x="546816" y="414865"/>
                  </a:cubicBezTo>
                  <a:cubicBezTo>
                    <a:pt x="541366" y="414865"/>
                    <a:pt x="536947" y="410283"/>
                    <a:pt x="536947" y="404630"/>
                  </a:cubicBezTo>
                  <a:cubicBezTo>
                    <a:pt x="536947" y="398977"/>
                    <a:pt x="541366" y="394395"/>
                    <a:pt x="546816" y="394395"/>
                  </a:cubicBezTo>
                  <a:close/>
                  <a:moveTo>
                    <a:pt x="60798" y="394395"/>
                  </a:moveTo>
                  <a:cubicBezTo>
                    <a:pt x="66248" y="394395"/>
                    <a:pt x="70667" y="398977"/>
                    <a:pt x="70667" y="404630"/>
                  </a:cubicBezTo>
                  <a:cubicBezTo>
                    <a:pt x="70667" y="410283"/>
                    <a:pt x="66248" y="414865"/>
                    <a:pt x="60798" y="414865"/>
                  </a:cubicBezTo>
                  <a:cubicBezTo>
                    <a:pt x="55348" y="414865"/>
                    <a:pt x="50929" y="410283"/>
                    <a:pt x="50929" y="404630"/>
                  </a:cubicBezTo>
                  <a:cubicBezTo>
                    <a:pt x="50929" y="398977"/>
                    <a:pt x="55348" y="394395"/>
                    <a:pt x="60798" y="394395"/>
                  </a:cubicBezTo>
                  <a:close/>
                  <a:moveTo>
                    <a:pt x="577276" y="364057"/>
                  </a:moveTo>
                  <a:lnTo>
                    <a:pt x="587107" y="374253"/>
                  </a:lnTo>
                  <a:lnTo>
                    <a:pt x="587107" y="374331"/>
                  </a:lnTo>
                  <a:lnTo>
                    <a:pt x="577276" y="384527"/>
                  </a:lnTo>
                  <a:cubicBezTo>
                    <a:pt x="571826" y="384527"/>
                    <a:pt x="567407" y="379945"/>
                    <a:pt x="567407" y="374292"/>
                  </a:cubicBezTo>
                  <a:cubicBezTo>
                    <a:pt x="567407" y="368639"/>
                    <a:pt x="571826" y="364057"/>
                    <a:pt x="577276" y="364057"/>
                  </a:cubicBezTo>
                  <a:close/>
                  <a:moveTo>
                    <a:pt x="30338" y="364057"/>
                  </a:moveTo>
                  <a:cubicBezTo>
                    <a:pt x="35788" y="364057"/>
                    <a:pt x="40207" y="368639"/>
                    <a:pt x="40207" y="374292"/>
                  </a:cubicBezTo>
                  <a:cubicBezTo>
                    <a:pt x="40207" y="379945"/>
                    <a:pt x="35788" y="384527"/>
                    <a:pt x="30338" y="384527"/>
                  </a:cubicBezTo>
                  <a:lnTo>
                    <a:pt x="20507" y="374331"/>
                  </a:lnTo>
                  <a:lnTo>
                    <a:pt x="20507" y="374253"/>
                  </a:lnTo>
                  <a:close/>
                  <a:moveTo>
                    <a:pt x="546816" y="333719"/>
                  </a:moveTo>
                  <a:cubicBezTo>
                    <a:pt x="552266" y="333719"/>
                    <a:pt x="556685" y="338301"/>
                    <a:pt x="556685" y="343954"/>
                  </a:cubicBezTo>
                  <a:cubicBezTo>
                    <a:pt x="556685" y="349607"/>
                    <a:pt x="552266" y="354189"/>
                    <a:pt x="546816" y="354189"/>
                  </a:cubicBezTo>
                  <a:cubicBezTo>
                    <a:pt x="541366" y="354189"/>
                    <a:pt x="536947" y="349607"/>
                    <a:pt x="536947" y="343954"/>
                  </a:cubicBezTo>
                  <a:cubicBezTo>
                    <a:pt x="536947" y="338301"/>
                    <a:pt x="541366" y="333719"/>
                    <a:pt x="546816" y="333719"/>
                  </a:cubicBezTo>
                  <a:close/>
                  <a:moveTo>
                    <a:pt x="60798" y="333719"/>
                  </a:moveTo>
                  <a:cubicBezTo>
                    <a:pt x="66248" y="333719"/>
                    <a:pt x="70667" y="338301"/>
                    <a:pt x="70667" y="343954"/>
                  </a:cubicBezTo>
                  <a:cubicBezTo>
                    <a:pt x="70667" y="349607"/>
                    <a:pt x="66248" y="354189"/>
                    <a:pt x="60798" y="354189"/>
                  </a:cubicBezTo>
                  <a:cubicBezTo>
                    <a:pt x="55348" y="354189"/>
                    <a:pt x="50929" y="349607"/>
                    <a:pt x="50929" y="343954"/>
                  </a:cubicBezTo>
                  <a:cubicBezTo>
                    <a:pt x="50929" y="338301"/>
                    <a:pt x="55348" y="333719"/>
                    <a:pt x="60798" y="333719"/>
                  </a:cubicBezTo>
                  <a:close/>
                  <a:moveTo>
                    <a:pt x="577276" y="303381"/>
                  </a:moveTo>
                  <a:lnTo>
                    <a:pt x="587107" y="313577"/>
                  </a:lnTo>
                  <a:lnTo>
                    <a:pt x="587107" y="313655"/>
                  </a:lnTo>
                  <a:lnTo>
                    <a:pt x="577276" y="323851"/>
                  </a:lnTo>
                  <a:cubicBezTo>
                    <a:pt x="571826" y="323851"/>
                    <a:pt x="567407" y="319269"/>
                    <a:pt x="567407" y="313616"/>
                  </a:cubicBezTo>
                  <a:cubicBezTo>
                    <a:pt x="567407" y="307963"/>
                    <a:pt x="571826" y="303381"/>
                    <a:pt x="577276" y="303381"/>
                  </a:cubicBezTo>
                  <a:close/>
                  <a:moveTo>
                    <a:pt x="30338" y="303381"/>
                  </a:moveTo>
                  <a:cubicBezTo>
                    <a:pt x="35788" y="303381"/>
                    <a:pt x="40207" y="307963"/>
                    <a:pt x="40207" y="313616"/>
                  </a:cubicBezTo>
                  <a:cubicBezTo>
                    <a:pt x="40207" y="319269"/>
                    <a:pt x="35788" y="323851"/>
                    <a:pt x="30338" y="323851"/>
                  </a:cubicBezTo>
                  <a:lnTo>
                    <a:pt x="20507" y="313655"/>
                  </a:lnTo>
                  <a:lnTo>
                    <a:pt x="20507" y="313577"/>
                  </a:lnTo>
                  <a:close/>
                  <a:moveTo>
                    <a:pt x="546816" y="273042"/>
                  </a:moveTo>
                  <a:cubicBezTo>
                    <a:pt x="552266" y="273042"/>
                    <a:pt x="556685" y="277624"/>
                    <a:pt x="556685" y="283277"/>
                  </a:cubicBezTo>
                  <a:cubicBezTo>
                    <a:pt x="556685" y="288930"/>
                    <a:pt x="552266" y="293512"/>
                    <a:pt x="546816" y="293512"/>
                  </a:cubicBezTo>
                  <a:cubicBezTo>
                    <a:pt x="541366" y="293512"/>
                    <a:pt x="536947" y="288930"/>
                    <a:pt x="536947" y="283277"/>
                  </a:cubicBezTo>
                  <a:cubicBezTo>
                    <a:pt x="536947" y="277624"/>
                    <a:pt x="541366" y="273042"/>
                    <a:pt x="546816" y="273042"/>
                  </a:cubicBezTo>
                  <a:close/>
                  <a:moveTo>
                    <a:pt x="60798" y="273042"/>
                  </a:moveTo>
                  <a:cubicBezTo>
                    <a:pt x="66248" y="273042"/>
                    <a:pt x="70667" y="277624"/>
                    <a:pt x="70667" y="283277"/>
                  </a:cubicBezTo>
                  <a:cubicBezTo>
                    <a:pt x="70667" y="288930"/>
                    <a:pt x="66248" y="293512"/>
                    <a:pt x="60798" y="293512"/>
                  </a:cubicBezTo>
                  <a:cubicBezTo>
                    <a:pt x="55348" y="293512"/>
                    <a:pt x="50929" y="288930"/>
                    <a:pt x="50929" y="283277"/>
                  </a:cubicBezTo>
                  <a:cubicBezTo>
                    <a:pt x="50929" y="277624"/>
                    <a:pt x="55348" y="273042"/>
                    <a:pt x="60798" y="273042"/>
                  </a:cubicBezTo>
                  <a:close/>
                  <a:moveTo>
                    <a:pt x="577276" y="242704"/>
                  </a:moveTo>
                  <a:lnTo>
                    <a:pt x="587107" y="252900"/>
                  </a:lnTo>
                  <a:lnTo>
                    <a:pt x="587107" y="252978"/>
                  </a:lnTo>
                  <a:lnTo>
                    <a:pt x="577276" y="263174"/>
                  </a:lnTo>
                  <a:cubicBezTo>
                    <a:pt x="571826" y="263174"/>
                    <a:pt x="567407" y="258592"/>
                    <a:pt x="567407" y="252939"/>
                  </a:cubicBezTo>
                  <a:cubicBezTo>
                    <a:pt x="567407" y="247286"/>
                    <a:pt x="571826" y="242704"/>
                    <a:pt x="577276" y="242704"/>
                  </a:cubicBezTo>
                  <a:close/>
                  <a:moveTo>
                    <a:pt x="30338" y="242704"/>
                  </a:moveTo>
                  <a:cubicBezTo>
                    <a:pt x="35788" y="242704"/>
                    <a:pt x="40207" y="247286"/>
                    <a:pt x="40207" y="252939"/>
                  </a:cubicBezTo>
                  <a:cubicBezTo>
                    <a:pt x="40207" y="258592"/>
                    <a:pt x="35788" y="263174"/>
                    <a:pt x="30338" y="263174"/>
                  </a:cubicBezTo>
                  <a:lnTo>
                    <a:pt x="20507" y="252978"/>
                  </a:lnTo>
                  <a:lnTo>
                    <a:pt x="20507" y="252900"/>
                  </a:lnTo>
                  <a:close/>
                  <a:moveTo>
                    <a:pt x="546816" y="212366"/>
                  </a:moveTo>
                  <a:cubicBezTo>
                    <a:pt x="552266" y="212366"/>
                    <a:pt x="556685" y="216948"/>
                    <a:pt x="556685" y="222601"/>
                  </a:cubicBezTo>
                  <a:cubicBezTo>
                    <a:pt x="556685" y="228254"/>
                    <a:pt x="552266" y="232836"/>
                    <a:pt x="546816" y="232836"/>
                  </a:cubicBezTo>
                  <a:cubicBezTo>
                    <a:pt x="541366" y="232836"/>
                    <a:pt x="536947" y="228254"/>
                    <a:pt x="536947" y="222601"/>
                  </a:cubicBezTo>
                  <a:cubicBezTo>
                    <a:pt x="536947" y="216948"/>
                    <a:pt x="541366" y="212366"/>
                    <a:pt x="546816" y="212366"/>
                  </a:cubicBezTo>
                  <a:close/>
                  <a:moveTo>
                    <a:pt x="60798" y="212366"/>
                  </a:moveTo>
                  <a:cubicBezTo>
                    <a:pt x="66248" y="212366"/>
                    <a:pt x="70667" y="216948"/>
                    <a:pt x="70667" y="222601"/>
                  </a:cubicBezTo>
                  <a:cubicBezTo>
                    <a:pt x="70667" y="228254"/>
                    <a:pt x="66248" y="232836"/>
                    <a:pt x="60798" y="232836"/>
                  </a:cubicBezTo>
                  <a:cubicBezTo>
                    <a:pt x="55348" y="232836"/>
                    <a:pt x="50929" y="228254"/>
                    <a:pt x="50929" y="222601"/>
                  </a:cubicBezTo>
                  <a:cubicBezTo>
                    <a:pt x="50929" y="216948"/>
                    <a:pt x="55348" y="212366"/>
                    <a:pt x="60798" y="212366"/>
                  </a:cubicBezTo>
                  <a:close/>
                  <a:moveTo>
                    <a:pt x="577276" y="182028"/>
                  </a:moveTo>
                  <a:lnTo>
                    <a:pt x="587107" y="192224"/>
                  </a:lnTo>
                  <a:lnTo>
                    <a:pt x="587107" y="192302"/>
                  </a:lnTo>
                  <a:lnTo>
                    <a:pt x="577276" y="202498"/>
                  </a:lnTo>
                  <a:cubicBezTo>
                    <a:pt x="571826" y="202498"/>
                    <a:pt x="567407" y="197916"/>
                    <a:pt x="567407" y="192263"/>
                  </a:cubicBezTo>
                  <a:cubicBezTo>
                    <a:pt x="567407" y="186610"/>
                    <a:pt x="571826" y="182028"/>
                    <a:pt x="577276" y="182028"/>
                  </a:cubicBezTo>
                  <a:close/>
                  <a:moveTo>
                    <a:pt x="30338" y="182028"/>
                  </a:moveTo>
                  <a:cubicBezTo>
                    <a:pt x="35788" y="182028"/>
                    <a:pt x="40207" y="186610"/>
                    <a:pt x="40207" y="192263"/>
                  </a:cubicBezTo>
                  <a:cubicBezTo>
                    <a:pt x="40207" y="197916"/>
                    <a:pt x="35788" y="202498"/>
                    <a:pt x="30338" y="202498"/>
                  </a:cubicBezTo>
                  <a:lnTo>
                    <a:pt x="20507" y="192302"/>
                  </a:lnTo>
                  <a:lnTo>
                    <a:pt x="20507" y="192224"/>
                  </a:lnTo>
                  <a:close/>
                  <a:moveTo>
                    <a:pt x="546816" y="151690"/>
                  </a:moveTo>
                  <a:cubicBezTo>
                    <a:pt x="552266" y="151690"/>
                    <a:pt x="556685" y="156272"/>
                    <a:pt x="556685" y="161925"/>
                  </a:cubicBezTo>
                  <a:cubicBezTo>
                    <a:pt x="556685" y="167578"/>
                    <a:pt x="552266" y="172160"/>
                    <a:pt x="546816" y="172160"/>
                  </a:cubicBezTo>
                  <a:cubicBezTo>
                    <a:pt x="541366" y="172160"/>
                    <a:pt x="536947" y="167578"/>
                    <a:pt x="536947" y="161925"/>
                  </a:cubicBezTo>
                  <a:cubicBezTo>
                    <a:pt x="536947" y="156272"/>
                    <a:pt x="541366" y="151690"/>
                    <a:pt x="546816" y="151690"/>
                  </a:cubicBezTo>
                  <a:close/>
                  <a:moveTo>
                    <a:pt x="60798" y="151690"/>
                  </a:moveTo>
                  <a:cubicBezTo>
                    <a:pt x="66248" y="151690"/>
                    <a:pt x="70667" y="156272"/>
                    <a:pt x="70667" y="161925"/>
                  </a:cubicBezTo>
                  <a:cubicBezTo>
                    <a:pt x="70667" y="167578"/>
                    <a:pt x="66248" y="172160"/>
                    <a:pt x="60798" y="172160"/>
                  </a:cubicBezTo>
                  <a:cubicBezTo>
                    <a:pt x="55348" y="172160"/>
                    <a:pt x="50929" y="167578"/>
                    <a:pt x="50929" y="161925"/>
                  </a:cubicBezTo>
                  <a:cubicBezTo>
                    <a:pt x="50929" y="156272"/>
                    <a:pt x="55348" y="151690"/>
                    <a:pt x="60798" y="151690"/>
                  </a:cubicBezTo>
                  <a:close/>
                  <a:moveTo>
                    <a:pt x="577276" y="121352"/>
                  </a:moveTo>
                  <a:lnTo>
                    <a:pt x="587107" y="131548"/>
                  </a:lnTo>
                  <a:lnTo>
                    <a:pt x="587107" y="131626"/>
                  </a:lnTo>
                  <a:lnTo>
                    <a:pt x="577276" y="141822"/>
                  </a:lnTo>
                  <a:cubicBezTo>
                    <a:pt x="571826" y="141822"/>
                    <a:pt x="567407" y="137240"/>
                    <a:pt x="567407" y="131587"/>
                  </a:cubicBezTo>
                  <a:cubicBezTo>
                    <a:pt x="567407" y="125934"/>
                    <a:pt x="571826" y="121352"/>
                    <a:pt x="577276" y="121352"/>
                  </a:cubicBezTo>
                  <a:close/>
                  <a:moveTo>
                    <a:pt x="30338" y="121352"/>
                  </a:moveTo>
                  <a:cubicBezTo>
                    <a:pt x="35788" y="121352"/>
                    <a:pt x="40207" y="125934"/>
                    <a:pt x="40207" y="131587"/>
                  </a:cubicBezTo>
                  <a:cubicBezTo>
                    <a:pt x="40207" y="137240"/>
                    <a:pt x="35788" y="141822"/>
                    <a:pt x="30338" y="141822"/>
                  </a:cubicBezTo>
                  <a:lnTo>
                    <a:pt x="20507" y="131626"/>
                  </a:lnTo>
                  <a:lnTo>
                    <a:pt x="20507" y="131548"/>
                  </a:lnTo>
                  <a:close/>
                  <a:moveTo>
                    <a:pt x="546816" y="91014"/>
                  </a:moveTo>
                  <a:cubicBezTo>
                    <a:pt x="552266" y="91014"/>
                    <a:pt x="556685" y="95596"/>
                    <a:pt x="556685" y="101249"/>
                  </a:cubicBezTo>
                  <a:cubicBezTo>
                    <a:pt x="556685" y="106902"/>
                    <a:pt x="552266" y="111484"/>
                    <a:pt x="546816" y="111484"/>
                  </a:cubicBezTo>
                  <a:cubicBezTo>
                    <a:pt x="541366" y="111484"/>
                    <a:pt x="536947" y="106902"/>
                    <a:pt x="536947" y="101249"/>
                  </a:cubicBezTo>
                  <a:cubicBezTo>
                    <a:pt x="536947" y="95596"/>
                    <a:pt x="541366" y="91014"/>
                    <a:pt x="546816" y="91014"/>
                  </a:cubicBezTo>
                  <a:close/>
                  <a:moveTo>
                    <a:pt x="60798" y="91014"/>
                  </a:moveTo>
                  <a:cubicBezTo>
                    <a:pt x="66248" y="91014"/>
                    <a:pt x="70667" y="95596"/>
                    <a:pt x="70667" y="101249"/>
                  </a:cubicBezTo>
                  <a:cubicBezTo>
                    <a:pt x="70667" y="106902"/>
                    <a:pt x="66248" y="111484"/>
                    <a:pt x="60798" y="111484"/>
                  </a:cubicBezTo>
                  <a:cubicBezTo>
                    <a:pt x="55348" y="111484"/>
                    <a:pt x="50929" y="106902"/>
                    <a:pt x="50929" y="101249"/>
                  </a:cubicBezTo>
                  <a:cubicBezTo>
                    <a:pt x="50929" y="95596"/>
                    <a:pt x="55348" y="91014"/>
                    <a:pt x="60798" y="91014"/>
                  </a:cubicBezTo>
                  <a:close/>
                  <a:moveTo>
                    <a:pt x="496009" y="70545"/>
                  </a:moveTo>
                  <a:lnTo>
                    <a:pt x="536947" y="70545"/>
                  </a:lnTo>
                  <a:lnTo>
                    <a:pt x="536947" y="100882"/>
                  </a:lnTo>
                  <a:lnTo>
                    <a:pt x="536947" y="101249"/>
                  </a:lnTo>
                  <a:lnTo>
                    <a:pt x="536947" y="161556"/>
                  </a:lnTo>
                  <a:lnTo>
                    <a:pt x="536947" y="161925"/>
                  </a:lnTo>
                  <a:lnTo>
                    <a:pt x="536947" y="222229"/>
                  </a:lnTo>
                  <a:lnTo>
                    <a:pt x="536947" y="222601"/>
                  </a:lnTo>
                  <a:lnTo>
                    <a:pt x="536947" y="282903"/>
                  </a:lnTo>
                  <a:lnTo>
                    <a:pt x="536947" y="283277"/>
                  </a:lnTo>
                  <a:lnTo>
                    <a:pt x="536947" y="343577"/>
                  </a:lnTo>
                  <a:lnTo>
                    <a:pt x="536947" y="343954"/>
                  </a:lnTo>
                  <a:lnTo>
                    <a:pt x="536947" y="404251"/>
                  </a:lnTo>
                  <a:lnTo>
                    <a:pt x="536947" y="404630"/>
                  </a:lnTo>
                  <a:lnTo>
                    <a:pt x="536947" y="464924"/>
                  </a:lnTo>
                  <a:lnTo>
                    <a:pt x="536947" y="465306"/>
                  </a:lnTo>
                  <a:lnTo>
                    <a:pt x="536947" y="525598"/>
                  </a:lnTo>
                  <a:lnTo>
                    <a:pt x="536947" y="525982"/>
                  </a:lnTo>
                  <a:lnTo>
                    <a:pt x="536947" y="536216"/>
                  </a:lnTo>
                  <a:lnTo>
                    <a:pt x="496009" y="536216"/>
                  </a:lnTo>
                  <a:close/>
                  <a:moveTo>
                    <a:pt x="404873" y="70545"/>
                  </a:moveTo>
                  <a:lnTo>
                    <a:pt x="476271" y="70545"/>
                  </a:lnTo>
                  <a:lnTo>
                    <a:pt x="476271" y="536216"/>
                  </a:lnTo>
                  <a:lnTo>
                    <a:pt x="404873" y="536216"/>
                  </a:lnTo>
                  <a:close/>
                  <a:moveTo>
                    <a:pt x="313737" y="70545"/>
                  </a:moveTo>
                  <a:lnTo>
                    <a:pt x="385135" y="70545"/>
                  </a:lnTo>
                  <a:lnTo>
                    <a:pt x="385135" y="536216"/>
                  </a:lnTo>
                  <a:lnTo>
                    <a:pt x="313737" y="536216"/>
                  </a:lnTo>
                  <a:close/>
                  <a:moveTo>
                    <a:pt x="222601" y="70545"/>
                  </a:moveTo>
                  <a:lnTo>
                    <a:pt x="293999" y="70545"/>
                  </a:lnTo>
                  <a:lnTo>
                    <a:pt x="293999" y="536216"/>
                  </a:lnTo>
                  <a:lnTo>
                    <a:pt x="222601" y="536216"/>
                  </a:lnTo>
                  <a:close/>
                  <a:moveTo>
                    <a:pt x="131343" y="70545"/>
                  </a:moveTo>
                  <a:lnTo>
                    <a:pt x="202741" y="70545"/>
                  </a:lnTo>
                  <a:lnTo>
                    <a:pt x="202741" y="536216"/>
                  </a:lnTo>
                  <a:lnTo>
                    <a:pt x="131343" y="536216"/>
                  </a:lnTo>
                  <a:close/>
                  <a:moveTo>
                    <a:pt x="70667" y="70545"/>
                  </a:moveTo>
                  <a:lnTo>
                    <a:pt x="111605" y="70545"/>
                  </a:lnTo>
                  <a:lnTo>
                    <a:pt x="111605" y="536216"/>
                  </a:lnTo>
                  <a:lnTo>
                    <a:pt x="70667" y="536216"/>
                  </a:lnTo>
                  <a:lnTo>
                    <a:pt x="70667" y="525982"/>
                  </a:lnTo>
                  <a:lnTo>
                    <a:pt x="70667" y="525598"/>
                  </a:lnTo>
                  <a:lnTo>
                    <a:pt x="70667" y="465306"/>
                  </a:lnTo>
                  <a:lnTo>
                    <a:pt x="70667" y="464924"/>
                  </a:lnTo>
                  <a:lnTo>
                    <a:pt x="70667" y="404630"/>
                  </a:lnTo>
                  <a:lnTo>
                    <a:pt x="70667" y="404251"/>
                  </a:lnTo>
                  <a:lnTo>
                    <a:pt x="70667" y="343954"/>
                  </a:lnTo>
                  <a:lnTo>
                    <a:pt x="70667" y="343577"/>
                  </a:lnTo>
                  <a:lnTo>
                    <a:pt x="70667" y="283277"/>
                  </a:lnTo>
                  <a:lnTo>
                    <a:pt x="70667" y="282903"/>
                  </a:lnTo>
                  <a:lnTo>
                    <a:pt x="70667" y="222601"/>
                  </a:lnTo>
                  <a:lnTo>
                    <a:pt x="70667" y="222229"/>
                  </a:lnTo>
                  <a:lnTo>
                    <a:pt x="70667" y="161925"/>
                  </a:lnTo>
                  <a:lnTo>
                    <a:pt x="70667" y="161556"/>
                  </a:lnTo>
                  <a:lnTo>
                    <a:pt x="70667" y="101249"/>
                  </a:lnTo>
                  <a:lnTo>
                    <a:pt x="70667" y="100882"/>
                  </a:lnTo>
                  <a:close/>
                  <a:moveTo>
                    <a:pt x="577276" y="60676"/>
                  </a:moveTo>
                  <a:lnTo>
                    <a:pt x="587107" y="70872"/>
                  </a:lnTo>
                  <a:lnTo>
                    <a:pt x="587107" y="70950"/>
                  </a:lnTo>
                  <a:lnTo>
                    <a:pt x="577276" y="81146"/>
                  </a:lnTo>
                  <a:cubicBezTo>
                    <a:pt x="571826" y="81146"/>
                    <a:pt x="567407" y="76564"/>
                    <a:pt x="567407" y="70911"/>
                  </a:cubicBezTo>
                  <a:cubicBezTo>
                    <a:pt x="567407" y="65258"/>
                    <a:pt x="571826" y="60676"/>
                    <a:pt x="577276" y="60676"/>
                  </a:cubicBezTo>
                  <a:close/>
                  <a:moveTo>
                    <a:pt x="30338" y="60676"/>
                  </a:moveTo>
                  <a:cubicBezTo>
                    <a:pt x="35788" y="60676"/>
                    <a:pt x="40207" y="65258"/>
                    <a:pt x="40207" y="70911"/>
                  </a:cubicBezTo>
                  <a:cubicBezTo>
                    <a:pt x="40207" y="76564"/>
                    <a:pt x="35788" y="81146"/>
                    <a:pt x="30338" y="81146"/>
                  </a:cubicBezTo>
                  <a:lnTo>
                    <a:pt x="20507" y="70950"/>
                  </a:lnTo>
                  <a:lnTo>
                    <a:pt x="20507" y="70872"/>
                  </a:lnTo>
                  <a:close/>
                  <a:moveTo>
                    <a:pt x="546816" y="30338"/>
                  </a:moveTo>
                  <a:cubicBezTo>
                    <a:pt x="552266" y="30338"/>
                    <a:pt x="556685" y="34920"/>
                    <a:pt x="556685" y="40573"/>
                  </a:cubicBezTo>
                  <a:cubicBezTo>
                    <a:pt x="556685" y="46226"/>
                    <a:pt x="552266" y="50808"/>
                    <a:pt x="546816" y="50808"/>
                  </a:cubicBezTo>
                  <a:cubicBezTo>
                    <a:pt x="541366" y="50808"/>
                    <a:pt x="536947" y="46226"/>
                    <a:pt x="536947" y="40573"/>
                  </a:cubicBezTo>
                  <a:cubicBezTo>
                    <a:pt x="536947" y="34920"/>
                    <a:pt x="541366" y="30338"/>
                    <a:pt x="546816" y="30338"/>
                  </a:cubicBezTo>
                  <a:close/>
                  <a:moveTo>
                    <a:pt x="486140" y="30338"/>
                  </a:moveTo>
                  <a:cubicBezTo>
                    <a:pt x="491590" y="30338"/>
                    <a:pt x="496009" y="34920"/>
                    <a:pt x="496009" y="40573"/>
                  </a:cubicBezTo>
                  <a:cubicBezTo>
                    <a:pt x="496009" y="46226"/>
                    <a:pt x="491590" y="50808"/>
                    <a:pt x="486140" y="50808"/>
                  </a:cubicBezTo>
                  <a:cubicBezTo>
                    <a:pt x="480690" y="50808"/>
                    <a:pt x="476271" y="46226"/>
                    <a:pt x="476271" y="40573"/>
                  </a:cubicBezTo>
                  <a:cubicBezTo>
                    <a:pt x="476271" y="34920"/>
                    <a:pt x="480690" y="30338"/>
                    <a:pt x="486140" y="30338"/>
                  </a:cubicBezTo>
                  <a:close/>
                  <a:moveTo>
                    <a:pt x="425342" y="30338"/>
                  </a:moveTo>
                  <a:cubicBezTo>
                    <a:pt x="430792" y="30338"/>
                    <a:pt x="435211" y="34920"/>
                    <a:pt x="435211" y="40573"/>
                  </a:cubicBezTo>
                  <a:cubicBezTo>
                    <a:pt x="435211" y="46226"/>
                    <a:pt x="430792" y="50808"/>
                    <a:pt x="425342" y="50808"/>
                  </a:cubicBezTo>
                  <a:cubicBezTo>
                    <a:pt x="419892" y="50808"/>
                    <a:pt x="415473" y="46226"/>
                    <a:pt x="415473" y="40573"/>
                  </a:cubicBezTo>
                  <a:cubicBezTo>
                    <a:pt x="415473" y="34920"/>
                    <a:pt x="419892" y="30338"/>
                    <a:pt x="425342" y="30338"/>
                  </a:cubicBezTo>
                  <a:close/>
                  <a:moveTo>
                    <a:pt x="364544" y="30338"/>
                  </a:moveTo>
                  <a:cubicBezTo>
                    <a:pt x="369994" y="30338"/>
                    <a:pt x="374413" y="34920"/>
                    <a:pt x="374413" y="40573"/>
                  </a:cubicBezTo>
                  <a:cubicBezTo>
                    <a:pt x="374413" y="46226"/>
                    <a:pt x="369994" y="50808"/>
                    <a:pt x="364544" y="50808"/>
                  </a:cubicBezTo>
                  <a:cubicBezTo>
                    <a:pt x="359094" y="50808"/>
                    <a:pt x="354675" y="46226"/>
                    <a:pt x="354675" y="40573"/>
                  </a:cubicBezTo>
                  <a:cubicBezTo>
                    <a:pt x="354675" y="34920"/>
                    <a:pt x="359094" y="30338"/>
                    <a:pt x="364544" y="30338"/>
                  </a:cubicBezTo>
                  <a:close/>
                  <a:moveTo>
                    <a:pt x="303868" y="30338"/>
                  </a:moveTo>
                  <a:cubicBezTo>
                    <a:pt x="309318" y="30338"/>
                    <a:pt x="313737" y="34920"/>
                    <a:pt x="313737" y="40573"/>
                  </a:cubicBezTo>
                  <a:cubicBezTo>
                    <a:pt x="313737" y="46226"/>
                    <a:pt x="309318" y="50808"/>
                    <a:pt x="303868" y="50808"/>
                  </a:cubicBezTo>
                  <a:cubicBezTo>
                    <a:pt x="298418" y="50808"/>
                    <a:pt x="293999" y="46226"/>
                    <a:pt x="293999" y="40573"/>
                  </a:cubicBezTo>
                  <a:cubicBezTo>
                    <a:pt x="293999" y="34920"/>
                    <a:pt x="298418" y="30338"/>
                    <a:pt x="303868" y="30338"/>
                  </a:cubicBezTo>
                  <a:close/>
                  <a:moveTo>
                    <a:pt x="243070" y="30338"/>
                  </a:moveTo>
                  <a:cubicBezTo>
                    <a:pt x="248520" y="30338"/>
                    <a:pt x="252939" y="34920"/>
                    <a:pt x="252939" y="40573"/>
                  </a:cubicBezTo>
                  <a:cubicBezTo>
                    <a:pt x="252939" y="46226"/>
                    <a:pt x="248520" y="50808"/>
                    <a:pt x="243070" y="50808"/>
                  </a:cubicBezTo>
                  <a:cubicBezTo>
                    <a:pt x="237620" y="50808"/>
                    <a:pt x="233201" y="46226"/>
                    <a:pt x="233201" y="40573"/>
                  </a:cubicBezTo>
                  <a:cubicBezTo>
                    <a:pt x="233201" y="34920"/>
                    <a:pt x="237620" y="30338"/>
                    <a:pt x="243070" y="30338"/>
                  </a:cubicBezTo>
                  <a:close/>
                  <a:moveTo>
                    <a:pt x="182272" y="30338"/>
                  </a:moveTo>
                  <a:cubicBezTo>
                    <a:pt x="187722" y="30338"/>
                    <a:pt x="192141" y="34920"/>
                    <a:pt x="192141" y="40573"/>
                  </a:cubicBezTo>
                  <a:cubicBezTo>
                    <a:pt x="192141" y="46226"/>
                    <a:pt x="187722" y="50808"/>
                    <a:pt x="182272" y="50808"/>
                  </a:cubicBezTo>
                  <a:cubicBezTo>
                    <a:pt x="176822" y="50808"/>
                    <a:pt x="172403" y="46226"/>
                    <a:pt x="172403" y="40573"/>
                  </a:cubicBezTo>
                  <a:cubicBezTo>
                    <a:pt x="172403" y="34920"/>
                    <a:pt x="176822" y="30338"/>
                    <a:pt x="182272" y="30338"/>
                  </a:cubicBezTo>
                  <a:close/>
                  <a:moveTo>
                    <a:pt x="121474" y="30338"/>
                  </a:moveTo>
                  <a:cubicBezTo>
                    <a:pt x="126924" y="30338"/>
                    <a:pt x="131343" y="34920"/>
                    <a:pt x="131343" y="40573"/>
                  </a:cubicBezTo>
                  <a:cubicBezTo>
                    <a:pt x="131343" y="46226"/>
                    <a:pt x="126924" y="50808"/>
                    <a:pt x="121474" y="50808"/>
                  </a:cubicBezTo>
                  <a:cubicBezTo>
                    <a:pt x="116024" y="50808"/>
                    <a:pt x="111605" y="46226"/>
                    <a:pt x="111605" y="40573"/>
                  </a:cubicBezTo>
                  <a:cubicBezTo>
                    <a:pt x="111605" y="34920"/>
                    <a:pt x="116024" y="30338"/>
                    <a:pt x="121474" y="30338"/>
                  </a:cubicBezTo>
                  <a:close/>
                  <a:moveTo>
                    <a:pt x="60798" y="30338"/>
                  </a:moveTo>
                  <a:cubicBezTo>
                    <a:pt x="66248" y="30338"/>
                    <a:pt x="70667" y="34920"/>
                    <a:pt x="70667" y="40573"/>
                  </a:cubicBezTo>
                  <a:cubicBezTo>
                    <a:pt x="70667" y="46226"/>
                    <a:pt x="66248" y="50808"/>
                    <a:pt x="60798" y="50808"/>
                  </a:cubicBezTo>
                  <a:cubicBezTo>
                    <a:pt x="55348" y="50808"/>
                    <a:pt x="50929" y="46226"/>
                    <a:pt x="50929" y="40573"/>
                  </a:cubicBezTo>
                  <a:cubicBezTo>
                    <a:pt x="50929" y="34920"/>
                    <a:pt x="55348" y="30338"/>
                    <a:pt x="60798" y="30338"/>
                  </a:cubicBezTo>
                  <a:close/>
                  <a:moveTo>
                    <a:pt x="20507" y="20478"/>
                  </a:moveTo>
                  <a:lnTo>
                    <a:pt x="20507" y="70536"/>
                  </a:lnTo>
                  <a:lnTo>
                    <a:pt x="20507" y="70872"/>
                  </a:lnTo>
                  <a:lnTo>
                    <a:pt x="20469" y="70911"/>
                  </a:lnTo>
                  <a:lnTo>
                    <a:pt x="20507" y="70950"/>
                  </a:lnTo>
                  <a:lnTo>
                    <a:pt x="20507" y="131212"/>
                  </a:lnTo>
                  <a:lnTo>
                    <a:pt x="20507" y="131548"/>
                  </a:lnTo>
                  <a:lnTo>
                    <a:pt x="20469" y="131587"/>
                  </a:lnTo>
                  <a:lnTo>
                    <a:pt x="20507" y="131626"/>
                  </a:lnTo>
                  <a:lnTo>
                    <a:pt x="20507" y="191888"/>
                  </a:lnTo>
                  <a:lnTo>
                    <a:pt x="20507" y="192224"/>
                  </a:lnTo>
                  <a:lnTo>
                    <a:pt x="20469" y="192263"/>
                  </a:lnTo>
                  <a:lnTo>
                    <a:pt x="20507" y="192302"/>
                  </a:lnTo>
                  <a:lnTo>
                    <a:pt x="20507" y="252564"/>
                  </a:lnTo>
                  <a:lnTo>
                    <a:pt x="20507" y="252900"/>
                  </a:lnTo>
                  <a:lnTo>
                    <a:pt x="20469" y="252939"/>
                  </a:lnTo>
                  <a:lnTo>
                    <a:pt x="20507" y="252978"/>
                  </a:lnTo>
                  <a:lnTo>
                    <a:pt x="20507" y="313240"/>
                  </a:lnTo>
                  <a:lnTo>
                    <a:pt x="20507" y="313577"/>
                  </a:lnTo>
                  <a:lnTo>
                    <a:pt x="20469" y="313616"/>
                  </a:lnTo>
                  <a:lnTo>
                    <a:pt x="20507" y="313655"/>
                  </a:lnTo>
                  <a:lnTo>
                    <a:pt x="20507" y="373916"/>
                  </a:lnTo>
                  <a:lnTo>
                    <a:pt x="20507" y="374253"/>
                  </a:lnTo>
                  <a:lnTo>
                    <a:pt x="20469" y="374292"/>
                  </a:lnTo>
                  <a:lnTo>
                    <a:pt x="20507" y="374331"/>
                  </a:lnTo>
                  <a:lnTo>
                    <a:pt x="20507" y="434593"/>
                  </a:lnTo>
                  <a:lnTo>
                    <a:pt x="20507" y="434929"/>
                  </a:lnTo>
                  <a:lnTo>
                    <a:pt x="20469" y="434968"/>
                  </a:lnTo>
                  <a:lnTo>
                    <a:pt x="20507" y="435007"/>
                  </a:lnTo>
                  <a:lnTo>
                    <a:pt x="20507" y="495269"/>
                  </a:lnTo>
                  <a:lnTo>
                    <a:pt x="20507" y="495605"/>
                  </a:lnTo>
                  <a:lnTo>
                    <a:pt x="20469" y="495644"/>
                  </a:lnTo>
                  <a:lnTo>
                    <a:pt x="20507" y="495683"/>
                  </a:lnTo>
                  <a:lnTo>
                    <a:pt x="20507" y="555945"/>
                  </a:lnTo>
                  <a:lnTo>
                    <a:pt x="20507" y="556281"/>
                  </a:lnTo>
                  <a:lnTo>
                    <a:pt x="20469" y="556320"/>
                  </a:lnTo>
                  <a:lnTo>
                    <a:pt x="20507" y="556359"/>
                  </a:lnTo>
                  <a:lnTo>
                    <a:pt x="20507" y="586283"/>
                  </a:lnTo>
                  <a:lnTo>
                    <a:pt x="50887" y="586283"/>
                  </a:lnTo>
                  <a:cubicBezTo>
                    <a:pt x="50887" y="580974"/>
                    <a:pt x="55445" y="576423"/>
                    <a:pt x="60761" y="576423"/>
                  </a:cubicBezTo>
                  <a:cubicBezTo>
                    <a:pt x="66078" y="576423"/>
                    <a:pt x="70635" y="580974"/>
                    <a:pt x="70635" y="586283"/>
                  </a:cubicBezTo>
                  <a:lnTo>
                    <a:pt x="111649" y="586283"/>
                  </a:lnTo>
                  <a:cubicBezTo>
                    <a:pt x="111649" y="580974"/>
                    <a:pt x="116206" y="576423"/>
                    <a:pt x="121523" y="576423"/>
                  </a:cubicBezTo>
                  <a:cubicBezTo>
                    <a:pt x="126839" y="576423"/>
                    <a:pt x="131396" y="580974"/>
                    <a:pt x="131396" y="586283"/>
                  </a:cubicBezTo>
                  <a:lnTo>
                    <a:pt x="172410" y="586283"/>
                  </a:lnTo>
                  <a:cubicBezTo>
                    <a:pt x="172410" y="580974"/>
                    <a:pt x="176967" y="576423"/>
                    <a:pt x="182284" y="576423"/>
                  </a:cubicBezTo>
                  <a:cubicBezTo>
                    <a:pt x="187601" y="576423"/>
                    <a:pt x="192158" y="580974"/>
                    <a:pt x="192158" y="586283"/>
                  </a:cubicBezTo>
                  <a:lnTo>
                    <a:pt x="233172" y="586283"/>
                  </a:lnTo>
                  <a:cubicBezTo>
                    <a:pt x="233172" y="580974"/>
                    <a:pt x="237729" y="576423"/>
                    <a:pt x="243045" y="576423"/>
                  </a:cubicBezTo>
                  <a:cubicBezTo>
                    <a:pt x="248362" y="576423"/>
                    <a:pt x="252919" y="580974"/>
                    <a:pt x="252919" y="586283"/>
                  </a:cubicBezTo>
                  <a:lnTo>
                    <a:pt x="293933" y="586283"/>
                  </a:lnTo>
                  <a:cubicBezTo>
                    <a:pt x="293933" y="580974"/>
                    <a:pt x="298490" y="576423"/>
                    <a:pt x="303807" y="576423"/>
                  </a:cubicBezTo>
                  <a:cubicBezTo>
                    <a:pt x="309123" y="576423"/>
                    <a:pt x="313680" y="580974"/>
                    <a:pt x="313680" y="586283"/>
                  </a:cubicBezTo>
                  <a:lnTo>
                    <a:pt x="354694" y="586283"/>
                  </a:lnTo>
                  <a:cubicBezTo>
                    <a:pt x="354694" y="580974"/>
                    <a:pt x="359252" y="576423"/>
                    <a:pt x="364568" y="576423"/>
                  </a:cubicBezTo>
                  <a:cubicBezTo>
                    <a:pt x="369885" y="576423"/>
                    <a:pt x="374442" y="580974"/>
                    <a:pt x="374442" y="586283"/>
                  </a:cubicBezTo>
                  <a:lnTo>
                    <a:pt x="415456" y="586283"/>
                  </a:lnTo>
                  <a:cubicBezTo>
                    <a:pt x="415456" y="580974"/>
                    <a:pt x="420013" y="576423"/>
                    <a:pt x="425330" y="576423"/>
                  </a:cubicBezTo>
                  <a:cubicBezTo>
                    <a:pt x="430646" y="576423"/>
                    <a:pt x="435203" y="580974"/>
                    <a:pt x="435203" y="586283"/>
                  </a:cubicBezTo>
                  <a:lnTo>
                    <a:pt x="476217" y="586283"/>
                  </a:lnTo>
                  <a:cubicBezTo>
                    <a:pt x="476217" y="580974"/>
                    <a:pt x="480774" y="576423"/>
                    <a:pt x="486091" y="576423"/>
                  </a:cubicBezTo>
                  <a:cubicBezTo>
                    <a:pt x="491408" y="576423"/>
                    <a:pt x="495965" y="580974"/>
                    <a:pt x="495965" y="586283"/>
                  </a:cubicBezTo>
                  <a:lnTo>
                    <a:pt x="536979" y="586283"/>
                  </a:lnTo>
                  <a:cubicBezTo>
                    <a:pt x="536979" y="580974"/>
                    <a:pt x="541536" y="576423"/>
                    <a:pt x="546853" y="576423"/>
                  </a:cubicBezTo>
                  <a:cubicBezTo>
                    <a:pt x="552169" y="576423"/>
                    <a:pt x="556727" y="580974"/>
                    <a:pt x="556727" y="586283"/>
                  </a:cubicBezTo>
                  <a:lnTo>
                    <a:pt x="587107" y="586283"/>
                  </a:lnTo>
                  <a:lnTo>
                    <a:pt x="587107" y="556359"/>
                  </a:lnTo>
                  <a:lnTo>
                    <a:pt x="587145" y="556320"/>
                  </a:lnTo>
                  <a:lnTo>
                    <a:pt x="587107" y="556281"/>
                  </a:lnTo>
                  <a:lnTo>
                    <a:pt x="587107" y="555945"/>
                  </a:lnTo>
                  <a:lnTo>
                    <a:pt x="587107" y="495683"/>
                  </a:lnTo>
                  <a:lnTo>
                    <a:pt x="587145" y="495644"/>
                  </a:lnTo>
                  <a:lnTo>
                    <a:pt x="587107" y="495605"/>
                  </a:lnTo>
                  <a:lnTo>
                    <a:pt x="587107" y="495269"/>
                  </a:lnTo>
                  <a:lnTo>
                    <a:pt x="587107" y="435007"/>
                  </a:lnTo>
                  <a:lnTo>
                    <a:pt x="587145" y="434968"/>
                  </a:lnTo>
                  <a:lnTo>
                    <a:pt x="587107" y="434929"/>
                  </a:lnTo>
                  <a:lnTo>
                    <a:pt x="587107" y="434593"/>
                  </a:lnTo>
                  <a:lnTo>
                    <a:pt x="587107" y="374331"/>
                  </a:lnTo>
                  <a:lnTo>
                    <a:pt x="587145" y="374292"/>
                  </a:lnTo>
                  <a:lnTo>
                    <a:pt x="587107" y="374253"/>
                  </a:lnTo>
                  <a:lnTo>
                    <a:pt x="587107" y="373916"/>
                  </a:lnTo>
                  <a:lnTo>
                    <a:pt x="587107" y="313655"/>
                  </a:lnTo>
                  <a:lnTo>
                    <a:pt x="587145" y="313616"/>
                  </a:lnTo>
                  <a:lnTo>
                    <a:pt x="587107" y="313577"/>
                  </a:lnTo>
                  <a:lnTo>
                    <a:pt x="587107" y="313240"/>
                  </a:lnTo>
                  <a:lnTo>
                    <a:pt x="587107" y="252978"/>
                  </a:lnTo>
                  <a:lnTo>
                    <a:pt x="587145" y="252939"/>
                  </a:lnTo>
                  <a:lnTo>
                    <a:pt x="587107" y="252900"/>
                  </a:lnTo>
                  <a:lnTo>
                    <a:pt x="587107" y="252564"/>
                  </a:lnTo>
                  <a:lnTo>
                    <a:pt x="587107" y="192302"/>
                  </a:lnTo>
                  <a:lnTo>
                    <a:pt x="587145" y="192263"/>
                  </a:lnTo>
                  <a:lnTo>
                    <a:pt x="587107" y="192224"/>
                  </a:lnTo>
                  <a:lnTo>
                    <a:pt x="587107" y="191888"/>
                  </a:lnTo>
                  <a:lnTo>
                    <a:pt x="587107" y="131626"/>
                  </a:lnTo>
                  <a:lnTo>
                    <a:pt x="587145" y="131587"/>
                  </a:lnTo>
                  <a:lnTo>
                    <a:pt x="587107" y="131548"/>
                  </a:lnTo>
                  <a:lnTo>
                    <a:pt x="587107" y="131212"/>
                  </a:lnTo>
                  <a:lnTo>
                    <a:pt x="587107" y="70950"/>
                  </a:lnTo>
                  <a:lnTo>
                    <a:pt x="587145" y="70911"/>
                  </a:lnTo>
                  <a:lnTo>
                    <a:pt x="587107" y="70872"/>
                  </a:lnTo>
                  <a:lnTo>
                    <a:pt x="587107" y="70536"/>
                  </a:lnTo>
                  <a:lnTo>
                    <a:pt x="587107" y="20478"/>
                  </a:lnTo>
                  <a:close/>
                  <a:moveTo>
                    <a:pt x="0" y="0"/>
                  </a:moveTo>
                  <a:lnTo>
                    <a:pt x="607614" y="0"/>
                  </a:lnTo>
                  <a:lnTo>
                    <a:pt x="607614" y="606761"/>
                  </a:lnTo>
                  <a:lnTo>
                    <a:pt x="0" y="606761"/>
                  </a:lnTo>
                  <a:close/>
                </a:path>
              </a:pathLst>
            </a:custGeom>
            <a:solidFill>
              <a:srgbClr val="FA514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任意多边形: 形状 99"/>
            <p:cNvSpPr/>
            <p:nvPr/>
          </p:nvSpPr>
          <p:spPr>
            <a:xfrm>
              <a:off x="2179213" y="2309900"/>
              <a:ext cx="417000" cy="343523"/>
            </a:xfrm>
            <a:custGeom>
              <a:avLst/>
              <a:gdLst>
                <a:gd name="connsiteX0" fmla="*/ 121763 h 600884"/>
                <a:gd name="connsiteY0" fmla="*/ 121763 h 600884"/>
                <a:gd name="connsiteX1" fmla="*/ 121763 h 600884"/>
                <a:gd name="connsiteY1" fmla="*/ 121763 h 600884"/>
                <a:gd name="connsiteX2" fmla="*/ 121763 h 600884"/>
                <a:gd name="connsiteY2" fmla="*/ 121763 h 600884"/>
                <a:gd name="connsiteX3" fmla="*/ 121763 h 600884"/>
                <a:gd name="connsiteY3" fmla="*/ 121763 h 600884"/>
                <a:gd name="connsiteX4" fmla="*/ 121763 h 600884"/>
                <a:gd name="connsiteY4" fmla="*/ 121763 h 600884"/>
                <a:gd name="connsiteX5" fmla="*/ 121763 h 600884"/>
                <a:gd name="connsiteY5" fmla="*/ 121763 h 600884"/>
                <a:gd name="connsiteX6" fmla="*/ 121763 h 600884"/>
                <a:gd name="connsiteY6" fmla="*/ 121763 h 600884"/>
                <a:gd name="connsiteX7" fmla="*/ 121763 h 600884"/>
                <a:gd name="connsiteY7" fmla="*/ 121763 h 600884"/>
                <a:gd name="connsiteX8" fmla="*/ 121763 h 600884"/>
                <a:gd name="connsiteY8" fmla="*/ 121763 h 600884"/>
                <a:gd name="connsiteX9" fmla="*/ 121763 h 600884"/>
                <a:gd name="connsiteY9" fmla="*/ 121763 h 600884"/>
                <a:gd name="connsiteX10" fmla="*/ 121763 h 600884"/>
                <a:gd name="connsiteY10" fmla="*/ 121763 h 600884"/>
                <a:gd name="connsiteX11" fmla="*/ 121763 h 600884"/>
                <a:gd name="connsiteY11" fmla="*/ 121763 h 600884"/>
                <a:gd name="connsiteX12" fmla="*/ 121763 h 600884"/>
                <a:gd name="connsiteY12" fmla="*/ 121763 h 600884"/>
                <a:gd name="connsiteX13" fmla="*/ 121763 h 600884"/>
                <a:gd name="connsiteY13" fmla="*/ 121763 h 600884"/>
                <a:gd name="connsiteX14" fmla="*/ 121763 h 600884"/>
                <a:gd name="connsiteY14" fmla="*/ 121763 h 600884"/>
                <a:gd name="connsiteX15" fmla="*/ 121763 h 600884"/>
                <a:gd name="connsiteY15" fmla="*/ 121763 h 600884"/>
                <a:gd name="connsiteX16" fmla="*/ 121763 h 600884"/>
                <a:gd name="connsiteY16" fmla="*/ 121763 h 600884"/>
                <a:gd name="connsiteX17" fmla="*/ 121763 h 600884"/>
                <a:gd name="connsiteY17" fmla="*/ 121763 h 600884"/>
                <a:gd name="connsiteX18" fmla="*/ 121763 h 600884"/>
                <a:gd name="connsiteY18" fmla="*/ 121763 h 600884"/>
                <a:gd name="connsiteX19" fmla="*/ 121763 h 600884"/>
                <a:gd name="connsiteY19" fmla="*/ 121763 h 600884"/>
                <a:gd name="connsiteX20" fmla="*/ 121763 h 600884"/>
                <a:gd name="connsiteY20" fmla="*/ 121763 h 600884"/>
                <a:gd name="connsiteX21" fmla="*/ 121763 h 600884"/>
                <a:gd name="connsiteY21" fmla="*/ 121763 h 600884"/>
                <a:gd name="connsiteX22" fmla="*/ 121763 h 600884"/>
                <a:gd name="connsiteY22" fmla="*/ 121763 h 600884"/>
                <a:gd name="connsiteX23" fmla="*/ 121763 h 600884"/>
                <a:gd name="connsiteY23" fmla="*/ 121763 h 600884"/>
                <a:gd name="connsiteX24" fmla="*/ 121763 h 600884"/>
                <a:gd name="connsiteY24" fmla="*/ 121763 h 600884"/>
                <a:gd name="connsiteX25" fmla="*/ 121763 h 600884"/>
                <a:gd name="connsiteY25" fmla="*/ 121763 h 600884"/>
                <a:gd name="connsiteX26" fmla="*/ 121763 h 600884"/>
                <a:gd name="connsiteY26" fmla="*/ 121763 h 600884"/>
                <a:gd name="connsiteX27" fmla="*/ 121763 h 600884"/>
                <a:gd name="connsiteY27" fmla="*/ 121763 h 600884"/>
                <a:gd name="connsiteX28" fmla="*/ 121763 h 600884"/>
                <a:gd name="connsiteY28" fmla="*/ 121763 h 600884"/>
                <a:gd name="connsiteX29" fmla="*/ 121763 h 600884"/>
                <a:gd name="connsiteY29" fmla="*/ 121763 h 600884"/>
                <a:gd name="connsiteX30" fmla="*/ 121763 h 600884"/>
                <a:gd name="connsiteY30" fmla="*/ 121763 h 600884"/>
                <a:gd name="connsiteX31" fmla="*/ 121763 h 600884"/>
                <a:gd name="connsiteY31" fmla="*/ 121763 h 600884"/>
                <a:gd name="connsiteX32" fmla="*/ 121763 h 600884"/>
                <a:gd name="connsiteY32" fmla="*/ 121763 h 600884"/>
                <a:gd name="connsiteX33" fmla="*/ 121763 h 600884"/>
                <a:gd name="connsiteY33" fmla="*/ 121763 h 600884"/>
                <a:gd name="connsiteX34" fmla="*/ 121763 h 600884"/>
                <a:gd name="connsiteY34" fmla="*/ 121763 h 600884"/>
                <a:gd name="connsiteX35" fmla="*/ 121763 h 600884"/>
                <a:gd name="connsiteY35" fmla="*/ 121763 h 600884"/>
                <a:gd name="connsiteX36" fmla="*/ 121763 h 600884"/>
                <a:gd name="connsiteY36" fmla="*/ 121763 h 600884"/>
                <a:gd name="connsiteX37" fmla="*/ 121763 h 600884"/>
                <a:gd name="connsiteY37" fmla="*/ 121763 h 600884"/>
                <a:gd name="connsiteX38" fmla="*/ 121763 h 600884"/>
                <a:gd name="connsiteY38" fmla="*/ 121763 h 600884"/>
                <a:gd name="connsiteX39" fmla="*/ 121763 h 600884"/>
                <a:gd name="connsiteY39" fmla="*/ 121763 h 600884"/>
                <a:gd name="connsiteX40" fmla="*/ 121763 h 600884"/>
                <a:gd name="connsiteY40" fmla="*/ 121763 h 600884"/>
                <a:gd name="connsiteX41" fmla="*/ 121763 h 600884"/>
                <a:gd name="connsiteY41" fmla="*/ 121763 h 600884"/>
                <a:gd name="connsiteX42" fmla="*/ 121763 h 600884"/>
                <a:gd name="connsiteY42" fmla="*/ 121763 h 600884"/>
                <a:gd name="connsiteX43" fmla="*/ 121763 h 600884"/>
                <a:gd name="connsiteY43" fmla="*/ 121763 h 600884"/>
                <a:gd name="connsiteX44" fmla="*/ 121763 h 600884"/>
                <a:gd name="connsiteY44" fmla="*/ 121763 h 600884"/>
                <a:gd name="connsiteX45" fmla="*/ 121763 h 600884"/>
                <a:gd name="connsiteY45" fmla="*/ 121763 h 600884"/>
                <a:gd name="connsiteX46" fmla="*/ 121763 h 600884"/>
                <a:gd name="connsiteY46" fmla="*/ 121763 h 600884"/>
                <a:gd name="connsiteX47" fmla="*/ 121763 h 600884"/>
                <a:gd name="connsiteY47" fmla="*/ 121763 h 600884"/>
                <a:gd name="connsiteX48" fmla="*/ 121763 h 600884"/>
                <a:gd name="connsiteY48" fmla="*/ 121763 h 600884"/>
                <a:gd name="connsiteX49" fmla="*/ 121763 h 600884"/>
                <a:gd name="connsiteY49" fmla="*/ 121763 h 600884"/>
                <a:gd name="connsiteX50" fmla="*/ 121763 h 600884"/>
                <a:gd name="connsiteY50" fmla="*/ 121763 h 600884"/>
                <a:gd name="connsiteX51" fmla="*/ 121763 h 600884"/>
                <a:gd name="connsiteY51" fmla="*/ 121763 h 600884"/>
                <a:gd name="connsiteX52" fmla="*/ 121763 h 600884"/>
                <a:gd name="connsiteY52" fmla="*/ 121763 h 600884"/>
                <a:gd name="connsiteX53" fmla="*/ 121763 h 600884"/>
                <a:gd name="connsiteY53" fmla="*/ 121763 h 600884"/>
                <a:gd name="connsiteX54" fmla="*/ 121763 h 600884"/>
                <a:gd name="connsiteY54" fmla="*/ 121763 h 600884"/>
                <a:gd name="connsiteX55" fmla="*/ 121763 h 600884"/>
                <a:gd name="connsiteY55" fmla="*/ 121763 h 600884"/>
                <a:gd name="connsiteX56" fmla="*/ 121763 h 600884"/>
                <a:gd name="connsiteY56" fmla="*/ 121763 h 600884"/>
                <a:gd name="connsiteX57" fmla="*/ 121763 h 600884"/>
                <a:gd name="connsiteY57" fmla="*/ 121763 h 600884"/>
                <a:gd name="connsiteX58" fmla="*/ 121763 h 600884"/>
                <a:gd name="connsiteY58" fmla="*/ 121763 h 600884"/>
                <a:gd name="connsiteX59" fmla="*/ 121763 h 600884"/>
                <a:gd name="connsiteY59" fmla="*/ 121763 h 600884"/>
                <a:gd name="connsiteX60" fmla="*/ 121763 h 600884"/>
                <a:gd name="connsiteY60" fmla="*/ 121763 h 600884"/>
                <a:gd name="connsiteX61" fmla="*/ 121763 h 600884"/>
                <a:gd name="connsiteY61" fmla="*/ 121763 h 600884"/>
                <a:gd name="connsiteX62" fmla="*/ 121763 h 600884"/>
                <a:gd name="connsiteY62" fmla="*/ 121763 h 600884"/>
                <a:gd name="connsiteX63" fmla="*/ 121763 h 600884"/>
                <a:gd name="connsiteY63" fmla="*/ 121763 h 600884"/>
                <a:gd name="connsiteX64" fmla="*/ 121763 h 600884"/>
                <a:gd name="connsiteY64" fmla="*/ 121763 h 600884"/>
                <a:gd name="connsiteX65" fmla="*/ 121763 h 600884"/>
                <a:gd name="connsiteY65" fmla="*/ 121763 h 600884"/>
                <a:gd name="connsiteX66" fmla="*/ 121763 h 600884"/>
                <a:gd name="connsiteY66" fmla="*/ 121763 h 600884"/>
                <a:gd name="connsiteX67" fmla="*/ 121763 h 600884"/>
                <a:gd name="connsiteY67" fmla="*/ 121763 h 600884"/>
                <a:gd name="connsiteX68" fmla="*/ 121763 h 600884"/>
                <a:gd name="connsiteY68" fmla="*/ 121763 h 600884"/>
                <a:gd name="connsiteX69" fmla="*/ 121763 h 600884"/>
                <a:gd name="connsiteY69" fmla="*/ 121763 h 600884"/>
                <a:gd name="connsiteX70" fmla="*/ 121763 h 600884"/>
                <a:gd name="connsiteY70" fmla="*/ 121763 h 600884"/>
                <a:gd name="connsiteX71" fmla="*/ 121763 h 600884"/>
                <a:gd name="connsiteY71" fmla="*/ 121763 h 600884"/>
                <a:gd name="connsiteX72" fmla="*/ 121763 h 600884"/>
                <a:gd name="connsiteY72" fmla="*/ 121763 h 600884"/>
                <a:gd name="connsiteX73" fmla="*/ 121763 h 600884"/>
                <a:gd name="connsiteY73" fmla="*/ 121763 h 600884"/>
                <a:gd name="connsiteX74" fmla="*/ 121763 h 600884"/>
                <a:gd name="connsiteY74" fmla="*/ 121763 h 600884"/>
                <a:gd name="connsiteX75" fmla="*/ 121763 h 600884"/>
                <a:gd name="connsiteY75" fmla="*/ 121763 h 600884"/>
                <a:gd name="connsiteX76" fmla="*/ 121763 h 600884"/>
                <a:gd name="connsiteY76" fmla="*/ 121763 h 600884"/>
                <a:gd name="connsiteX77" fmla="*/ 121763 h 600884"/>
                <a:gd name="connsiteY77" fmla="*/ 121763 h 600884"/>
                <a:gd name="connsiteX78" fmla="*/ 121763 h 600884"/>
                <a:gd name="connsiteY78" fmla="*/ 121763 h 600884"/>
                <a:gd name="connsiteX79" fmla="*/ 121763 h 600884"/>
                <a:gd name="connsiteY79" fmla="*/ 121763 h 600884"/>
                <a:gd name="connsiteX80" fmla="*/ 121763 h 600884"/>
                <a:gd name="connsiteY80" fmla="*/ 121763 h 600884"/>
                <a:gd name="connsiteX81" fmla="*/ 121763 h 600884"/>
                <a:gd name="connsiteY81" fmla="*/ 121763 h 600884"/>
                <a:gd name="connsiteX82" fmla="*/ 121763 h 600884"/>
                <a:gd name="connsiteY82" fmla="*/ 121763 h 600884"/>
                <a:gd name="connsiteX83" fmla="*/ 121763 h 600884"/>
                <a:gd name="connsiteY83" fmla="*/ 121763 h 600884"/>
                <a:gd name="connsiteX84" fmla="*/ 121763 h 600884"/>
                <a:gd name="connsiteY84" fmla="*/ 121763 h 600884"/>
                <a:gd name="connsiteX85" fmla="*/ 121763 h 600884"/>
                <a:gd name="connsiteY85" fmla="*/ 121763 h 600884"/>
                <a:gd name="connsiteX86" fmla="*/ 121763 h 600884"/>
                <a:gd name="connsiteY86" fmla="*/ 121763 h 600884"/>
                <a:gd name="connsiteX87" fmla="*/ 121763 h 600884"/>
                <a:gd name="connsiteY87" fmla="*/ 121763 h 600884"/>
                <a:gd name="connsiteX88" fmla="*/ 121763 h 600884"/>
                <a:gd name="connsiteY88" fmla="*/ 121763 h 600884"/>
                <a:gd name="connsiteX89" fmla="*/ 121763 h 600884"/>
                <a:gd name="connsiteY89" fmla="*/ 121763 h 600884"/>
                <a:gd name="connsiteX90" fmla="*/ 121763 h 600884"/>
                <a:gd name="connsiteY90" fmla="*/ 121763 h 600884"/>
                <a:gd name="connsiteX91" fmla="*/ 121763 h 600884"/>
                <a:gd name="connsiteY91" fmla="*/ 121763 h 600884"/>
                <a:gd name="connsiteX92" fmla="*/ 121763 h 600884"/>
                <a:gd name="connsiteY92" fmla="*/ 121763 h 600884"/>
                <a:gd name="connsiteX93" fmla="*/ 121763 h 600884"/>
                <a:gd name="connsiteY93" fmla="*/ 121763 h 600884"/>
                <a:gd name="connsiteX94" fmla="*/ 121763 h 600884"/>
                <a:gd name="connsiteY94" fmla="*/ 121763 h 600884"/>
                <a:gd name="connsiteX95" fmla="*/ 121763 h 600884"/>
                <a:gd name="connsiteY95" fmla="*/ 121763 h 600884"/>
                <a:gd name="connsiteX96" fmla="*/ 121763 h 600884"/>
                <a:gd name="connsiteY96" fmla="*/ 121763 h 600884"/>
                <a:gd name="connsiteX97" fmla="*/ 121763 h 600884"/>
                <a:gd name="connsiteY97" fmla="*/ 121763 h 600884"/>
                <a:gd name="connsiteX98" fmla="*/ 121763 h 600884"/>
                <a:gd name="connsiteY98" fmla="*/ 121763 h 600884"/>
                <a:gd name="connsiteX99" fmla="*/ 121763 h 600884"/>
                <a:gd name="connsiteY99" fmla="*/ 121763 h 600884"/>
                <a:gd name="connsiteX100" fmla="*/ 121763 h 600884"/>
                <a:gd name="connsiteY100" fmla="*/ 121763 h 600884"/>
                <a:gd name="connsiteX101" fmla="*/ 121763 h 600884"/>
                <a:gd name="connsiteY101" fmla="*/ 121763 h 600884"/>
                <a:gd name="connsiteX102" fmla="*/ 121763 h 600884"/>
                <a:gd name="connsiteY102" fmla="*/ 121763 h 600884"/>
                <a:gd name="connsiteX103" fmla="*/ 121763 h 600884"/>
                <a:gd name="connsiteY103" fmla="*/ 121763 h 600884"/>
                <a:gd name="connsiteX104" fmla="*/ 121763 h 600884"/>
                <a:gd name="connsiteY104" fmla="*/ 121763 h 600884"/>
                <a:gd name="connsiteX105" fmla="*/ 121763 h 600884"/>
                <a:gd name="connsiteY105" fmla="*/ 121763 h 600884"/>
                <a:gd name="connsiteX106" fmla="*/ 121763 h 600884"/>
                <a:gd name="connsiteY106" fmla="*/ 121763 h 600884"/>
                <a:gd name="connsiteX107" fmla="*/ 121763 h 600884"/>
                <a:gd name="connsiteY107" fmla="*/ 121763 h 600884"/>
                <a:gd name="connsiteX108" fmla="*/ 121763 h 600884"/>
                <a:gd name="connsiteY108" fmla="*/ 121763 h 600884"/>
                <a:gd name="connsiteX109" fmla="*/ 121763 h 600884"/>
                <a:gd name="connsiteY109" fmla="*/ 121763 h 600884"/>
                <a:gd name="connsiteX110" fmla="*/ 121763 h 600884"/>
                <a:gd name="connsiteY110" fmla="*/ 121763 h 600884"/>
                <a:gd name="connsiteX111" fmla="*/ 121763 h 600884"/>
                <a:gd name="connsiteY111" fmla="*/ 121763 h 600884"/>
                <a:gd name="connsiteX112" fmla="*/ 121763 h 600884"/>
                <a:gd name="connsiteY112" fmla="*/ 121763 h 600884"/>
                <a:gd name="connsiteX113" fmla="*/ 121763 h 600884"/>
                <a:gd name="connsiteY113" fmla="*/ 121763 h 600884"/>
                <a:gd name="connsiteX114" fmla="*/ 121763 h 600884"/>
                <a:gd name="connsiteY114" fmla="*/ 121763 h 600884"/>
                <a:gd name="connsiteX115" fmla="*/ 121763 h 600884"/>
                <a:gd name="connsiteY115" fmla="*/ 121763 h 600884"/>
                <a:gd name="connsiteX116" fmla="*/ 121763 h 600884"/>
                <a:gd name="connsiteY116" fmla="*/ 121763 h 600884"/>
                <a:gd name="connsiteX117" fmla="*/ 121763 h 600884"/>
                <a:gd name="connsiteY117" fmla="*/ 121763 h 600884"/>
                <a:gd name="connsiteX118" fmla="*/ 121763 h 600884"/>
                <a:gd name="connsiteY118" fmla="*/ 121763 h 600884"/>
                <a:gd name="connsiteX119" fmla="*/ 121763 h 600884"/>
                <a:gd name="connsiteY119" fmla="*/ 121763 h 600884"/>
                <a:gd name="connsiteX120" fmla="*/ 121763 h 600884"/>
                <a:gd name="connsiteY120" fmla="*/ 121763 h 600884"/>
                <a:gd name="connsiteX121" fmla="*/ 121763 h 600884"/>
                <a:gd name="connsiteY121" fmla="*/ 121763 h 600884"/>
                <a:gd name="connsiteX122" fmla="*/ 121763 h 600884"/>
                <a:gd name="connsiteY122" fmla="*/ 121763 h 600884"/>
                <a:gd name="connsiteX123" fmla="*/ 121763 h 600884"/>
                <a:gd name="connsiteY123" fmla="*/ 121763 h 600884"/>
                <a:gd name="connsiteX124" fmla="*/ 121763 h 600884"/>
                <a:gd name="connsiteY124" fmla="*/ 121763 h 600884"/>
                <a:gd name="connsiteX125" fmla="*/ 121763 h 600884"/>
                <a:gd name="connsiteY125" fmla="*/ 121763 h 600884"/>
                <a:gd name="connsiteX126" fmla="*/ 121763 h 600884"/>
                <a:gd name="connsiteY126" fmla="*/ 121763 h 600884"/>
                <a:gd name="connsiteX127" fmla="*/ 121763 h 600884"/>
                <a:gd name="connsiteY127" fmla="*/ 121763 h 600884"/>
                <a:gd name="connsiteX128" fmla="*/ 121763 h 600884"/>
                <a:gd name="connsiteY128" fmla="*/ 121763 h 600884"/>
                <a:gd name="connsiteX129" fmla="*/ 121763 h 600884"/>
                <a:gd name="connsiteY129" fmla="*/ 121763 h 600884"/>
                <a:gd name="connsiteX130" fmla="*/ 121763 h 600884"/>
                <a:gd name="connsiteY130" fmla="*/ 121763 h 600884"/>
                <a:gd name="connsiteX131" fmla="*/ 121763 h 600884"/>
                <a:gd name="connsiteY131" fmla="*/ 121763 h 600884"/>
                <a:gd name="connsiteX132" fmla="*/ 121763 h 600884"/>
                <a:gd name="connsiteY132" fmla="*/ 121763 h 600884"/>
                <a:gd name="connsiteX133" fmla="*/ 121763 h 600884"/>
                <a:gd name="connsiteY133" fmla="*/ 121763 h 600884"/>
                <a:gd name="connsiteX134" fmla="*/ 121763 h 600884"/>
                <a:gd name="connsiteY134" fmla="*/ 121763 h 600884"/>
                <a:gd name="connsiteX135" fmla="*/ 121763 h 600884"/>
                <a:gd name="connsiteY135" fmla="*/ 121763 h 600884"/>
                <a:gd name="connsiteX136" fmla="*/ 121763 h 600884"/>
                <a:gd name="connsiteY136" fmla="*/ 121763 h 600884"/>
                <a:gd name="connsiteX137" fmla="*/ 121763 h 600884"/>
                <a:gd name="connsiteY137" fmla="*/ 121763 h 600884"/>
                <a:gd name="connsiteX138" fmla="*/ 121763 h 600884"/>
                <a:gd name="connsiteY138" fmla="*/ 121763 h 600884"/>
                <a:gd name="connsiteX139" fmla="*/ 121763 h 600884"/>
                <a:gd name="connsiteY139" fmla="*/ 121763 h 600884"/>
                <a:gd name="connsiteX140" fmla="*/ 121763 h 600884"/>
                <a:gd name="connsiteY140" fmla="*/ 121763 h 600884"/>
                <a:gd name="connsiteX141" fmla="*/ 121763 h 600884"/>
                <a:gd name="connsiteY141" fmla="*/ 121763 h 600884"/>
                <a:gd name="connsiteX142" fmla="*/ 121763 h 600884"/>
                <a:gd name="connsiteY142" fmla="*/ 121763 h 600884"/>
                <a:gd name="connsiteX143" fmla="*/ 121763 h 600884"/>
                <a:gd name="connsiteY143" fmla="*/ 121763 h 600884"/>
                <a:gd name="connsiteX144" fmla="*/ 121763 h 600884"/>
                <a:gd name="connsiteY144" fmla="*/ 121763 h 600884"/>
                <a:gd name="connsiteX145" fmla="*/ 121763 h 600884"/>
                <a:gd name="connsiteY145" fmla="*/ 121763 h 600884"/>
                <a:gd name="connsiteX146" fmla="*/ 121763 h 600884"/>
                <a:gd name="connsiteY146" fmla="*/ 121763 h 600884"/>
                <a:gd name="connsiteX147" fmla="*/ 121763 h 600884"/>
                <a:gd name="connsiteY147" fmla="*/ 121763 h 600884"/>
                <a:gd name="connsiteX148" fmla="*/ 121763 h 600884"/>
                <a:gd name="connsiteY148" fmla="*/ 121763 h 600884"/>
                <a:gd name="connsiteX149" fmla="*/ 121763 h 600884"/>
                <a:gd name="connsiteY149" fmla="*/ 121763 h 600884"/>
                <a:gd name="connsiteX150" fmla="*/ 121763 h 600884"/>
                <a:gd name="connsiteY150" fmla="*/ 121763 h 600884"/>
                <a:gd name="connsiteX151" fmla="*/ 121763 h 600884"/>
                <a:gd name="connsiteY151" fmla="*/ 121763 h 600884"/>
                <a:gd name="connsiteX152" fmla="*/ 121763 h 600884"/>
                <a:gd name="connsiteY152" fmla="*/ 121763 h 600884"/>
                <a:gd name="connsiteX153" fmla="*/ 121763 h 600884"/>
                <a:gd name="connsiteY153" fmla="*/ 121763 h 600884"/>
                <a:gd name="connsiteX154" fmla="*/ 121763 h 600884"/>
                <a:gd name="connsiteY154" fmla="*/ 121763 h 600884"/>
                <a:gd name="connsiteX155" fmla="*/ 121763 h 600884"/>
                <a:gd name="connsiteY155" fmla="*/ 121763 h 600884"/>
                <a:gd name="connsiteX156" fmla="*/ 121763 h 600884"/>
                <a:gd name="connsiteY156" fmla="*/ 121763 h 600884"/>
                <a:gd name="connsiteX157" fmla="*/ 121763 h 600884"/>
                <a:gd name="connsiteY157" fmla="*/ 121763 h 600884"/>
                <a:gd name="connsiteX158" fmla="*/ 121763 h 600884"/>
                <a:gd name="connsiteY158" fmla="*/ 121763 h 600884"/>
                <a:gd name="connsiteX159" fmla="*/ 121763 h 600884"/>
                <a:gd name="connsiteY159" fmla="*/ 121763 h 600884"/>
                <a:gd name="connsiteX160" fmla="*/ 121763 h 600884"/>
                <a:gd name="connsiteY160" fmla="*/ 121763 h 600884"/>
                <a:gd name="connsiteX161" fmla="*/ 121763 h 600884"/>
                <a:gd name="connsiteY161" fmla="*/ 121763 h 600884"/>
                <a:gd name="connsiteX162" fmla="*/ 121763 h 600884"/>
                <a:gd name="connsiteY162" fmla="*/ 121763 h 600884"/>
                <a:gd name="connsiteX163" fmla="*/ 121763 h 600884"/>
                <a:gd name="connsiteY163" fmla="*/ 121763 h 600884"/>
                <a:gd name="connsiteX164" fmla="*/ 121763 h 600884"/>
                <a:gd name="connsiteY164" fmla="*/ 121763 h 600884"/>
                <a:gd name="connsiteX165" fmla="*/ 121763 h 600884"/>
                <a:gd name="connsiteY165" fmla="*/ 121763 h 600884"/>
                <a:gd name="connsiteX166" fmla="*/ 121763 h 600884"/>
                <a:gd name="connsiteY166" fmla="*/ 121763 h 600884"/>
                <a:gd name="connsiteX167" fmla="*/ 121763 h 600884"/>
                <a:gd name="connsiteY167" fmla="*/ 121763 h 600884"/>
                <a:gd name="connsiteX168" fmla="*/ 121763 h 600884"/>
                <a:gd name="connsiteY168" fmla="*/ 121763 h 600884"/>
                <a:gd name="connsiteX169" fmla="*/ 121763 h 600884"/>
                <a:gd name="connsiteY169" fmla="*/ 121763 h 600884"/>
                <a:gd name="connsiteX170" fmla="*/ 121763 h 600884"/>
                <a:gd name="connsiteY170" fmla="*/ 121763 h 600884"/>
                <a:gd name="connsiteX171" fmla="*/ 121763 h 600884"/>
                <a:gd name="connsiteY171" fmla="*/ 121763 h 600884"/>
                <a:gd name="connsiteX172" fmla="*/ 121763 h 600884"/>
                <a:gd name="connsiteY172" fmla="*/ 121763 h 600884"/>
                <a:gd name="connsiteX173" fmla="*/ 121763 h 600884"/>
                <a:gd name="connsiteY173" fmla="*/ 121763 h 600884"/>
                <a:gd name="connsiteX174" fmla="*/ 121763 h 600884"/>
                <a:gd name="connsiteY174" fmla="*/ 121763 h 600884"/>
                <a:gd name="connsiteX175" fmla="*/ 121763 h 600884"/>
                <a:gd name="connsiteY175" fmla="*/ 121763 h 600884"/>
                <a:gd name="connsiteX176" fmla="*/ 121763 h 600884"/>
                <a:gd name="connsiteY176" fmla="*/ 121763 h 600884"/>
                <a:gd name="connsiteX177" fmla="*/ 121763 h 600884"/>
                <a:gd name="connsiteY177" fmla="*/ 121763 h 600884"/>
                <a:gd name="connsiteX178" fmla="*/ 121763 h 600884"/>
                <a:gd name="connsiteY178" fmla="*/ 121763 h 600884"/>
                <a:gd name="connsiteX179" fmla="*/ 121763 h 600884"/>
                <a:gd name="connsiteY179" fmla="*/ 121763 h 600884"/>
                <a:gd name="connsiteX180" fmla="*/ 121763 h 600884"/>
                <a:gd name="connsiteY180" fmla="*/ 121763 h 600884"/>
                <a:gd name="connsiteX181" fmla="*/ 121763 h 600884"/>
                <a:gd name="connsiteY181" fmla="*/ 121763 h 600884"/>
                <a:gd name="connsiteX182" fmla="*/ 121763 h 600884"/>
                <a:gd name="connsiteY182" fmla="*/ 121763 h 600884"/>
                <a:gd name="connsiteX183" fmla="*/ 121763 h 600884"/>
                <a:gd name="connsiteY183" fmla="*/ 121763 h 600884"/>
                <a:gd name="connsiteX184" fmla="*/ 121763 h 600884"/>
                <a:gd name="connsiteY184" fmla="*/ 121763 h 600884"/>
                <a:gd name="connsiteX185" fmla="*/ 121763 h 600884"/>
                <a:gd name="connsiteY185" fmla="*/ 121763 h 600884"/>
                <a:gd name="connsiteX186" fmla="*/ 121763 h 600884"/>
                <a:gd name="connsiteY186" fmla="*/ 121763 h 600884"/>
                <a:gd name="connsiteX187" fmla="*/ 121763 h 600884"/>
                <a:gd name="connsiteY187" fmla="*/ 121763 h 600884"/>
                <a:gd name="connsiteX188" fmla="*/ 121763 h 600884"/>
                <a:gd name="connsiteY188" fmla="*/ 121763 h 600884"/>
                <a:gd name="connsiteX189" fmla="*/ 121763 h 600884"/>
                <a:gd name="connsiteY189" fmla="*/ 121763 h 600884"/>
                <a:gd name="connsiteX190" fmla="*/ 121763 h 600884"/>
                <a:gd name="connsiteY190" fmla="*/ 121763 h 600884"/>
                <a:gd name="connsiteX191" fmla="*/ 121763 h 600884"/>
                <a:gd name="connsiteY191" fmla="*/ 121763 h 600884"/>
                <a:gd name="connsiteX192" fmla="*/ 121763 h 600884"/>
                <a:gd name="connsiteY192" fmla="*/ 121763 h 600884"/>
                <a:gd name="connsiteX193" fmla="*/ 121763 h 600884"/>
                <a:gd name="connsiteY193" fmla="*/ 121763 h 600884"/>
                <a:gd name="connsiteX194" fmla="*/ 121763 h 600884"/>
                <a:gd name="connsiteY194" fmla="*/ 121763 h 600884"/>
                <a:gd name="connsiteX195" fmla="*/ 121763 h 600884"/>
                <a:gd name="connsiteY195" fmla="*/ 121763 h 600884"/>
                <a:gd name="connsiteX196" fmla="*/ 121763 h 600884"/>
                <a:gd name="connsiteY196" fmla="*/ 121763 h 600884"/>
                <a:gd name="connsiteX197" fmla="*/ 121763 h 600884"/>
                <a:gd name="connsiteY197" fmla="*/ 121763 h 600884"/>
                <a:gd name="connsiteX198" fmla="*/ 121763 h 600884"/>
                <a:gd name="connsiteY198" fmla="*/ 121763 h 600884"/>
                <a:gd name="connsiteX199" fmla="*/ 121763 h 600884"/>
                <a:gd name="connsiteY199" fmla="*/ 121763 h 600884"/>
                <a:gd name="connsiteX200" fmla="*/ 121763 h 600884"/>
                <a:gd name="connsiteY200" fmla="*/ 121763 h 600884"/>
                <a:gd name="connsiteX201" fmla="*/ 121763 h 600884"/>
                <a:gd name="connsiteY201" fmla="*/ 121763 h 600884"/>
                <a:gd name="connsiteX202" fmla="*/ 121763 h 600884"/>
                <a:gd name="connsiteY202" fmla="*/ 121763 h 600884"/>
                <a:gd name="connsiteX203" fmla="*/ 121763 h 600884"/>
                <a:gd name="connsiteY203" fmla="*/ 121763 h 600884"/>
                <a:gd name="connsiteX204" fmla="*/ 121763 h 600884"/>
                <a:gd name="connsiteY204" fmla="*/ 121763 h 600884"/>
                <a:gd name="connsiteX205" fmla="*/ 121763 h 600884"/>
                <a:gd name="connsiteY205" fmla="*/ 121763 h 600884"/>
                <a:gd name="connsiteX206" fmla="*/ 121763 h 600884"/>
                <a:gd name="connsiteY206" fmla="*/ 121763 h 600884"/>
                <a:gd name="connsiteX207" fmla="*/ 121763 h 600884"/>
                <a:gd name="connsiteY207" fmla="*/ 121763 h 600884"/>
                <a:gd name="connsiteX208" fmla="*/ 121763 h 600884"/>
                <a:gd name="connsiteY208" fmla="*/ 121763 h 600884"/>
                <a:gd name="connsiteX209" fmla="*/ 121763 h 600884"/>
                <a:gd name="connsiteY209" fmla="*/ 121763 h 600884"/>
                <a:gd name="connsiteX210" fmla="*/ 121763 h 600884"/>
                <a:gd name="connsiteY210" fmla="*/ 121763 h 600884"/>
                <a:gd name="connsiteX211" fmla="*/ 121763 h 600884"/>
                <a:gd name="connsiteY211" fmla="*/ 121763 h 600884"/>
                <a:gd name="connsiteX212" fmla="*/ 121763 h 600884"/>
                <a:gd name="connsiteY212" fmla="*/ 121763 h 600884"/>
                <a:gd name="connsiteX213" fmla="*/ 121763 h 600884"/>
                <a:gd name="connsiteY213" fmla="*/ 121763 h 600884"/>
                <a:gd name="connsiteX214" fmla="*/ 121763 h 600884"/>
                <a:gd name="connsiteY214" fmla="*/ 121763 h 600884"/>
                <a:gd name="connsiteX215" fmla="*/ 121763 h 600884"/>
                <a:gd name="connsiteY215" fmla="*/ 121763 h 600884"/>
                <a:gd name="connsiteX216" fmla="*/ 121763 h 600884"/>
                <a:gd name="connsiteY216" fmla="*/ 121763 h 600884"/>
                <a:gd name="connsiteX217" fmla="*/ 121763 h 600884"/>
                <a:gd name="connsiteY217" fmla="*/ 121763 h 600884"/>
                <a:gd name="connsiteX218" fmla="*/ 121763 h 600884"/>
                <a:gd name="connsiteY218" fmla="*/ 121763 h 600884"/>
                <a:gd name="connsiteX219" fmla="*/ 121763 h 600884"/>
                <a:gd name="connsiteY219" fmla="*/ 121763 h 600884"/>
                <a:gd name="connsiteX220" fmla="*/ 121763 h 600884"/>
                <a:gd name="connsiteY220" fmla="*/ 121763 h 600884"/>
                <a:gd name="connsiteX221" fmla="*/ 121763 h 600884"/>
                <a:gd name="connsiteY221" fmla="*/ 121763 h 600884"/>
                <a:gd name="connsiteX222" fmla="*/ 121763 h 600884"/>
                <a:gd name="connsiteY222" fmla="*/ 121763 h 600884"/>
                <a:gd name="connsiteX223" fmla="*/ 121763 h 600884"/>
                <a:gd name="connsiteY223" fmla="*/ 121763 h 600884"/>
                <a:gd name="connsiteX224" fmla="*/ 121763 h 600884"/>
                <a:gd name="connsiteY224" fmla="*/ 121763 h 600884"/>
                <a:gd name="connsiteX225" fmla="*/ 121763 h 600884"/>
                <a:gd name="connsiteY225" fmla="*/ 121763 h 600884"/>
                <a:gd name="connsiteX226" fmla="*/ 121763 h 600884"/>
                <a:gd name="connsiteY226" fmla="*/ 121763 h 600884"/>
                <a:gd name="connsiteX227" fmla="*/ 121763 h 600884"/>
                <a:gd name="connsiteY227" fmla="*/ 121763 h 600884"/>
                <a:gd name="connsiteX228" fmla="*/ 121763 h 600884"/>
                <a:gd name="connsiteY228" fmla="*/ 121763 h 600884"/>
                <a:gd name="connsiteX229" fmla="*/ 121763 h 600884"/>
                <a:gd name="connsiteY229" fmla="*/ 121763 h 600884"/>
                <a:gd name="connsiteX230" fmla="*/ 121763 h 600884"/>
                <a:gd name="connsiteY230" fmla="*/ 121763 h 600884"/>
                <a:gd name="connsiteX231" fmla="*/ 121763 h 600884"/>
                <a:gd name="connsiteY231" fmla="*/ 121763 h 600884"/>
                <a:gd name="connsiteX232" fmla="*/ 121763 h 600884"/>
                <a:gd name="connsiteY232" fmla="*/ 121763 h 600884"/>
                <a:gd name="connsiteX233" fmla="*/ 121763 h 600884"/>
                <a:gd name="connsiteY233" fmla="*/ 121763 h 600884"/>
                <a:gd name="connsiteX234" fmla="*/ 121763 h 600884"/>
                <a:gd name="connsiteY234" fmla="*/ 121763 h 600884"/>
                <a:gd name="connsiteX235" fmla="*/ 121763 h 600884"/>
                <a:gd name="connsiteY235" fmla="*/ 121763 h 600884"/>
                <a:gd name="connsiteX236" fmla="*/ 121763 h 600884"/>
                <a:gd name="connsiteY236" fmla="*/ 121763 h 600884"/>
                <a:gd name="connsiteX237" fmla="*/ 121763 h 600884"/>
                <a:gd name="connsiteY237" fmla="*/ 121763 h 600884"/>
                <a:gd name="connsiteX238" fmla="*/ 121763 h 600884"/>
                <a:gd name="connsiteY238" fmla="*/ 121763 h 600884"/>
                <a:gd name="connsiteX239" fmla="*/ 121763 h 600884"/>
                <a:gd name="connsiteY239" fmla="*/ 121763 h 600884"/>
                <a:gd name="connsiteX240" fmla="*/ 121763 h 600884"/>
                <a:gd name="connsiteY240" fmla="*/ 121763 h 600884"/>
                <a:gd name="connsiteX241" fmla="*/ 121763 h 600884"/>
                <a:gd name="connsiteY241" fmla="*/ 121763 h 600884"/>
                <a:gd name="connsiteX242" fmla="*/ 121763 h 600884"/>
                <a:gd name="connsiteY242" fmla="*/ 121763 h 600884"/>
                <a:gd name="connsiteX243" fmla="*/ 121763 h 600884"/>
                <a:gd name="connsiteY243" fmla="*/ 121763 h 600884"/>
                <a:gd name="connsiteX244" fmla="*/ 121763 h 600884"/>
                <a:gd name="connsiteY244" fmla="*/ 121763 h 600884"/>
                <a:gd name="connsiteX245" fmla="*/ 121763 h 600884"/>
                <a:gd name="connsiteY245" fmla="*/ 121763 h 600884"/>
                <a:gd name="connsiteX246" fmla="*/ 121763 h 600884"/>
                <a:gd name="connsiteY246" fmla="*/ 121763 h 600884"/>
                <a:gd name="connsiteX247" fmla="*/ 121763 h 600884"/>
                <a:gd name="connsiteY247" fmla="*/ 121763 h 600884"/>
                <a:gd name="connsiteX248" fmla="*/ 121763 h 600884"/>
                <a:gd name="connsiteY248" fmla="*/ 121763 h 600884"/>
                <a:gd name="connsiteX249" fmla="*/ 121763 h 600884"/>
                <a:gd name="connsiteY249" fmla="*/ 121763 h 600884"/>
                <a:gd name="connsiteX250" fmla="*/ 121763 h 600884"/>
                <a:gd name="connsiteY250" fmla="*/ 121763 h 600884"/>
                <a:gd name="connsiteX251" fmla="*/ 121763 h 600884"/>
                <a:gd name="connsiteY251" fmla="*/ 121763 h 600884"/>
                <a:gd name="connsiteX252" fmla="*/ 121763 h 600884"/>
                <a:gd name="connsiteY252" fmla="*/ 121763 h 600884"/>
                <a:gd name="connsiteX253" fmla="*/ 121763 h 600884"/>
                <a:gd name="connsiteY253" fmla="*/ 121763 h 600884"/>
                <a:gd name="connsiteX254" fmla="*/ 121763 h 600884"/>
                <a:gd name="connsiteY254" fmla="*/ 121763 h 600884"/>
                <a:gd name="connsiteX255" fmla="*/ 121763 h 600884"/>
                <a:gd name="connsiteY255" fmla="*/ 121763 h 600884"/>
                <a:gd name="connsiteX256" fmla="*/ 121763 h 600884"/>
                <a:gd name="connsiteY256" fmla="*/ 121763 h 600884"/>
                <a:gd name="connsiteX257" fmla="*/ 121763 h 600884"/>
                <a:gd name="connsiteY257" fmla="*/ 121763 h 600884"/>
                <a:gd name="connsiteX258" fmla="*/ 121763 h 600884"/>
                <a:gd name="connsiteY258" fmla="*/ 121763 h 600884"/>
                <a:gd name="connsiteX259" fmla="*/ 121763 h 600884"/>
                <a:gd name="connsiteY259" fmla="*/ 121763 h 600884"/>
                <a:gd name="connsiteX260" fmla="*/ 121763 h 600884"/>
                <a:gd name="connsiteY260" fmla="*/ 121763 h 600884"/>
                <a:gd name="connsiteX261" fmla="*/ 121763 h 600884"/>
                <a:gd name="connsiteY261" fmla="*/ 121763 h 600884"/>
                <a:gd name="connsiteX262" fmla="*/ 121763 h 600884"/>
                <a:gd name="connsiteY262" fmla="*/ 121763 h 600884"/>
                <a:gd name="connsiteX263" fmla="*/ 121763 h 600884"/>
                <a:gd name="connsiteY263" fmla="*/ 121763 h 600884"/>
                <a:gd name="connsiteX264" fmla="*/ 121763 h 600884"/>
                <a:gd name="connsiteY264" fmla="*/ 121763 h 600884"/>
                <a:gd name="connsiteX265" fmla="*/ 121763 h 600884"/>
                <a:gd name="connsiteY265" fmla="*/ 121763 h 600884"/>
                <a:gd name="connsiteX266" fmla="*/ 121763 h 600884"/>
                <a:gd name="connsiteY266" fmla="*/ 121763 h 600884"/>
                <a:gd name="connsiteX267" fmla="*/ 121763 h 600884"/>
                <a:gd name="connsiteY267" fmla="*/ 121763 h 600884"/>
                <a:gd name="connsiteX268" fmla="*/ 121763 h 600884"/>
                <a:gd name="connsiteY268" fmla="*/ 121763 h 600884"/>
                <a:gd name="connsiteX269" fmla="*/ 121763 h 600884"/>
                <a:gd name="connsiteY269" fmla="*/ 121763 h 600884"/>
                <a:gd name="connsiteX270" fmla="*/ 121763 h 600884"/>
                <a:gd name="connsiteY270" fmla="*/ 121763 h 600884"/>
                <a:gd name="connsiteX271" fmla="*/ 121763 h 600884"/>
                <a:gd name="connsiteY271" fmla="*/ 121763 h 600884"/>
                <a:gd name="connsiteX272" fmla="*/ 121763 h 600884"/>
                <a:gd name="connsiteY272" fmla="*/ 121763 h 600884"/>
                <a:gd name="connsiteX273" fmla="*/ 121763 h 600884"/>
                <a:gd name="connsiteY273" fmla="*/ 121763 h 600884"/>
                <a:gd name="connsiteX274" fmla="*/ 121763 h 600884"/>
                <a:gd name="connsiteY274" fmla="*/ 121763 h 600884"/>
                <a:gd name="connsiteX275" fmla="*/ 121763 h 600884"/>
                <a:gd name="connsiteY275" fmla="*/ 121763 h 600884"/>
                <a:gd name="connsiteX276" fmla="*/ 121763 h 600884"/>
                <a:gd name="connsiteY276" fmla="*/ 121763 h 600884"/>
                <a:gd name="connsiteX277" fmla="*/ 121763 h 600884"/>
                <a:gd name="connsiteY277" fmla="*/ 121763 h 600884"/>
                <a:gd name="connsiteX278" fmla="*/ 121763 h 600884"/>
                <a:gd name="connsiteY278" fmla="*/ 121763 h 600884"/>
                <a:gd name="connsiteX279" fmla="*/ 121763 h 600884"/>
                <a:gd name="connsiteY279" fmla="*/ 121763 h 600884"/>
                <a:gd name="connsiteX280" fmla="*/ 121763 h 600884"/>
                <a:gd name="connsiteY280" fmla="*/ 121763 h 600884"/>
                <a:gd name="connsiteX281" fmla="*/ 121763 h 600884"/>
                <a:gd name="connsiteY281" fmla="*/ 121763 h 600884"/>
                <a:gd name="connsiteX282" fmla="*/ 121763 h 600884"/>
                <a:gd name="connsiteY282" fmla="*/ 121763 h 600884"/>
                <a:gd name="connsiteX283" fmla="*/ 121763 h 600884"/>
                <a:gd name="connsiteY283" fmla="*/ 121763 h 600884"/>
                <a:gd name="connsiteX284" fmla="*/ 121763 h 600884"/>
                <a:gd name="connsiteY284" fmla="*/ 121763 h 600884"/>
                <a:gd name="connsiteX285" fmla="*/ 121763 h 600884"/>
                <a:gd name="connsiteY285" fmla="*/ 121763 h 600884"/>
                <a:gd name="connsiteX286" fmla="*/ 121763 h 600884"/>
                <a:gd name="connsiteY286" fmla="*/ 121763 h 600884"/>
                <a:gd name="connsiteX287" fmla="*/ 121763 h 600884"/>
                <a:gd name="connsiteY287" fmla="*/ 121763 h 600884"/>
                <a:gd name="connsiteX288" fmla="*/ 121763 h 600884"/>
                <a:gd name="connsiteY288" fmla="*/ 121763 h 600884"/>
                <a:gd name="connsiteX289" fmla="*/ 121763 h 600884"/>
                <a:gd name="connsiteY289" fmla="*/ 121763 h 600884"/>
                <a:gd name="connsiteX290" fmla="*/ 121763 h 600884"/>
                <a:gd name="connsiteY290" fmla="*/ 121763 h 600884"/>
                <a:gd name="connsiteX291" fmla="*/ 121763 h 600884"/>
                <a:gd name="connsiteY291" fmla="*/ 121763 h 600884"/>
                <a:gd name="connsiteX292" fmla="*/ 121763 h 600884"/>
                <a:gd name="connsiteY292" fmla="*/ 121763 h 600884"/>
                <a:gd name="connsiteX293" fmla="*/ 121763 h 600884"/>
                <a:gd name="connsiteY293" fmla="*/ 121763 h 600884"/>
                <a:gd name="connsiteX294" fmla="*/ 121763 h 600884"/>
                <a:gd name="connsiteY294" fmla="*/ 121763 h 600884"/>
                <a:gd name="connsiteX295" fmla="*/ 121763 h 600884"/>
                <a:gd name="connsiteY295" fmla="*/ 121763 h 600884"/>
                <a:gd name="connsiteX296" fmla="*/ 121763 h 600884"/>
                <a:gd name="connsiteY296" fmla="*/ 121763 h 600884"/>
                <a:gd name="connsiteX297" fmla="*/ 121763 h 600884"/>
                <a:gd name="connsiteY297" fmla="*/ 121763 h 600884"/>
                <a:gd name="connsiteX298" fmla="*/ 121763 h 600884"/>
                <a:gd name="connsiteY298" fmla="*/ 121763 h 600884"/>
                <a:gd name="connsiteX299" fmla="*/ 121763 h 600884"/>
                <a:gd name="connsiteY299" fmla="*/ 121763 h 600884"/>
                <a:gd name="connsiteX300" fmla="*/ 121763 h 600884"/>
                <a:gd name="connsiteY300" fmla="*/ 121763 h 600884"/>
                <a:gd name="connsiteX301" fmla="*/ 121763 h 600884"/>
                <a:gd name="connsiteY301" fmla="*/ 121763 h 600884"/>
                <a:gd name="connsiteX302" fmla="*/ 121763 h 600884"/>
                <a:gd name="connsiteY302" fmla="*/ 121763 h 600884"/>
                <a:gd name="connsiteX303" fmla="*/ 121763 h 600884"/>
                <a:gd name="connsiteY303" fmla="*/ 121763 h 600884"/>
                <a:gd name="connsiteX304" fmla="*/ 121763 h 600884"/>
                <a:gd name="connsiteY304" fmla="*/ 121763 h 600884"/>
                <a:gd name="connsiteX305" fmla="*/ 121763 h 600884"/>
                <a:gd name="connsiteY305" fmla="*/ 121763 h 600884"/>
                <a:gd name="connsiteX306" fmla="*/ 121763 h 600884"/>
                <a:gd name="connsiteY306" fmla="*/ 121763 h 600884"/>
                <a:gd name="connsiteX307" fmla="*/ 121763 h 600884"/>
                <a:gd name="connsiteY307" fmla="*/ 121763 h 600884"/>
                <a:gd name="connsiteX308" fmla="*/ 121763 h 600884"/>
                <a:gd name="connsiteY308" fmla="*/ 121763 h 600884"/>
                <a:gd name="connsiteX309" fmla="*/ 121763 h 600884"/>
                <a:gd name="connsiteY309" fmla="*/ 121763 h 600884"/>
                <a:gd name="connsiteX310" fmla="*/ 121763 h 600884"/>
                <a:gd name="connsiteY310" fmla="*/ 121763 h 600884"/>
                <a:gd name="connsiteX311" fmla="*/ 121763 h 600884"/>
                <a:gd name="connsiteY311" fmla="*/ 121763 h 600884"/>
                <a:gd name="connsiteX312" fmla="*/ 121763 h 600884"/>
                <a:gd name="connsiteY312" fmla="*/ 121763 h 600884"/>
                <a:gd name="connsiteX313" fmla="*/ 121763 h 600884"/>
                <a:gd name="connsiteY313" fmla="*/ 121763 h 600884"/>
                <a:gd name="connsiteX314" fmla="*/ 121763 h 600884"/>
                <a:gd name="connsiteY314" fmla="*/ 121763 h 600884"/>
                <a:gd name="connsiteX315" fmla="*/ 121763 h 600884"/>
                <a:gd name="connsiteY315" fmla="*/ 121763 h 600884"/>
                <a:gd name="connsiteX316" fmla="*/ 121763 h 600884"/>
                <a:gd name="connsiteY316" fmla="*/ 121763 h 600884"/>
                <a:gd name="connsiteX317" fmla="*/ 121763 h 600884"/>
                <a:gd name="connsiteY317" fmla="*/ 121763 h 600884"/>
                <a:gd name="connsiteX318" fmla="*/ 121763 h 600884"/>
                <a:gd name="connsiteY318" fmla="*/ 121763 h 600884"/>
                <a:gd name="connsiteX319" fmla="*/ 121763 h 600884"/>
                <a:gd name="connsiteY319" fmla="*/ 121763 h 600884"/>
                <a:gd name="connsiteX320" fmla="*/ 121763 h 600884"/>
                <a:gd name="connsiteY320" fmla="*/ 121763 h 600884"/>
                <a:gd name="connsiteX321" fmla="*/ 121763 h 600884"/>
                <a:gd name="connsiteY321" fmla="*/ 121763 h 600884"/>
                <a:gd name="connsiteX322" fmla="*/ 121763 h 600884"/>
                <a:gd name="connsiteY322" fmla="*/ 121763 h 600884"/>
                <a:gd name="connsiteX323" fmla="*/ 121763 h 600884"/>
                <a:gd name="connsiteY323" fmla="*/ 121763 h 600884"/>
                <a:gd name="connsiteX324" fmla="*/ 121763 h 600884"/>
                <a:gd name="connsiteY324" fmla="*/ 121763 h 600884"/>
                <a:gd name="connsiteX325" fmla="*/ 121763 h 600884"/>
                <a:gd name="connsiteY325" fmla="*/ 121763 h 600884"/>
                <a:gd name="connsiteX326" fmla="*/ 121763 h 600884"/>
                <a:gd name="connsiteY326" fmla="*/ 121763 h 600884"/>
                <a:gd name="connsiteX327" fmla="*/ 121763 h 600884"/>
                <a:gd name="connsiteY327" fmla="*/ 121763 h 600884"/>
                <a:gd name="connsiteX328" fmla="*/ 121763 h 600884"/>
                <a:gd name="connsiteY328" fmla="*/ 121763 h 600884"/>
                <a:gd name="connsiteX329" fmla="*/ 121763 h 600884"/>
                <a:gd name="connsiteY329" fmla="*/ 121763 h 600884"/>
                <a:gd name="connsiteX330" fmla="*/ 121763 h 600884"/>
                <a:gd name="connsiteY330" fmla="*/ 121763 h 600884"/>
                <a:gd name="connsiteX331" fmla="*/ 121763 h 600884"/>
                <a:gd name="connsiteY331" fmla="*/ 121763 h 600884"/>
                <a:gd name="connsiteX332" fmla="*/ 121763 h 600884"/>
                <a:gd name="connsiteY332" fmla="*/ 121763 h 600884"/>
                <a:gd name="connsiteX333" fmla="*/ 121763 h 600884"/>
                <a:gd name="connsiteY333" fmla="*/ 121763 h 600884"/>
                <a:gd name="connsiteX334" fmla="*/ 121763 h 600884"/>
                <a:gd name="connsiteY334" fmla="*/ 121763 h 600884"/>
                <a:gd name="connsiteX335" fmla="*/ 121763 h 600884"/>
                <a:gd name="connsiteY335" fmla="*/ 121763 h 600884"/>
                <a:gd name="connsiteX336" fmla="*/ 121763 h 600884"/>
                <a:gd name="connsiteY336" fmla="*/ 121763 h 600884"/>
                <a:gd name="connsiteX337" fmla="*/ 121763 h 600884"/>
                <a:gd name="connsiteY337" fmla="*/ 121763 h 600884"/>
                <a:gd name="connsiteX338" fmla="*/ 121763 h 600884"/>
                <a:gd name="connsiteY338" fmla="*/ 121763 h 600884"/>
                <a:gd name="connsiteX339" fmla="*/ 121763 h 600884"/>
                <a:gd name="connsiteY339" fmla="*/ 121763 h 600884"/>
                <a:gd name="connsiteX340" fmla="*/ 121763 h 600884"/>
                <a:gd name="connsiteY340" fmla="*/ 121763 h 600884"/>
                <a:gd name="connsiteX341" fmla="*/ 121763 h 600884"/>
                <a:gd name="connsiteY341" fmla="*/ 121763 h 600884"/>
                <a:gd name="connsiteX342" fmla="*/ 121763 h 600884"/>
                <a:gd name="connsiteY342" fmla="*/ 121763 h 600884"/>
                <a:gd name="connsiteX343" fmla="*/ 121763 h 600884"/>
                <a:gd name="connsiteY343" fmla="*/ 121763 h 600884"/>
                <a:gd name="connsiteX344" fmla="*/ 121763 h 600884"/>
                <a:gd name="connsiteY344" fmla="*/ 121763 h 600884"/>
                <a:gd name="connsiteX345" fmla="*/ 121763 h 600884"/>
                <a:gd name="connsiteY345" fmla="*/ 121763 h 600884"/>
                <a:gd name="connsiteX346" fmla="*/ 121763 h 600884"/>
                <a:gd name="connsiteY346" fmla="*/ 121763 h 600884"/>
                <a:gd name="connsiteX347" fmla="*/ 121763 h 600884"/>
                <a:gd name="connsiteY347" fmla="*/ 121763 h 600884"/>
                <a:gd name="connsiteX348" fmla="*/ 121763 h 600884"/>
                <a:gd name="connsiteY348" fmla="*/ 121763 h 600884"/>
                <a:gd name="connsiteX349" fmla="*/ 121763 h 600884"/>
                <a:gd name="connsiteY349" fmla="*/ 121763 h 600884"/>
                <a:gd name="connsiteX350" fmla="*/ 121763 h 600884"/>
                <a:gd name="connsiteY350" fmla="*/ 121763 h 600884"/>
                <a:gd name="connsiteX351" fmla="*/ 121763 h 600884"/>
                <a:gd name="connsiteY351" fmla="*/ 121763 h 600884"/>
                <a:gd name="connsiteX352" fmla="*/ 121763 h 600884"/>
                <a:gd name="connsiteY352" fmla="*/ 121763 h 600884"/>
                <a:gd name="connsiteX353" fmla="*/ 121763 h 600884"/>
                <a:gd name="connsiteY353" fmla="*/ 121763 h 600884"/>
                <a:gd name="connsiteX354" fmla="*/ 121763 h 600884"/>
                <a:gd name="connsiteY354" fmla="*/ 121763 h 600884"/>
                <a:gd name="connsiteX355" fmla="*/ 121763 h 600884"/>
                <a:gd name="connsiteY355" fmla="*/ 121763 h 600884"/>
                <a:gd name="connsiteX356" fmla="*/ 121763 h 600884"/>
                <a:gd name="connsiteY356" fmla="*/ 121763 h 600884"/>
                <a:gd name="connsiteX357" fmla="*/ 121763 h 600884"/>
                <a:gd name="connsiteY357" fmla="*/ 121763 h 600884"/>
                <a:gd name="connsiteX358" fmla="*/ 121763 h 600884"/>
                <a:gd name="connsiteY358" fmla="*/ 121763 h 600884"/>
                <a:gd name="connsiteX359" fmla="*/ 121763 h 600884"/>
                <a:gd name="connsiteY359" fmla="*/ 121763 h 600884"/>
                <a:gd name="connsiteX360" fmla="*/ 121763 h 600884"/>
                <a:gd name="connsiteY360" fmla="*/ 121763 h 600884"/>
                <a:gd name="connsiteX361" fmla="*/ 121763 h 600884"/>
                <a:gd name="connsiteY361" fmla="*/ 121763 h 600884"/>
                <a:gd name="connsiteX362" fmla="*/ 121763 h 600884"/>
                <a:gd name="connsiteY362" fmla="*/ 121763 h 600884"/>
                <a:gd name="connsiteX363" fmla="*/ 121763 h 600884"/>
                <a:gd name="connsiteY363" fmla="*/ 121763 h 600884"/>
                <a:gd name="connsiteX364" fmla="*/ 121763 h 600884"/>
                <a:gd name="connsiteY364" fmla="*/ 121763 h 600884"/>
                <a:gd name="connsiteX365" fmla="*/ 121763 h 600884"/>
                <a:gd name="connsiteY365" fmla="*/ 121763 h 600884"/>
                <a:gd name="connsiteX366" fmla="*/ 121763 h 600884"/>
                <a:gd name="connsiteY366" fmla="*/ 121763 h 600884"/>
                <a:gd name="connsiteX367" fmla="*/ 121763 h 600884"/>
                <a:gd name="connsiteY367" fmla="*/ 121763 h 600884"/>
                <a:gd name="connsiteX368" fmla="*/ 121763 h 600884"/>
                <a:gd name="connsiteY368" fmla="*/ 121763 h 600884"/>
                <a:gd name="connsiteX369" fmla="*/ 121763 h 600884"/>
                <a:gd name="connsiteY369" fmla="*/ 121763 h 600884"/>
                <a:gd name="connsiteX370" fmla="*/ 121763 h 600884"/>
                <a:gd name="connsiteY370" fmla="*/ 121763 h 600884"/>
                <a:gd name="connsiteX371" fmla="*/ 121763 h 600884"/>
                <a:gd name="connsiteY371" fmla="*/ 121763 h 600884"/>
                <a:gd name="connsiteX372" fmla="*/ 121763 h 600884"/>
                <a:gd name="connsiteY372" fmla="*/ 121763 h 600884"/>
                <a:gd name="connsiteX373" fmla="*/ 121763 h 600884"/>
                <a:gd name="connsiteY373" fmla="*/ 121763 h 600884"/>
                <a:gd name="connsiteX374" fmla="*/ 121763 h 600884"/>
                <a:gd name="connsiteY374" fmla="*/ 121763 h 600884"/>
                <a:gd name="connsiteX375" fmla="*/ 121763 h 600884"/>
                <a:gd name="connsiteY375" fmla="*/ 121763 h 600884"/>
                <a:gd name="connsiteX376" fmla="*/ 121763 h 600884"/>
                <a:gd name="connsiteY376" fmla="*/ 121763 h 600884"/>
                <a:gd name="connsiteX377" fmla="*/ 121763 h 600884"/>
                <a:gd name="connsiteY377" fmla="*/ 121763 h 600884"/>
                <a:gd name="connsiteX378" fmla="*/ 121763 h 600884"/>
                <a:gd name="connsiteY378" fmla="*/ 121763 h 600884"/>
                <a:gd name="connsiteX379" fmla="*/ 121763 h 600884"/>
                <a:gd name="connsiteY379" fmla="*/ 121763 h 600884"/>
                <a:gd name="connsiteX380" fmla="*/ 121763 h 600884"/>
                <a:gd name="connsiteY380" fmla="*/ 121763 h 600884"/>
                <a:gd name="connsiteX381" fmla="*/ 121763 h 600884"/>
                <a:gd name="connsiteY381" fmla="*/ 121763 h 600884"/>
                <a:gd name="connsiteX382" fmla="*/ 121763 h 600884"/>
                <a:gd name="connsiteY382" fmla="*/ 121763 h 600884"/>
                <a:gd name="connsiteX383" fmla="*/ 121763 h 600884"/>
                <a:gd name="connsiteY383" fmla="*/ 121763 h 600884"/>
                <a:gd name="connsiteX384" fmla="*/ 121763 h 600884"/>
                <a:gd name="connsiteY384" fmla="*/ 121763 h 600884"/>
                <a:gd name="connsiteX385" fmla="*/ 121763 h 600884"/>
                <a:gd name="connsiteY385" fmla="*/ 121763 h 600884"/>
                <a:gd name="connsiteX386" fmla="*/ 121763 h 600884"/>
                <a:gd name="connsiteY386" fmla="*/ 121763 h 600884"/>
                <a:gd name="connsiteX387" fmla="*/ 121763 h 600884"/>
                <a:gd name="connsiteY387" fmla="*/ 121763 h 600884"/>
                <a:gd name="connsiteX388" fmla="*/ 121763 h 600884"/>
                <a:gd name="connsiteY388" fmla="*/ 121763 h 600884"/>
                <a:gd name="connsiteX389" fmla="*/ 121763 h 600884"/>
                <a:gd name="connsiteY389" fmla="*/ 121763 h 600884"/>
                <a:gd name="connsiteX390" fmla="*/ 121763 h 600884"/>
                <a:gd name="connsiteY390" fmla="*/ 121763 h 600884"/>
                <a:gd name="connsiteX391" fmla="*/ 121763 h 600884"/>
                <a:gd name="connsiteY391" fmla="*/ 121763 h 600884"/>
                <a:gd name="connsiteX392" fmla="*/ 121763 h 600884"/>
                <a:gd name="connsiteY392" fmla="*/ 121763 h 600884"/>
                <a:gd name="connsiteX393" fmla="*/ 121763 h 600884"/>
                <a:gd name="connsiteY393" fmla="*/ 121763 h 600884"/>
                <a:gd name="connsiteX394" fmla="*/ 121763 h 600884"/>
                <a:gd name="connsiteY394" fmla="*/ 121763 h 600884"/>
                <a:gd name="connsiteX395" fmla="*/ 121763 h 600884"/>
                <a:gd name="connsiteY395" fmla="*/ 121763 h 600884"/>
                <a:gd name="connsiteX396" fmla="*/ 121763 h 600884"/>
                <a:gd name="connsiteY396" fmla="*/ 121763 h 600884"/>
                <a:gd name="connsiteX397" fmla="*/ 121763 h 600884"/>
                <a:gd name="connsiteY397" fmla="*/ 121763 h 600884"/>
                <a:gd name="connsiteX398" fmla="*/ 121763 h 600884"/>
                <a:gd name="connsiteY398" fmla="*/ 121763 h 600884"/>
                <a:gd name="connsiteX399" fmla="*/ 121763 h 600884"/>
                <a:gd name="connsiteY399" fmla="*/ 121763 h 600884"/>
                <a:gd name="connsiteX400" fmla="*/ 121763 h 600884"/>
                <a:gd name="connsiteY400" fmla="*/ 121763 h 600884"/>
                <a:gd name="connsiteX401" fmla="*/ 121763 h 600884"/>
                <a:gd name="connsiteY401" fmla="*/ 121763 h 600884"/>
                <a:gd name="connsiteX402" fmla="*/ 121763 h 600884"/>
                <a:gd name="connsiteY402" fmla="*/ 121763 h 600884"/>
                <a:gd name="connsiteX403" fmla="*/ 121763 h 600884"/>
                <a:gd name="connsiteY403" fmla="*/ 121763 h 600884"/>
                <a:gd name="connsiteX404" fmla="*/ 121763 h 600884"/>
                <a:gd name="connsiteY404" fmla="*/ 121763 h 600884"/>
                <a:gd name="connsiteX405" fmla="*/ 121763 h 600884"/>
                <a:gd name="connsiteY405" fmla="*/ 121763 h 600884"/>
                <a:gd name="connsiteX406" fmla="*/ 121763 h 600884"/>
                <a:gd name="connsiteY406" fmla="*/ 121763 h 600884"/>
                <a:gd name="connsiteX407" fmla="*/ 121763 h 600884"/>
                <a:gd name="connsiteY407" fmla="*/ 121763 h 600884"/>
                <a:gd name="connsiteX408" fmla="*/ 121763 h 600884"/>
                <a:gd name="connsiteY408" fmla="*/ 121763 h 600884"/>
                <a:gd name="connsiteX409" fmla="*/ 121763 h 600884"/>
                <a:gd name="connsiteY409" fmla="*/ 121763 h 600884"/>
                <a:gd name="connsiteX410" fmla="*/ 121763 h 600884"/>
                <a:gd name="connsiteY410" fmla="*/ 121763 h 600884"/>
                <a:gd name="connsiteX411" fmla="*/ 121763 h 600884"/>
                <a:gd name="connsiteY411" fmla="*/ 121763 h 600884"/>
                <a:gd name="connsiteX412" fmla="*/ 121763 h 600884"/>
                <a:gd name="connsiteY412" fmla="*/ 121763 h 600884"/>
                <a:gd name="connsiteX413" fmla="*/ 121763 h 600884"/>
                <a:gd name="connsiteY413" fmla="*/ 121763 h 600884"/>
                <a:gd name="connsiteX414" fmla="*/ 121763 h 600884"/>
                <a:gd name="connsiteY414" fmla="*/ 121763 h 600884"/>
                <a:gd name="connsiteX415" fmla="*/ 121763 h 600884"/>
                <a:gd name="connsiteY415" fmla="*/ 121763 h 600884"/>
                <a:gd name="connsiteX416" fmla="*/ 121763 h 600884"/>
                <a:gd name="connsiteY416" fmla="*/ 121763 h 600884"/>
                <a:gd name="connsiteX417" fmla="*/ 121763 h 600884"/>
                <a:gd name="connsiteY417" fmla="*/ 121763 h 600884"/>
                <a:gd name="connsiteX418" fmla="*/ 121763 h 600884"/>
                <a:gd name="connsiteY418" fmla="*/ 121763 h 600884"/>
                <a:gd name="connsiteX419" fmla="*/ 121763 h 600884"/>
                <a:gd name="connsiteY419" fmla="*/ 121763 h 600884"/>
                <a:gd name="connsiteX420" fmla="*/ 121763 h 600884"/>
                <a:gd name="connsiteY420" fmla="*/ 121763 h 600884"/>
                <a:gd name="connsiteX421" fmla="*/ 121763 h 600884"/>
                <a:gd name="connsiteY421" fmla="*/ 121763 h 600884"/>
                <a:gd name="connsiteX422" fmla="*/ 121763 h 600884"/>
                <a:gd name="connsiteY422" fmla="*/ 121763 h 600884"/>
                <a:gd name="connsiteX423" fmla="*/ 121763 h 600884"/>
                <a:gd name="connsiteY423" fmla="*/ 121763 h 600884"/>
                <a:gd name="connsiteX424" fmla="*/ 121763 h 600884"/>
                <a:gd name="connsiteY424" fmla="*/ 121763 h 600884"/>
                <a:gd name="connsiteX425" fmla="*/ 121763 h 600884"/>
                <a:gd name="connsiteY425" fmla="*/ 121763 h 600884"/>
                <a:gd name="connsiteX426" fmla="*/ 121763 h 600884"/>
                <a:gd name="connsiteY426" fmla="*/ 121763 h 60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607614" h="606761">
                  <a:moveTo>
                    <a:pt x="577276" y="546085"/>
                  </a:moveTo>
                  <a:lnTo>
                    <a:pt x="587107" y="556281"/>
                  </a:lnTo>
                  <a:lnTo>
                    <a:pt x="587107" y="556359"/>
                  </a:lnTo>
                  <a:lnTo>
                    <a:pt x="577276" y="566555"/>
                  </a:lnTo>
                  <a:cubicBezTo>
                    <a:pt x="571826" y="566555"/>
                    <a:pt x="567407" y="561973"/>
                    <a:pt x="567407" y="556320"/>
                  </a:cubicBezTo>
                  <a:cubicBezTo>
                    <a:pt x="567407" y="550667"/>
                    <a:pt x="571826" y="546085"/>
                    <a:pt x="577276" y="546085"/>
                  </a:cubicBezTo>
                  <a:close/>
                  <a:moveTo>
                    <a:pt x="516478" y="546085"/>
                  </a:moveTo>
                  <a:cubicBezTo>
                    <a:pt x="521928" y="546085"/>
                    <a:pt x="526347" y="550667"/>
                    <a:pt x="526347" y="556320"/>
                  </a:cubicBezTo>
                  <a:cubicBezTo>
                    <a:pt x="526347" y="561973"/>
                    <a:pt x="521928" y="566555"/>
                    <a:pt x="516478" y="566555"/>
                  </a:cubicBezTo>
                  <a:cubicBezTo>
                    <a:pt x="511028" y="566555"/>
                    <a:pt x="506609" y="561973"/>
                    <a:pt x="506609" y="556320"/>
                  </a:cubicBezTo>
                  <a:cubicBezTo>
                    <a:pt x="506609" y="550667"/>
                    <a:pt x="511028" y="546085"/>
                    <a:pt x="516478" y="546085"/>
                  </a:cubicBezTo>
                  <a:close/>
                  <a:moveTo>
                    <a:pt x="455680" y="546085"/>
                  </a:moveTo>
                  <a:cubicBezTo>
                    <a:pt x="461130" y="546085"/>
                    <a:pt x="465549" y="550667"/>
                    <a:pt x="465549" y="556320"/>
                  </a:cubicBezTo>
                  <a:cubicBezTo>
                    <a:pt x="465549" y="561973"/>
                    <a:pt x="461130" y="566555"/>
                    <a:pt x="455680" y="566555"/>
                  </a:cubicBezTo>
                  <a:cubicBezTo>
                    <a:pt x="450230" y="566555"/>
                    <a:pt x="445811" y="561973"/>
                    <a:pt x="445811" y="556320"/>
                  </a:cubicBezTo>
                  <a:cubicBezTo>
                    <a:pt x="445811" y="550667"/>
                    <a:pt x="450230" y="546085"/>
                    <a:pt x="455680" y="546085"/>
                  </a:cubicBezTo>
                  <a:close/>
                  <a:moveTo>
                    <a:pt x="395004" y="546085"/>
                  </a:moveTo>
                  <a:cubicBezTo>
                    <a:pt x="400454" y="546085"/>
                    <a:pt x="404873" y="550667"/>
                    <a:pt x="404873" y="556320"/>
                  </a:cubicBezTo>
                  <a:cubicBezTo>
                    <a:pt x="404873" y="561973"/>
                    <a:pt x="400454" y="566555"/>
                    <a:pt x="395004" y="566555"/>
                  </a:cubicBezTo>
                  <a:cubicBezTo>
                    <a:pt x="389554" y="566555"/>
                    <a:pt x="385135" y="561973"/>
                    <a:pt x="385135" y="556320"/>
                  </a:cubicBezTo>
                  <a:cubicBezTo>
                    <a:pt x="385135" y="550667"/>
                    <a:pt x="389554" y="546085"/>
                    <a:pt x="395004" y="546085"/>
                  </a:cubicBezTo>
                  <a:close/>
                  <a:moveTo>
                    <a:pt x="334206" y="546085"/>
                  </a:moveTo>
                  <a:cubicBezTo>
                    <a:pt x="339656" y="546085"/>
                    <a:pt x="344075" y="550667"/>
                    <a:pt x="344075" y="556320"/>
                  </a:cubicBezTo>
                  <a:cubicBezTo>
                    <a:pt x="344075" y="561973"/>
                    <a:pt x="339656" y="566555"/>
                    <a:pt x="334206" y="566555"/>
                  </a:cubicBezTo>
                  <a:cubicBezTo>
                    <a:pt x="328756" y="566555"/>
                    <a:pt x="324337" y="561973"/>
                    <a:pt x="324337" y="556320"/>
                  </a:cubicBezTo>
                  <a:cubicBezTo>
                    <a:pt x="324337" y="550667"/>
                    <a:pt x="328756" y="546085"/>
                    <a:pt x="334206" y="546085"/>
                  </a:cubicBezTo>
                  <a:close/>
                  <a:moveTo>
                    <a:pt x="273408" y="546085"/>
                  </a:moveTo>
                  <a:cubicBezTo>
                    <a:pt x="278858" y="546085"/>
                    <a:pt x="283277" y="550667"/>
                    <a:pt x="283277" y="556320"/>
                  </a:cubicBezTo>
                  <a:cubicBezTo>
                    <a:pt x="283277" y="561973"/>
                    <a:pt x="278858" y="566555"/>
                    <a:pt x="273408" y="566555"/>
                  </a:cubicBezTo>
                  <a:cubicBezTo>
                    <a:pt x="267958" y="566555"/>
                    <a:pt x="263539" y="561973"/>
                    <a:pt x="263539" y="556320"/>
                  </a:cubicBezTo>
                  <a:cubicBezTo>
                    <a:pt x="263539" y="550667"/>
                    <a:pt x="267958" y="546085"/>
                    <a:pt x="273408" y="546085"/>
                  </a:cubicBezTo>
                  <a:close/>
                  <a:moveTo>
                    <a:pt x="212671" y="546085"/>
                  </a:moveTo>
                  <a:cubicBezTo>
                    <a:pt x="218155" y="546085"/>
                    <a:pt x="222601" y="550667"/>
                    <a:pt x="222601" y="556320"/>
                  </a:cubicBezTo>
                  <a:cubicBezTo>
                    <a:pt x="222601" y="561973"/>
                    <a:pt x="218155" y="566555"/>
                    <a:pt x="212671" y="566555"/>
                  </a:cubicBezTo>
                  <a:cubicBezTo>
                    <a:pt x="207187" y="566555"/>
                    <a:pt x="202741" y="561973"/>
                    <a:pt x="202741" y="556320"/>
                  </a:cubicBezTo>
                  <a:cubicBezTo>
                    <a:pt x="202741" y="550667"/>
                    <a:pt x="207187" y="546085"/>
                    <a:pt x="212671" y="546085"/>
                  </a:cubicBezTo>
                  <a:close/>
                  <a:moveTo>
                    <a:pt x="151934" y="546085"/>
                  </a:moveTo>
                  <a:cubicBezTo>
                    <a:pt x="157384" y="546085"/>
                    <a:pt x="161803" y="550667"/>
                    <a:pt x="161803" y="556320"/>
                  </a:cubicBezTo>
                  <a:cubicBezTo>
                    <a:pt x="161803" y="561973"/>
                    <a:pt x="157384" y="566555"/>
                    <a:pt x="151934" y="566555"/>
                  </a:cubicBezTo>
                  <a:cubicBezTo>
                    <a:pt x="146484" y="566555"/>
                    <a:pt x="142065" y="561973"/>
                    <a:pt x="142065" y="556320"/>
                  </a:cubicBezTo>
                  <a:cubicBezTo>
                    <a:pt x="142065" y="550667"/>
                    <a:pt x="146484" y="546085"/>
                    <a:pt x="151934" y="546085"/>
                  </a:cubicBezTo>
                  <a:close/>
                  <a:moveTo>
                    <a:pt x="91136" y="546085"/>
                  </a:moveTo>
                  <a:cubicBezTo>
                    <a:pt x="96586" y="546085"/>
                    <a:pt x="101005" y="550667"/>
                    <a:pt x="101005" y="556320"/>
                  </a:cubicBezTo>
                  <a:cubicBezTo>
                    <a:pt x="101005" y="561973"/>
                    <a:pt x="96586" y="566555"/>
                    <a:pt x="91136" y="566555"/>
                  </a:cubicBezTo>
                  <a:cubicBezTo>
                    <a:pt x="85686" y="566555"/>
                    <a:pt x="81267" y="561973"/>
                    <a:pt x="81267" y="556320"/>
                  </a:cubicBezTo>
                  <a:cubicBezTo>
                    <a:pt x="81267" y="550667"/>
                    <a:pt x="85686" y="546085"/>
                    <a:pt x="91136" y="546085"/>
                  </a:cubicBezTo>
                  <a:close/>
                  <a:moveTo>
                    <a:pt x="30338" y="546085"/>
                  </a:moveTo>
                  <a:cubicBezTo>
                    <a:pt x="35788" y="546085"/>
                    <a:pt x="40207" y="550667"/>
                    <a:pt x="40207" y="556320"/>
                  </a:cubicBezTo>
                  <a:cubicBezTo>
                    <a:pt x="40207" y="561973"/>
                    <a:pt x="35788" y="566555"/>
                    <a:pt x="30338" y="566555"/>
                  </a:cubicBezTo>
                  <a:lnTo>
                    <a:pt x="20507" y="556359"/>
                  </a:lnTo>
                  <a:lnTo>
                    <a:pt x="20507" y="556281"/>
                  </a:lnTo>
                  <a:close/>
                  <a:moveTo>
                    <a:pt x="546816" y="515747"/>
                  </a:moveTo>
                  <a:cubicBezTo>
                    <a:pt x="552266" y="515747"/>
                    <a:pt x="556685" y="520329"/>
                    <a:pt x="556685" y="525982"/>
                  </a:cubicBezTo>
                  <a:cubicBezTo>
                    <a:pt x="556685" y="531635"/>
                    <a:pt x="552266" y="536217"/>
                    <a:pt x="546816" y="536217"/>
                  </a:cubicBezTo>
                  <a:cubicBezTo>
                    <a:pt x="541366" y="536217"/>
                    <a:pt x="536947" y="531635"/>
                    <a:pt x="536947" y="525982"/>
                  </a:cubicBezTo>
                  <a:cubicBezTo>
                    <a:pt x="536947" y="520329"/>
                    <a:pt x="541366" y="515747"/>
                    <a:pt x="546816" y="515747"/>
                  </a:cubicBezTo>
                  <a:close/>
                  <a:moveTo>
                    <a:pt x="60798" y="515747"/>
                  </a:moveTo>
                  <a:cubicBezTo>
                    <a:pt x="66248" y="515747"/>
                    <a:pt x="70667" y="520329"/>
                    <a:pt x="70667" y="525982"/>
                  </a:cubicBezTo>
                  <a:cubicBezTo>
                    <a:pt x="70667" y="531635"/>
                    <a:pt x="66248" y="536217"/>
                    <a:pt x="60798" y="536217"/>
                  </a:cubicBezTo>
                  <a:cubicBezTo>
                    <a:pt x="55348" y="536217"/>
                    <a:pt x="50929" y="531635"/>
                    <a:pt x="50929" y="525982"/>
                  </a:cubicBezTo>
                  <a:cubicBezTo>
                    <a:pt x="50929" y="520329"/>
                    <a:pt x="55348" y="515747"/>
                    <a:pt x="60798" y="515747"/>
                  </a:cubicBezTo>
                  <a:close/>
                  <a:moveTo>
                    <a:pt x="577276" y="485409"/>
                  </a:moveTo>
                  <a:lnTo>
                    <a:pt x="587107" y="495605"/>
                  </a:lnTo>
                  <a:lnTo>
                    <a:pt x="587107" y="495683"/>
                  </a:lnTo>
                  <a:lnTo>
                    <a:pt x="577276" y="505879"/>
                  </a:lnTo>
                  <a:cubicBezTo>
                    <a:pt x="571826" y="505879"/>
                    <a:pt x="567407" y="501297"/>
                    <a:pt x="567407" y="495644"/>
                  </a:cubicBezTo>
                  <a:cubicBezTo>
                    <a:pt x="567407" y="489991"/>
                    <a:pt x="571826" y="485409"/>
                    <a:pt x="577276" y="485409"/>
                  </a:cubicBezTo>
                  <a:close/>
                  <a:moveTo>
                    <a:pt x="30338" y="485409"/>
                  </a:moveTo>
                  <a:cubicBezTo>
                    <a:pt x="35788" y="485409"/>
                    <a:pt x="40207" y="489991"/>
                    <a:pt x="40207" y="495644"/>
                  </a:cubicBezTo>
                  <a:cubicBezTo>
                    <a:pt x="40207" y="501297"/>
                    <a:pt x="35788" y="505879"/>
                    <a:pt x="30338" y="505879"/>
                  </a:cubicBezTo>
                  <a:lnTo>
                    <a:pt x="20507" y="495683"/>
                  </a:lnTo>
                  <a:lnTo>
                    <a:pt x="20507" y="495605"/>
                  </a:lnTo>
                  <a:close/>
                  <a:moveTo>
                    <a:pt x="546816" y="455071"/>
                  </a:moveTo>
                  <a:cubicBezTo>
                    <a:pt x="552266" y="455071"/>
                    <a:pt x="556685" y="459653"/>
                    <a:pt x="556685" y="465306"/>
                  </a:cubicBezTo>
                  <a:cubicBezTo>
                    <a:pt x="556685" y="470959"/>
                    <a:pt x="552266" y="475541"/>
                    <a:pt x="546816" y="475541"/>
                  </a:cubicBezTo>
                  <a:cubicBezTo>
                    <a:pt x="541366" y="475541"/>
                    <a:pt x="536947" y="470959"/>
                    <a:pt x="536947" y="465306"/>
                  </a:cubicBezTo>
                  <a:cubicBezTo>
                    <a:pt x="536947" y="459653"/>
                    <a:pt x="541366" y="455071"/>
                    <a:pt x="546816" y="455071"/>
                  </a:cubicBezTo>
                  <a:close/>
                  <a:moveTo>
                    <a:pt x="60798" y="455071"/>
                  </a:moveTo>
                  <a:cubicBezTo>
                    <a:pt x="66248" y="455071"/>
                    <a:pt x="70667" y="459653"/>
                    <a:pt x="70667" y="465306"/>
                  </a:cubicBezTo>
                  <a:cubicBezTo>
                    <a:pt x="70667" y="470959"/>
                    <a:pt x="66248" y="475541"/>
                    <a:pt x="60798" y="475541"/>
                  </a:cubicBezTo>
                  <a:cubicBezTo>
                    <a:pt x="55348" y="475541"/>
                    <a:pt x="50929" y="470959"/>
                    <a:pt x="50929" y="465306"/>
                  </a:cubicBezTo>
                  <a:cubicBezTo>
                    <a:pt x="50929" y="459653"/>
                    <a:pt x="55348" y="455071"/>
                    <a:pt x="60798" y="455071"/>
                  </a:cubicBezTo>
                  <a:close/>
                  <a:moveTo>
                    <a:pt x="577276" y="424733"/>
                  </a:moveTo>
                  <a:lnTo>
                    <a:pt x="587107" y="434929"/>
                  </a:lnTo>
                  <a:lnTo>
                    <a:pt x="587107" y="435007"/>
                  </a:lnTo>
                  <a:lnTo>
                    <a:pt x="577276" y="445203"/>
                  </a:lnTo>
                  <a:cubicBezTo>
                    <a:pt x="571826" y="445203"/>
                    <a:pt x="567407" y="440621"/>
                    <a:pt x="567407" y="434968"/>
                  </a:cubicBezTo>
                  <a:cubicBezTo>
                    <a:pt x="567407" y="429315"/>
                    <a:pt x="571826" y="424733"/>
                    <a:pt x="577276" y="424733"/>
                  </a:cubicBezTo>
                  <a:close/>
                  <a:moveTo>
                    <a:pt x="30338" y="424733"/>
                  </a:moveTo>
                  <a:cubicBezTo>
                    <a:pt x="35788" y="424733"/>
                    <a:pt x="40207" y="429315"/>
                    <a:pt x="40207" y="434968"/>
                  </a:cubicBezTo>
                  <a:cubicBezTo>
                    <a:pt x="40207" y="440621"/>
                    <a:pt x="35788" y="445203"/>
                    <a:pt x="30338" y="445203"/>
                  </a:cubicBezTo>
                  <a:lnTo>
                    <a:pt x="20507" y="435007"/>
                  </a:lnTo>
                  <a:lnTo>
                    <a:pt x="20507" y="434929"/>
                  </a:lnTo>
                  <a:close/>
                  <a:moveTo>
                    <a:pt x="546816" y="394395"/>
                  </a:moveTo>
                  <a:cubicBezTo>
                    <a:pt x="552266" y="394395"/>
                    <a:pt x="556685" y="398977"/>
                    <a:pt x="556685" y="404630"/>
                  </a:cubicBezTo>
                  <a:cubicBezTo>
                    <a:pt x="556685" y="410283"/>
                    <a:pt x="552266" y="414865"/>
                    <a:pt x="546816" y="414865"/>
                  </a:cubicBezTo>
                  <a:cubicBezTo>
                    <a:pt x="541366" y="414865"/>
                    <a:pt x="536947" y="410283"/>
                    <a:pt x="536947" y="404630"/>
                  </a:cubicBezTo>
                  <a:cubicBezTo>
                    <a:pt x="536947" y="398977"/>
                    <a:pt x="541366" y="394395"/>
                    <a:pt x="546816" y="394395"/>
                  </a:cubicBezTo>
                  <a:close/>
                  <a:moveTo>
                    <a:pt x="60798" y="394395"/>
                  </a:moveTo>
                  <a:cubicBezTo>
                    <a:pt x="66248" y="394395"/>
                    <a:pt x="70667" y="398977"/>
                    <a:pt x="70667" y="404630"/>
                  </a:cubicBezTo>
                  <a:cubicBezTo>
                    <a:pt x="70667" y="410283"/>
                    <a:pt x="66248" y="414865"/>
                    <a:pt x="60798" y="414865"/>
                  </a:cubicBezTo>
                  <a:cubicBezTo>
                    <a:pt x="55348" y="414865"/>
                    <a:pt x="50929" y="410283"/>
                    <a:pt x="50929" y="404630"/>
                  </a:cubicBezTo>
                  <a:cubicBezTo>
                    <a:pt x="50929" y="398977"/>
                    <a:pt x="55348" y="394395"/>
                    <a:pt x="60798" y="394395"/>
                  </a:cubicBezTo>
                  <a:close/>
                  <a:moveTo>
                    <a:pt x="577276" y="364057"/>
                  </a:moveTo>
                  <a:lnTo>
                    <a:pt x="587107" y="374253"/>
                  </a:lnTo>
                  <a:lnTo>
                    <a:pt x="587107" y="374331"/>
                  </a:lnTo>
                  <a:lnTo>
                    <a:pt x="577276" y="384527"/>
                  </a:lnTo>
                  <a:cubicBezTo>
                    <a:pt x="571826" y="384527"/>
                    <a:pt x="567407" y="379945"/>
                    <a:pt x="567407" y="374292"/>
                  </a:cubicBezTo>
                  <a:cubicBezTo>
                    <a:pt x="567407" y="368639"/>
                    <a:pt x="571826" y="364057"/>
                    <a:pt x="577276" y="364057"/>
                  </a:cubicBezTo>
                  <a:close/>
                  <a:moveTo>
                    <a:pt x="30338" y="364057"/>
                  </a:moveTo>
                  <a:cubicBezTo>
                    <a:pt x="35788" y="364057"/>
                    <a:pt x="40207" y="368639"/>
                    <a:pt x="40207" y="374292"/>
                  </a:cubicBezTo>
                  <a:cubicBezTo>
                    <a:pt x="40207" y="379945"/>
                    <a:pt x="35788" y="384527"/>
                    <a:pt x="30338" y="384527"/>
                  </a:cubicBezTo>
                  <a:lnTo>
                    <a:pt x="20507" y="374331"/>
                  </a:lnTo>
                  <a:lnTo>
                    <a:pt x="20507" y="374253"/>
                  </a:lnTo>
                  <a:close/>
                  <a:moveTo>
                    <a:pt x="546816" y="333719"/>
                  </a:moveTo>
                  <a:cubicBezTo>
                    <a:pt x="552266" y="333719"/>
                    <a:pt x="556685" y="338301"/>
                    <a:pt x="556685" y="343954"/>
                  </a:cubicBezTo>
                  <a:cubicBezTo>
                    <a:pt x="556685" y="349607"/>
                    <a:pt x="552266" y="354189"/>
                    <a:pt x="546816" y="354189"/>
                  </a:cubicBezTo>
                  <a:cubicBezTo>
                    <a:pt x="541366" y="354189"/>
                    <a:pt x="536947" y="349607"/>
                    <a:pt x="536947" y="343954"/>
                  </a:cubicBezTo>
                  <a:cubicBezTo>
                    <a:pt x="536947" y="338301"/>
                    <a:pt x="541366" y="333719"/>
                    <a:pt x="546816" y="333719"/>
                  </a:cubicBezTo>
                  <a:close/>
                  <a:moveTo>
                    <a:pt x="60798" y="333719"/>
                  </a:moveTo>
                  <a:cubicBezTo>
                    <a:pt x="66248" y="333719"/>
                    <a:pt x="70667" y="338301"/>
                    <a:pt x="70667" y="343954"/>
                  </a:cubicBezTo>
                  <a:cubicBezTo>
                    <a:pt x="70667" y="349607"/>
                    <a:pt x="66248" y="354189"/>
                    <a:pt x="60798" y="354189"/>
                  </a:cubicBezTo>
                  <a:cubicBezTo>
                    <a:pt x="55348" y="354189"/>
                    <a:pt x="50929" y="349607"/>
                    <a:pt x="50929" y="343954"/>
                  </a:cubicBezTo>
                  <a:cubicBezTo>
                    <a:pt x="50929" y="338301"/>
                    <a:pt x="55348" y="333719"/>
                    <a:pt x="60798" y="333719"/>
                  </a:cubicBezTo>
                  <a:close/>
                  <a:moveTo>
                    <a:pt x="577276" y="303381"/>
                  </a:moveTo>
                  <a:lnTo>
                    <a:pt x="587107" y="313577"/>
                  </a:lnTo>
                  <a:lnTo>
                    <a:pt x="587107" y="313655"/>
                  </a:lnTo>
                  <a:lnTo>
                    <a:pt x="577276" y="323851"/>
                  </a:lnTo>
                  <a:cubicBezTo>
                    <a:pt x="571826" y="323851"/>
                    <a:pt x="567407" y="319269"/>
                    <a:pt x="567407" y="313616"/>
                  </a:cubicBezTo>
                  <a:cubicBezTo>
                    <a:pt x="567407" y="307963"/>
                    <a:pt x="571826" y="303381"/>
                    <a:pt x="577276" y="303381"/>
                  </a:cubicBezTo>
                  <a:close/>
                  <a:moveTo>
                    <a:pt x="30338" y="303381"/>
                  </a:moveTo>
                  <a:cubicBezTo>
                    <a:pt x="35788" y="303381"/>
                    <a:pt x="40207" y="307963"/>
                    <a:pt x="40207" y="313616"/>
                  </a:cubicBezTo>
                  <a:cubicBezTo>
                    <a:pt x="40207" y="319269"/>
                    <a:pt x="35788" y="323851"/>
                    <a:pt x="30338" y="323851"/>
                  </a:cubicBezTo>
                  <a:lnTo>
                    <a:pt x="20507" y="313655"/>
                  </a:lnTo>
                  <a:lnTo>
                    <a:pt x="20507" y="313577"/>
                  </a:lnTo>
                  <a:close/>
                  <a:moveTo>
                    <a:pt x="546816" y="273042"/>
                  </a:moveTo>
                  <a:cubicBezTo>
                    <a:pt x="552266" y="273042"/>
                    <a:pt x="556685" y="277624"/>
                    <a:pt x="556685" y="283277"/>
                  </a:cubicBezTo>
                  <a:cubicBezTo>
                    <a:pt x="556685" y="288930"/>
                    <a:pt x="552266" y="293512"/>
                    <a:pt x="546816" y="293512"/>
                  </a:cubicBezTo>
                  <a:cubicBezTo>
                    <a:pt x="541366" y="293512"/>
                    <a:pt x="536947" y="288930"/>
                    <a:pt x="536947" y="283277"/>
                  </a:cubicBezTo>
                  <a:cubicBezTo>
                    <a:pt x="536947" y="277624"/>
                    <a:pt x="541366" y="273042"/>
                    <a:pt x="546816" y="273042"/>
                  </a:cubicBezTo>
                  <a:close/>
                  <a:moveTo>
                    <a:pt x="60798" y="273042"/>
                  </a:moveTo>
                  <a:cubicBezTo>
                    <a:pt x="66248" y="273042"/>
                    <a:pt x="70667" y="277624"/>
                    <a:pt x="70667" y="283277"/>
                  </a:cubicBezTo>
                  <a:cubicBezTo>
                    <a:pt x="70667" y="288930"/>
                    <a:pt x="66248" y="293512"/>
                    <a:pt x="60798" y="293512"/>
                  </a:cubicBezTo>
                  <a:cubicBezTo>
                    <a:pt x="55348" y="293512"/>
                    <a:pt x="50929" y="288930"/>
                    <a:pt x="50929" y="283277"/>
                  </a:cubicBezTo>
                  <a:cubicBezTo>
                    <a:pt x="50929" y="277624"/>
                    <a:pt x="55348" y="273042"/>
                    <a:pt x="60798" y="273042"/>
                  </a:cubicBezTo>
                  <a:close/>
                  <a:moveTo>
                    <a:pt x="577276" y="242704"/>
                  </a:moveTo>
                  <a:lnTo>
                    <a:pt x="587107" y="252900"/>
                  </a:lnTo>
                  <a:lnTo>
                    <a:pt x="587107" y="252978"/>
                  </a:lnTo>
                  <a:lnTo>
                    <a:pt x="577276" y="263174"/>
                  </a:lnTo>
                  <a:cubicBezTo>
                    <a:pt x="571826" y="263174"/>
                    <a:pt x="567407" y="258592"/>
                    <a:pt x="567407" y="252939"/>
                  </a:cubicBezTo>
                  <a:cubicBezTo>
                    <a:pt x="567407" y="247286"/>
                    <a:pt x="571826" y="242704"/>
                    <a:pt x="577276" y="242704"/>
                  </a:cubicBezTo>
                  <a:close/>
                  <a:moveTo>
                    <a:pt x="30338" y="242704"/>
                  </a:moveTo>
                  <a:cubicBezTo>
                    <a:pt x="35788" y="242704"/>
                    <a:pt x="40207" y="247286"/>
                    <a:pt x="40207" y="252939"/>
                  </a:cubicBezTo>
                  <a:cubicBezTo>
                    <a:pt x="40207" y="258592"/>
                    <a:pt x="35788" y="263174"/>
                    <a:pt x="30338" y="263174"/>
                  </a:cubicBezTo>
                  <a:lnTo>
                    <a:pt x="20507" y="252978"/>
                  </a:lnTo>
                  <a:lnTo>
                    <a:pt x="20507" y="252900"/>
                  </a:lnTo>
                  <a:close/>
                  <a:moveTo>
                    <a:pt x="546816" y="212366"/>
                  </a:moveTo>
                  <a:cubicBezTo>
                    <a:pt x="552266" y="212366"/>
                    <a:pt x="556685" y="216948"/>
                    <a:pt x="556685" y="222601"/>
                  </a:cubicBezTo>
                  <a:cubicBezTo>
                    <a:pt x="556685" y="228254"/>
                    <a:pt x="552266" y="232836"/>
                    <a:pt x="546816" y="232836"/>
                  </a:cubicBezTo>
                  <a:cubicBezTo>
                    <a:pt x="541366" y="232836"/>
                    <a:pt x="536947" y="228254"/>
                    <a:pt x="536947" y="222601"/>
                  </a:cubicBezTo>
                  <a:cubicBezTo>
                    <a:pt x="536947" y="216948"/>
                    <a:pt x="541366" y="212366"/>
                    <a:pt x="546816" y="212366"/>
                  </a:cubicBezTo>
                  <a:close/>
                  <a:moveTo>
                    <a:pt x="60798" y="212366"/>
                  </a:moveTo>
                  <a:cubicBezTo>
                    <a:pt x="66248" y="212366"/>
                    <a:pt x="70667" y="216948"/>
                    <a:pt x="70667" y="222601"/>
                  </a:cubicBezTo>
                  <a:cubicBezTo>
                    <a:pt x="70667" y="228254"/>
                    <a:pt x="66248" y="232836"/>
                    <a:pt x="60798" y="232836"/>
                  </a:cubicBezTo>
                  <a:cubicBezTo>
                    <a:pt x="55348" y="232836"/>
                    <a:pt x="50929" y="228254"/>
                    <a:pt x="50929" y="222601"/>
                  </a:cubicBezTo>
                  <a:cubicBezTo>
                    <a:pt x="50929" y="216948"/>
                    <a:pt x="55348" y="212366"/>
                    <a:pt x="60798" y="212366"/>
                  </a:cubicBezTo>
                  <a:close/>
                  <a:moveTo>
                    <a:pt x="577276" y="182028"/>
                  </a:moveTo>
                  <a:lnTo>
                    <a:pt x="587107" y="192224"/>
                  </a:lnTo>
                  <a:lnTo>
                    <a:pt x="587107" y="192302"/>
                  </a:lnTo>
                  <a:lnTo>
                    <a:pt x="577276" y="202498"/>
                  </a:lnTo>
                  <a:cubicBezTo>
                    <a:pt x="571826" y="202498"/>
                    <a:pt x="567407" y="197916"/>
                    <a:pt x="567407" y="192263"/>
                  </a:cubicBezTo>
                  <a:cubicBezTo>
                    <a:pt x="567407" y="186610"/>
                    <a:pt x="571826" y="182028"/>
                    <a:pt x="577276" y="182028"/>
                  </a:cubicBezTo>
                  <a:close/>
                  <a:moveTo>
                    <a:pt x="30338" y="182028"/>
                  </a:moveTo>
                  <a:cubicBezTo>
                    <a:pt x="35788" y="182028"/>
                    <a:pt x="40207" y="186610"/>
                    <a:pt x="40207" y="192263"/>
                  </a:cubicBezTo>
                  <a:cubicBezTo>
                    <a:pt x="40207" y="197916"/>
                    <a:pt x="35788" y="202498"/>
                    <a:pt x="30338" y="202498"/>
                  </a:cubicBezTo>
                  <a:lnTo>
                    <a:pt x="20507" y="192302"/>
                  </a:lnTo>
                  <a:lnTo>
                    <a:pt x="20507" y="192224"/>
                  </a:lnTo>
                  <a:close/>
                  <a:moveTo>
                    <a:pt x="546816" y="151690"/>
                  </a:moveTo>
                  <a:cubicBezTo>
                    <a:pt x="552266" y="151690"/>
                    <a:pt x="556685" y="156272"/>
                    <a:pt x="556685" y="161925"/>
                  </a:cubicBezTo>
                  <a:cubicBezTo>
                    <a:pt x="556685" y="167578"/>
                    <a:pt x="552266" y="172160"/>
                    <a:pt x="546816" y="172160"/>
                  </a:cubicBezTo>
                  <a:cubicBezTo>
                    <a:pt x="541366" y="172160"/>
                    <a:pt x="536947" y="167578"/>
                    <a:pt x="536947" y="161925"/>
                  </a:cubicBezTo>
                  <a:cubicBezTo>
                    <a:pt x="536947" y="156272"/>
                    <a:pt x="541366" y="151690"/>
                    <a:pt x="546816" y="151690"/>
                  </a:cubicBezTo>
                  <a:close/>
                  <a:moveTo>
                    <a:pt x="60798" y="151690"/>
                  </a:moveTo>
                  <a:cubicBezTo>
                    <a:pt x="66248" y="151690"/>
                    <a:pt x="70667" y="156272"/>
                    <a:pt x="70667" y="161925"/>
                  </a:cubicBezTo>
                  <a:cubicBezTo>
                    <a:pt x="70667" y="167578"/>
                    <a:pt x="66248" y="172160"/>
                    <a:pt x="60798" y="172160"/>
                  </a:cubicBezTo>
                  <a:cubicBezTo>
                    <a:pt x="55348" y="172160"/>
                    <a:pt x="50929" y="167578"/>
                    <a:pt x="50929" y="161925"/>
                  </a:cubicBezTo>
                  <a:cubicBezTo>
                    <a:pt x="50929" y="156272"/>
                    <a:pt x="55348" y="151690"/>
                    <a:pt x="60798" y="151690"/>
                  </a:cubicBezTo>
                  <a:close/>
                  <a:moveTo>
                    <a:pt x="577276" y="121352"/>
                  </a:moveTo>
                  <a:lnTo>
                    <a:pt x="587107" y="131548"/>
                  </a:lnTo>
                  <a:lnTo>
                    <a:pt x="587107" y="131626"/>
                  </a:lnTo>
                  <a:lnTo>
                    <a:pt x="577276" y="141822"/>
                  </a:lnTo>
                  <a:cubicBezTo>
                    <a:pt x="571826" y="141822"/>
                    <a:pt x="567407" y="137240"/>
                    <a:pt x="567407" y="131587"/>
                  </a:cubicBezTo>
                  <a:cubicBezTo>
                    <a:pt x="567407" y="125934"/>
                    <a:pt x="571826" y="121352"/>
                    <a:pt x="577276" y="121352"/>
                  </a:cubicBezTo>
                  <a:close/>
                  <a:moveTo>
                    <a:pt x="30338" y="121352"/>
                  </a:moveTo>
                  <a:cubicBezTo>
                    <a:pt x="35788" y="121352"/>
                    <a:pt x="40207" y="125934"/>
                    <a:pt x="40207" y="131587"/>
                  </a:cubicBezTo>
                  <a:cubicBezTo>
                    <a:pt x="40207" y="137240"/>
                    <a:pt x="35788" y="141822"/>
                    <a:pt x="30338" y="141822"/>
                  </a:cubicBezTo>
                  <a:lnTo>
                    <a:pt x="20507" y="131626"/>
                  </a:lnTo>
                  <a:lnTo>
                    <a:pt x="20507" y="131548"/>
                  </a:lnTo>
                  <a:close/>
                  <a:moveTo>
                    <a:pt x="546816" y="91014"/>
                  </a:moveTo>
                  <a:cubicBezTo>
                    <a:pt x="552266" y="91014"/>
                    <a:pt x="556685" y="95596"/>
                    <a:pt x="556685" y="101249"/>
                  </a:cubicBezTo>
                  <a:cubicBezTo>
                    <a:pt x="556685" y="106902"/>
                    <a:pt x="552266" y="111484"/>
                    <a:pt x="546816" y="111484"/>
                  </a:cubicBezTo>
                  <a:cubicBezTo>
                    <a:pt x="541366" y="111484"/>
                    <a:pt x="536947" y="106902"/>
                    <a:pt x="536947" y="101249"/>
                  </a:cubicBezTo>
                  <a:cubicBezTo>
                    <a:pt x="536947" y="95596"/>
                    <a:pt x="541366" y="91014"/>
                    <a:pt x="546816" y="91014"/>
                  </a:cubicBezTo>
                  <a:close/>
                  <a:moveTo>
                    <a:pt x="60798" y="91014"/>
                  </a:moveTo>
                  <a:cubicBezTo>
                    <a:pt x="66248" y="91014"/>
                    <a:pt x="70667" y="95596"/>
                    <a:pt x="70667" y="101249"/>
                  </a:cubicBezTo>
                  <a:cubicBezTo>
                    <a:pt x="70667" y="106902"/>
                    <a:pt x="66248" y="111484"/>
                    <a:pt x="60798" y="111484"/>
                  </a:cubicBezTo>
                  <a:cubicBezTo>
                    <a:pt x="55348" y="111484"/>
                    <a:pt x="50929" y="106902"/>
                    <a:pt x="50929" y="101249"/>
                  </a:cubicBezTo>
                  <a:cubicBezTo>
                    <a:pt x="50929" y="95596"/>
                    <a:pt x="55348" y="91014"/>
                    <a:pt x="60798" y="91014"/>
                  </a:cubicBezTo>
                  <a:close/>
                  <a:moveTo>
                    <a:pt x="496009" y="70545"/>
                  </a:moveTo>
                  <a:lnTo>
                    <a:pt x="536947" y="70545"/>
                  </a:lnTo>
                  <a:lnTo>
                    <a:pt x="536947" y="100882"/>
                  </a:lnTo>
                  <a:lnTo>
                    <a:pt x="536947" y="101249"/>
                  </a:lnTo>
                  <a:lnTo>
                    <a:pt x="536947" y="161556"/>
                  </a:lnTo>
                  <a:lnTo>
                    <a:pt x="536947" y="161925"/>
                  </a:lnTo>
                  <a:lnTo>
                    <a:pt x="536947" y="222229"/>
                  </a:lnTo>
                  <a:lnTo>
                    <a:pt x="536947" y="222601"/>
                  </a:lnTo>
                  <a:lnTo>
                    <a:pt x="536947" y="282903"/>
                  </a:lnTo>
                  <a:lnTo>
                    <a:pt x="536947" y="283277"/>
                  </a:lnTo>
                  <a:lnTo>
                    <a:pt x="536947" y="343577"/>
                  </a:lnTo>
                  <a:lnTo>
                    <a:pt x="536947" y="343954"/>
                  </a:lnTo>
                  <a:lnTo>
                    <a:pt x="536947" y="404251"/>
                  </a:lnTo>
                  <a:lnTo>
                    <a:pt x="536947" y="404630"/>
                  </a:lnTo>
                  <a:lnTo>
                    <a:pt x="536947" y="464924"/>
                  </a:lnTo>
                  <a:lnTo>
                    <a:pt x="536947" y="465306"/>
                  </a:lnTo>
                  <a:lnTo>
                    <a:pt x="536947" y="525598"/>
                  </a:lnTo>
                  <a:lnTo>
                    <a:pt x="536947" y="525982"/>
                  </a:lnTo>
                  <a:lnTo>
                    <a:pt x="536947" y="536216"/>
                  </a:lnTo>
                  <a:lnTo>
                    <a:pt x="496009" y="536216"/>
                  </a:lnTo>
                  <a:close/>
                  <a:moveTo>
                    <a:pt x="404873" y="70545"/>
                  </a:moveTo>
                  <a:lnTo>
                    <a:pt x="476271" y="70545"/>
                  </a:lnTo>
                  <a:lnTo>
                    <a:pt x="476271" y="536216"/>
                  </a:lnTo>
                  <a:lnTo>
                    <a:pt x="404873" y="536216"/>
                  </a:lnTo>
                  <a:close/>
                  <a:moveTo>
                    <a:pt x="313737" y="70545"/>
                  </a:moveTo>
                  <a:lnTo>
                    <a:pt x="385135" y="70545"/>
                  </a:lnTo>
                  <a:lnTo>
                    <a:pt x="385135" y="536216"/>
                  </a:lnTo>
                  <a:lnTo>
                    <a:pt x="313737" y="536216"/>
                  </a:lnTo>
                  <a:close/>
                  <a:moveTo>
                    <a:pt x="222601" y="70545"/>
                  </a:moveTo>
                  <a:lnTo>
                    <a:pt x="293999" y="70545"/>
                  </a:lnTo>
                  <a:lnTo>
                    <a:pt x="293999" y="536216"/>
                  </a:lnTo>
                  <a:lnTo>
                    <a:pt x="222601" y="536216"/>
                  </a:lnTo>
                  <a:close/>
                  <a:moveTo>
                    <a:pt x="131343" y="70545"/>
                  </a:moveTo>
                  <a:lnTo>
                    <a:pt x="202741" y="70545"/>
                  </a:lnTo>
                  <a:lnTo>
                    <a:pt x="202741" y="536216"/>
                  </a:lnTo>
                  <a:lnTo>
                    <a:pt x="131343" y="536216"/>
                  </a:lnTo>
                  <a:close/>
                  <a:moveTo>
                    <a:pt x="70667" y="70545"/>
                  </a:moveTo>
                  <a:lnTo>
                    <a:pt x="111605" y="70545"/>
                  </a:lnTo>
                  <a:lnTo>
                    <a:pt x="111605" y="536216"/>
                  </a:lnTo>
                  <a:lnTo>
                    <a:pt x="70667" y="536216"/>
                  </a:lnTo>
                  <a:lnTo>
                    <a:pt x="70667" y="525982"/>
                  </a:lnTo>
                  <a:lnTo>
                    <a:pt x="70667" y="525598"/>
                  </a:lnTo>
                  <a:lnTo>
                    <a:pt x="70667" y="465306"/>
                  </a:lnTo>
                  <a:lnTo>
                    <a:pt x="70667" y="464924"/>
                  </a:lnTo>
                  <a:lnTo>
                    <a:pt x="70667" y="404630"/>
                  </a:lnTo>
                  <a:lnTo>
                    <a:pt x="70667" y="404251"/>
                  </a:lnTo>
                  <a:lnTo>
                    <a:pt x="70667" y="343954"/>
                  </a:lnTo>
                  <a:lnTo>
                    <a:pt x="70667" y="343577"/>
                  </a:lnTo>
                  <a:lnTo>
                    <a:pt x="70667" y="283277"/>
                  </a:lnTo>
                  <a:lnTo>
                    <a:pt x="70667" y="282903"/>
                  </a:lnTo>
                  <a:lnTo>
                    <a:pt x="70667" y="222601"/>
                  </a:lnTo>
                  <a:lnTo>
                    <a:pt x="70667" y="222229"/>
                  </a:lnTo>
                  <a:lnTo>
                    <a:pt x="70667" y="161925"/>
                  </a:lnTo>
                  <a:lnTo>
                    <a:pt x="70667" y="161556"/>
                  </a:lnTo>
                  <a:lnTo>
                    <a:pt x="70667" y="101249"/>
                  </a:lnTo>
                  <a:lnTo>
                    <a:pt x="70667" y="100882"/>
                  </a:lnTo>
                  <a:close/>
                  <a:moveTo>
                    <a:pt x="577276" y="60676"/>
                  </a:moveTo>
                  <a:lnTo>
                    <a:pt x="587107" y="70872"/>
                  </a:lnTo>
                  <a:lnTo>
                    <a:pt x="587107" y="70950"/>
                  </a:lnTo>
                  <a:lnTo>
                    <a:pt x="577276" y="81146"/>
                  </a:lnTo>
                  <a:cubicBezTo>
                    <a:pt x="571826" y="81146"/>
                    <a:pt x="567407" y="76564"/>
                    <a:pt x="567407" y="70911"/>
                  </a:cubicBezTo>
                  <a:cubicBezTo>
                    <a:pt x="567407" y="65258"/>
                    <a:pt x="571826" y="60676"/>
                    <a:pt x="577276" y="60676"/>
                  </a:cubicBezTo>
                  <a:close/>
                  <a:moveTo>
                    <a:pt x="30338" y="60676"/>
                  </a:moveTo>
                  <a:cubicBezTo>
                    <a:pt x="35788" y="60676"/>
                    <a:pt x="40207" y="65258"/>
                    <a:pt x="40207" y="70911"/>
                  </a:cubicBezTo>
                  <a:cubicBezTo>
                    <a:pt x="40207" y="76564"/>
                    <a:pt x="35788" y="81146"/>
                    <a:pt x="30338" y="81146"/>
                  </a:cubicBezTo>
                  <a:lnTo>
                    <a:pt x="20507" y="70950"/>
                  </a:lnTo>
                  <a:lnTo>
                    <a:pt x="20507" y="70872"/>
                  </a:lnTo>
                  <a:close/>
                  <a:moveTo>
                    <a:pt x="546816" y="30338"/>
                  </a:moveTo>
                  <a:cubicBezTo>
                    <a:pt x="552266" y="30338"/>
                    <a:pt x="556685" y="34920"/>
                    <a:pt x="556685" y="40573"/>
                  </a:cubicBezTo>
                  <a:cubicBezTo>
                    <a:pt x="556685" y="46226"/>
                    <a:pt x="552266" y="50808"/>
                    <a:pt x="546816" y="50808"/>
                  </a:cubicBezTo>
                  <a:cubicBezTo>
                    <a:pt x="541366" y="50808"/>
                    <a:pt x="536947" y="46226"/>
                    <a:pt x="536947" y="40573"/>
                  </a:cubicBezTo>
                  <a:cubicBezTo>
                    <a:pt x="536947" y="34920"/>
                    <a:pt x="541366" y="30338"/>
                    <a:pt x="546816" y="30338"/>
                  </a:cubicBezTo>
                  <a:close/>
                  <a:moveTo>
                    <a:pt x="486140" y="30338"/>
                  </a:moveTo>
                  <a:cubicBezTo>
                    <a:pt x="491590" y="30338"/>
                    <a:pt x="496009" y="34920"/>
                    <a:pt x="496009" y="40573"/>
                  </a:cubicBezTo>
                  <a:cubicBezTo>
                    <a:pt x="496009" y="46226"/>
                    <a:pt x="491590" y="50808"/>
                    <a:pt x="486140" y="50808"/>
                  </a:cubicBezTo>
                  <a:cubicBezTo>
                    <a:pt x="480690" y="50808"/>
                    <a:pt x="476271" y="46226"/>
                    <a:pt x="476271" y="40573"/>
                  </a:cubicBezTo>
                  <a:cubicBezTo>
                    <a:pt x="476271" y="34920"/>
                    <a:pt x="480690" y="30338"/>
                    <a:pt x="486140" y="30338"/>
                  </a:cubicBezTo>
                  <a:close/>
                  <a:moveTo>
                    <a:pt x="425342" y="30338"/>
                  </a:moveTo>
                  <a:cubicBezTo>
                    <a:pt x="430792" y="30338"/>
                    <a:pt x="435211" y="34920"/>
                    <a:pt x="435211" y="40573"/>
                  </a:cubicBezTo>
                  <a:cubicBezTo>
                    <a:pt x="435211" y="46226"/>
                    <a:pt x="430792" y="50808"/>
                    <a:pt x="425342" y="50808"/>
                  </a:cubicBezTo>
                  <a:cubicBezTo>
                    <a:pt x="419892" y="50808"/>
                    <a:pt x="415473" y="46226"/>
                    <a:pt x="415473" y="40573"/>
                  </a:cubicBezTo>
                  <a:cubicBezTo>
                    <a:pt x="415473" y="34920"/>
                    <a:pt x="419892" y="30338"/>
                    <a:pt x="425342" y="30338"/>
                  </a:cubicBezTo>
                  <a:close/>
                  <a:moveTo>
                    <a:pt x="364544" y="30338"/>
                  </a:moveTo>
                  <a:cubicBezTo>
                    <a:pt x="369994" y="30338"/>
                    <a:pt x="374413" y="34920"/>
                    <a:pt x="374413" y="40573"/>
                  </a:cubicBezTo>
                  <a:cubicBezTo>
                    <a:pt x="374413" y="46226"/>
                    <a:pt x="369994" y="50808"/>
                    <a:pt x="364544" y="50808"/>
                  </a:cubicBezTo>
                  <a:cubicBezTo>
                    <a:pt x="359094" y="50808"/>
                    <a:pt x="354675" y="46226"/>
                    <a:pt x="354675" y="40573"/>
                  </a:cubicBezTo>
                  <a:cubicBezTo>
                    <a:pt x="354675" y="34920"/>
                    <a:pt x="359094" y="30338"/>
                    <a:pt x="364544" y="30338"/>
                  </a:cubicBezTo>
                  <a:close/>
                  <a:moveTo>
                    <a:pt x="303868" y="30338"/>
                  </a:moveTo>
                  <a:cubicBezTo>
                    <a:pt x="309318" y="30338"/>
                    <a:pt x="313737" y="34920"/>
                    <a:pt x="313737" y="40573"/>
                  </a:cubicBezTo>
                  <a:cubicBezTo>
                    <a:pt x="313737" y="46226"/>
                    <a:pt x="309318" y="50808"/>
                    <a:pt x="303868" y="50808"/>
                  </a:cubicBezTo>
                  <a:cubicBezTo>
                    <a:pt x="298418" y="50808"/>
                    <a:pt x="293999" y="46226"/>
                    <a:pt x="293999" y="40573"/>
                  </a:cubicBezTo>
                  <a:cubicBezTo>
                    <a:pt x="293999" y="34920"/>
                    <a:pt x="298418" y="30338"/>
                    <a:pt x="303868" y="30338"/>
                  </a:cubicBezTo>
                  <a:close/>
                  <a:moveTo>
                    <a:pt x="243070" y="30338"/>
                  </a:moveTo>
                  <a:cubicBezTo>
                    <a:pt x="248520" y="30338"/>
                    <a:pt x="252939" y="34920"/>
                    <a:pt x="252939" y="40573"/>
                  </a:cubicBezTo>
                  <a:cubicBezTo>
                    <a:pt x="252939" y="46226"/>
                    <a:pt x="248520" y="50808"/>
                    <a:pt x="243070" y="50808"/>
                  </a:cubicBezTo>
                  <a:cubicBezTo>
                    <a:pt x="237620" y="50808"/>
                    <a:pt x="233201" y="46226"/>
                    <a:pt x="233201" y="40573"/>
                  </a:cubicBezTo>
                  <a:cubicBezTo>
                    <a:pt x="233201" y="34920"/>
                    <a:pt x="237620" y="30338"/>
                    <a:pt x="243070" y="30338"/>
                  </a:cubicBezTo>
                  <a:close/>
                  <a:moveTo>
                    <a:pt x="182272" y="30338"/>
                  </a:moveTo>
                  <a:cubicBezTo>
                    <a:pt x="187722" y="30338"/>
                    <a:pt x="192141" y="34920"/>
                    <a:pt x="192141" y="40573"/>
                  </a:cubicBezTo>
                  <a:cubicBezTo>
                    <a:pt x="192141" y="46226"/>
                    <a:pt x="187722" y="50808"/>
                    <a:pt x="182272" y="50808"/>
                  </a:cubicBezTo>
                  <a:cubicBezTo>
                    <a:pt x="176822" y="50808"/>
                    <a:pt x="172403" y="46226"/>
                    <a:pt x="172403" y="40573"/>
                  </a:cubicBezTo>
                  <a:cubicBezTo>
                    <a:pt x="172403" y="34920"/>
                    <a:pt x="176822" y="30338"/>
                    <a:pt x="182272" y="30338"/>
                  </a:cubicBezTo>
                  <a:close/>
                  <a:moveTo>
                    <a:pt x="121474" y="30338"/>
                  </a:moveTo>
                  <a:cubicBezTo>
                    <a:pt x="126924" y="30338"/>
                    <a:pt x="131343" y="34920"/>
                    <a:pt x="131343" y="40573"/>
                  </a:cubicBezTo>
                  <a:cubicBezTo>
                    <a:pt x="131343" y="46226"/>
                    <a:pt x="126924" y="50808"/>
                    <a:pt x="121474" y="50808"/>
                  </a:cubicBezTo>
                  <a:cubicBezTo>
                    <a:pt x="116024" y="50808"/>
                    <a:pt x="111605" y="46226"/>
                    <a:pt x="111605" y="40573"/>
                  </a:cubicBezTo>
                  <a:cubicBezTo>
                    <a:pt x="111605" y="34920"/>
                    <a:pt x="116024" y="30338"/>
                    <a:pt x="121474" y="30338"/>
                  </a:cubicBezTo>
                  <a:close/>
                  <a:moveTo>
                    <a:pt x="60798" y="30338"/>
                  </a:moveTo>
                  <a:cubicBezTo>
                    <a:pt x="66248" y="30338"/>
                    <a:pt x="70667" y="34920"/>
                    <a:pt x="70667" y="40573"/>
                  </a:cubicBezTo>
                  <a:cubicBezTo>
                    <a:pt x="70667" y="46226"/>
                    <a:pt x="66248" y="50808"/>
                    <a:pt x="60798" y="50808"/>
                  </a:cubicBezTo>
                  <a:cubicBezTo>
                    <a:pt x="55348" y="50808"/>
                    <a:pt x="50929" y="46226"/>
                    <a:pt x="50929" y="40573"/>
                  </a:cubicBezTo>
                  <a:cubicBezTo>
                    <a:pt x="50929" y="34920"/>
                    <a:pt x="55348" y="30338"/>
                    <a:pt x="60798" y="30338"/>
                  </a:cubicBezTo>
                  <a:close/>
                  <a:moveTo>
                    <a:pt x="20507" y="20478"/>
                  </a:moveTo>
                  <a:lnTo>
                    <a:pt x="20507" y="70536"/>
                  </a:lnTo>
                  <a:lnTo>
                    <a:pt x="20507" y="70872"/>
                  </a:lnTo>
                  <a:lnTo>
                    <a:pt x="20469" y="70911"/>
                  </a:lnTo>
                  <a:lnTo>
                    <a:pt x="20507" y="70950"/>
                  </a:lnTo>
                  <a:lnTo>
                    <a:pt x="20507" y="131212"/>
                  </a:lnTo>
                  <a:lnTo>
                    <a:pt x="20507" y="131548"/>
                  </a:lnTo>
                  <a:lnTo>
                    <a:pt x="20469" y="131587"/>
                  </a:lnTo>
                  <a:lnTo>
                    <a:pt x="20507" y="131626"/>
                  </a:lnTo>
                  <a:lnTo>
                    <a:pt x="20507" y="191888"/>
                  </a:lnTo>
                  <a:lnTo>
                    <a:pt x="20507" y="192224"/>
                  </a:lnTo>
                  <a:lnTo>
                    <a:pt x="20469" y="192263"/>
                  </a:lnTo>
                  <a:lnTo>
                    <a:pt x="20507" y="192302"/>
                  </a:lnTo>
                  <a:lnTo>
                    <a:pt x="20507" y="252564"/>
                  </a:lnTo>
                  <a:lnTo>
                    <a:pt x="20507" y="252900"/>
                  </a:lnTo>
                  <a:lnTo>
                    <a:pt x="20469" y="252939"/>
                  </a:lnTo>
                  <a:lnTo>
                    <a:pt x="20507" y="252978"/>
                  </a:lnTo>
                  <a:lnTo>
                    <a:pt x="20507" y="313240"/>
                  </a:lnTo>
                  <a:lnTo>
                    <a:pt x="20507" y="313577"/>
                  </a:lnTo>
                  <a:lnTo>
                    <a:pt x="20469" y="313616"/>
                  </a:lnTo>
                  <a:lnTo>
                    <a:pt x="20507" y="313655"/>
                  </a:lnTo>
                  <a:lnTo>
                    <a:pt x="20507" y="373916"/>
                  </a:lnTo>
                  <a:lnTo>
                    <a:pt x="20507" y="374253"/>
                  </a:lnTo>
                  <a:lnTo>
                    <a:pt x="20469" y="374292"/>
                  </a:lnTo>
                  <a:lnTo>
                    <a:pt x="20507" y="374331"/>
                  </a:lnTo>
                  <a:lnTo>
                    <a:pt x="20507" y="434593"/>
                  </a:lnTo>
                  <a:lnTo>
                    <a:pt x="20507" y="434929"/>
                  </a:lnTo>
                  <a:lnTo>
                    <a:pt x="20469" y="434968"/>
                  </a:lnTo>
                  <a:lnTo>
                    <a:pt x="20507" y="435007"/>
                  </a:lnTo>
                  <a:lnTo>
                    <a:pt x="20507" y="495269"/>
                  </a:lnTo>
                  <a:lnTo>
                    <a:pt x="20507" y="495605"/>
                  </a:lnTo>
                  <a:lnTo>
                    <a:pt x="20469" y="495644"/>
                  </a:lnTo>
                  <a:lnTo>
                    <a:pt x="20507" y="495683"/>
                  </a:lnTo>
                  <a:lnTo>
                    <a:pt x="20507" y="555945"/>
                  </a:lnTo>
                  <a:lnTo>
                    <a:pt x="20507" y="556281"/>
                  </a:lnTo>
                  <a:lnTo>
                    <a:pt x="20469" y="556320"/>
                  </a:lnTo>
                  <a:lnTo>
                    <a:pt x="20507" y="556359"/>
                  </a:lnTo>
                  <a:lnTo>
                    <a:pt x="20507" y="586283"/>
                  </a:lnTo>
                  <a:lnTo>
                    <a:pt x="50887" y="586283"/>
                  </a:lnTo>
                  <a:cubicBezTo>
                    <a:pt x="50887" y="580974"/>
                    <a:pt x="55445" y="576423"/>
                    <a:pt x="60761" y="576423"/>
                  </a:cubicBezTo>
                  <a:cubicBezTo>
                    <a:pt x="66078" y="576423"/>
                    <a:pt x="70635" y="580974"/>
                    <a:pt x="70635" y="586283"/>
                  </a:cubicBezTo>
                  <a:lnTo>
                    <a:pt x="111649" y="586283"/>
                  </a:lnTo>
                  <a:cubicBezTo>
                    <a:pt x="111649" y="580974"/>
                    <a:pt x="116206" y="576423"/>
                    <a:pt x="121523" y="576423"/>
                  </a:cubicBezTo>
                  <a:cubicBezTo>
                    <a:pt x="126839" y="576423"/>
                    <a:pt x="131396" y="580974"/>
                    <a:pt x="131396" y="586283"/>
                  </a:cubicBezTo>
                  <a:lnTo>
                    <a:pt x="172410" y="586283"/>
                  </a:lnTo>
                  <a:cubicBezTo>
                    <a:pt x="172410" y="580974"/>
                    <a:pt x="176967" y="576423"/>
                    <a:pt x="182284" y="576423"/>
                  </a:cubicBezTo>
                  <a:cubicBezTo>
                    <a:pt x="187601" y="576423"/>
                    <a:pt x="192158" y="580974"/>
                    <a:pt x="192158" y="586283"/>
                  </a:cubicBezTo>
                  <a:lnTo>
                    <a:pt x="233172" y="586283"/>
                  </a:lnTo>
                  <a:cubicBezTo>
                    <a:pt x="233172" y="580974"/>
                    <a:pt x="237729" y="576423"/>
                    <a:pt x="243045" y="576423"/>
                  </a:cubicBezTo>
                  <a:cubicBezTo>
                    <a:pt x="248362" y="576423"/>
                    <a:pt x="252919" y="580974"/>
                    <a:pt x="252919" y="586283"/>
                  </a:cubicBezTo>
                  <a:lnTo>
                    <a:pt x="293933" y="586283"/>
                  </a:lnTo>
                  <a:cubicBezTo>
                    <a:pt x="293933" y="580974"/>
                    <a:pt x="298490" y="576423"/>
                    <a:pt x="303807" y="576423"/>
                  </a:cubicBezTo>
                  <a:cubicBezTo>
                    <a:pt x="309123" y="576423"/>
                    <a:pt x="313680" y="580974"/>
                    <a:pt x="313680" y="586283"/>
                  </a:cubicBezTo>
                  <a:lnTo>
                    <a:pt x="354694" y="586283"/>
                  </a:lnTo>
                  <a:cubicBezTo>
                    <a:pt x="354694" y="580974"/>
                    <a:pt x="359252" y="576423"/>
                    <a:pt x="364568" y="576423"/>
                  </a:cubicBezTo>
                  <a:cubicBezTo>
                    <a:pt x="369885" y="576423"/>
                    <a:pt x="374442" y="580974"/>
                    <a:pt x="374442" y="586283"/>
                  </a:cubicBezTo>
                  <a:lnTo>
                    <a:pt x="415456" y="586283"/>
                  </a:lnTo>
                  <a:cubicBezTo>
                    <a:pt x="415456" y="580974"/>
                    <a:pt x="420013" y="576423"/>
                    <a:pt x="425330" y="576423"/>
                  </a:cubicBezTo>
                  <a:cubicBezTo>
                    <a:pt x="430646" y="576423"/>
                    <a:pt x="435203" y="580974"/>
                    <a:pt x="435203" y="586283"/>
                  </a:cubicBezTo>
                  <a:lnTo>
                    <a:pt x="476217" y="586283"/>
                  </a:lnTo>
                  <a:cubicBezTo>
                    <a:pt x="476217" y="580974"/>
                    <a:pt x="480774" y="576423"/>
                    <a:pt x="486091" y="576423"/>
                  </a:cubicBezTo>
                  <a:cubicBezTo>
                    <a:pt x="491408" y="576423"/>
                    <a:pt x="495965" y="580974"/>
                    <a:pt x="495965" y="586283"/>
                  </a:cubicBezTo>
                  <a:lnTo>
                    <a:pt x="536979" y="586283"/>
                  </a:lnTo>
                  <a:cubicBezTo>
                    <a:pt x="536979" y="580974"/>
                    <a:pt x="541536" y="576423"/>
                    <a:pt x="546853" y="576423"/>
                  </a:cubicBezTo>
                  <a:cubicBezTo>
                    <a:pt x="552169" y="576423"/>
                    <a:pt x="556727" y="580974"/>
                    <a:pt x="556727" y="586283"/>
                  </a:cubicBezTo>
                  <a:lnTo>
                    <a:pt x="587107" y="586283"/>
                  </a:lnTo>
                  <a:lnTo>
                    <a:pt x="587107" y="556359"/>
                  </a:lnTo>
                  <a:lnTo>
                    <a:pt x="587145" y="556320"/>
                  </a:lnTo>
                  <a:lnTo>
                    <a:pt x="587107" y="556281"/>
                  </a:lnTo>
                  <a:lnTo>
                    <a:pt x="587107" y="555945"/>
                  </a:lnTo>
                  <a:lnTo>
                    <a:pt x="587107" y="495683"/>
                  </a:lnTo>
                  <a:lnTo>
                    <a:pt x="587145" y="495644"/>
                  </a:lnTo>
                  <a:lnTo>
                    <a:pt x="587107" y="495605"/>
                  </a:lnTo>
                  <a:lnTo>
                    <a:pt x="587107" y="495269"/>
                  </a:lnTo>
                  <a:lnTo>
                    <a:pt x="587107" y="435007"/>
                  </a:lnTo>
                  <a:lnTo>
                    <a:pt x="587145" y="434968"/>
                  </a:lnTo>
                  <a:lnTo>
                    <a:pt x="587107" y="434929"/>
                  </a:lnTo>
                  <a:lnTo>
                    <a:pt x="587107" y="434593"/>
                  </a:lnTo>
                  <a:lnTo>
                    <a:pt x="587107" y="374331"/>
                  </a:lnTo>
                  <a:lnTo>
                    <a:pt x="587145" y="374292"/>
                  </a:lnTo>
                  <a:lnTo>
                    <a:pt x="587107" y="374253"/>
                  </a:lnTo>
                  <a:lnTo>
                    <a:pt x="587107" y="373916"/>
                  </a:lnTo>
                  <a:lnTo>
                    <a:pt x="587107" y="313655"/>
                  </a:lnTo>
                  <a:lnTo>
                    <a:pt x="587145" y="313616"/>
                  </a:lnTo>
                  <a:lnTo>
                    <a:pt x="587107" y="313577"/>
                  </a:lnTo>
                  <a:lnTo>
                    <a:pt x="587107" y="313240"/>
                  </a:lnTo>
                  <a:lnTo>
                    <a:pt x="587107" y="252978"/>
                  </a:lnTo>
                  <a:lnTo>
                    <a:pt x="587145" y="252939"/>
                  </a:lnTo>
                  <a:lnTo>
                    <a:pt x="587107" y="252900"/>
                  </a:lnTo>
                  <a:lnTo>
                    <a:pt x="587107" y="252564"/>
                  </a:lnTo>
                  <a:lnTo>
                    <a:pt x="587107" y="192302"/>
                  </a:lnTo>
                  <a:lnTo>
                    <a:pt x="587145" y="192263"/>
                  </a:lnTo>
                  <a:lnTo>
                    <a:pt x="587107" y="192224"/>
                  </a:lnTo>
                  <a:lnTo>
                    <a:pt x="587107" y="191888"/>
                  </a:lnTo>
                  <a:lnTo>
                    <a:pt x="587107" y="131626"/>
                  </a:lnTo>
                  <a:lnTo>
                    <a:pt x="587145" y="131587"/>
                  </a:lnTo>
                  <a:lnTo>
                    <a:pt x="587107" y="131548"/>
                  </a:lnTo>
                  <a:lnTo>
                    <a:pt x="587107" y="131212"/>
                  </a:lnTo>
                  <a:lnTo>
                    <a:pt x="587107" y="70950"/>
                  </a:lnTo>
                  <a:lnTo>
                    <a:pt x="587145" y="70911"/>
                  </a:lnTo>
                  <a:lnTo>
                    <a:pt x="587107" y="70872"/>
                  </a:lnTo>
                  <a:lnTo>
                    <a:pt x="587107" y="70536"/>
                  </a:lnTo>
                  <a:lnTo>
                    <a:pt x="587107" y="20478"/>
                  </a:lnTo>
                  <a:close/>
                  <a:moveTo>
                    <a:pt x="0" y="0"/>
                  </a:moveTo>
                  <a:lnTo>
                    <a:pt x="607614" y="0"/>
                  </a:lnTo>
                  <a:lnTo>
                    <a:pt x="607614" y="606761"/>
                  </a:lnTo>
                  <a:lnTo>
                    <a:pt x="0" y="606761"/>
                  </a:lnTo>
                  <a:close/>
                </a:path>
              </a:pathLst>
            </a:custGeom>
            <a:solidFill>
              <a:srgbClr val="FA514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泪滴形 100"/>
            <p:cNvSpPr/>
            <p:nvPr/>
          </p:nvSpPr>
          <p:spPr>
            <a:xfrm flipH="1">
              <a:off x="2583969" y="3289902"/>
              <a:ext cx="1464790" cy="1384995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>
                  <a:solidFill>
                    <a:schemeClr val="accent6">
                      <a:lumMod val="10000"/>
                    </a:schemeClr>
                  </a:solidFill>
                  <a:latin typeface="Agency FB" panose="020B0503020202020204" pitchFamily="34" charset="0"/>
                </a:rPr>
                <a:t>The upper part falls down</a:t>
              </a:r>
              <a:endParaRPr lang="en-GB" b="1">
                <a:solidFill>
                  <a:schemeClr val="accent6">
                    <a:lumMod val="10000"/>
                  </a:schemeClr>
                </a:solidFill>
                <a:latin typeface="Agency FB" panose="020B0503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How to play</a:t>
            </a:r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8926557" y="1156907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Hit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5946849" y="2044005"/>
            <a:ext cx="642637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When more than 3 blocks of the same color meet each other, they disappear all at once.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1248861" y="2643009"/>
            <a:ext cx="4070624" cy="3540051"/>
            <a:chOff x="757148" y="2339238"/>
            <a:chExt cx="3416046" cy="3060668"/>
          </a:xfrm>
        </p:grpSpPr>
        <p:sp>
          <p:nvSpPr>
            <p:cNvPr id="33" name="任意多边形: 形状 32"/>
            <p:cNvSpPr/>
            <p:nvPr/>
          </p:nvSpPr>
          <p:spPr>
            <a:xfrm>
              <a:off x="757148" y="2574279"/>
              <a:ext cx="321070" cy="400110"/>
            </a:xfrm>
            <a:custGeom>
              <a:avLst/>
              <a:gdLst>
                <a:gd name="connsiteX0" fmla="*/ 121763 h 600884"/>
                <a:gd name="connsiteY0" fmla="*/ 121763 h 600884"/>
                <a:gd name="connsiteX1" fmla="*/ 121763 h 600884"/>
                <a:gd name="connsiteY1" fmla="*/ 121763 h 600884"/>
                <a:gd name="connsiteX2" fmla="*/ 121763 h 600884"/>
                <a:gd name="connsiteY2" fmla="*/ 121763 h 600884"/>
                <a:gd name="connsiteX3" fmla="*/ 121763 h 600884"/>
                <a:gd name="connsiteY3" fmla="*/ 121763 h 600884"/>
                <a:gd name="connsiteX4" fmla="*/ 121763 h 600884"/>
                <a:gd name="connsiteY4" fmla="*/ 121763 h 600884"/>
                <a:gd name="connsiteX5" fmla="*/ 121763 h 600884"/>
                <a:gd name="connsiteY5" fmla="*/ 121763 h 600884"/>
                <a:gd name="connsiteX6" fmla="*/ 121763 h 600884"/>
                <a:gd name="connsiteY6" fmla="*/ 121763 h 600884"/>
                <a:gd name="connsiteX7" fmla="*/ 121763 h 600884"/>
                <a:gd name="connsiteY7" fmla="*/ 121763 h 600884"/>
                <a:gd name="connsiteX8" fmla="*/ 121763 h 600884"/>
                <a:gd name="connsiteY8" fmla="*/ 121763 h 600884"/>
                <a:gd name="connsiteX9" fmla="*/ 121763 h 600884"/>
                <a:gd name="connsiteY9" fmla="*/ 121763 h 600884"/>
                <a:gd name="connsiteX10" fmla="*/ 121763 h 600884"/>
                <a:gd name="connsiteY10" fmla="*/ 121763 h 600884"/>
                <a:gd name="connsiteX11" fmla="*/ 121763 h 600884"/>
                <a:gd name="connsiteY11" fmla="*/ 121763 h 600884"/>
                <a:gd name="connsiteX12" fmla="*/ 121763 h 600884"/>
                <a:gd name="connsiteY12" fmla="*/ 121763 h 600884"/>
                <a:gd name="connsiteX13" fmla="*/ 121763 h 600884"/>
                <a:gd name="connsiteY13" fmla="*/ 121763 h 600884"/>
                <a:gd name="connsiteX14" fmla="*/ 121763 h 600884"/>
                <a:gd name="connsiteY14" fmla="*/ 121763 h 600884"/>
                <a:gd name="connsiteX15" fmla="*/ 121763 h 600884"/>
                <a:gd name="connsiteY15" fmla="*/ 121763 h 600884"/>
                <a:gd name="connsiteX16" fmla="*/ 121763 h 600884"/>
                <a:gd name="connsiteY16" fmla="*/ 121763 h 600884"/>
                <a:gd name="connsiteX17" fmla="*/ 121763 h 600884"/>
                <a:gd name="connsiteY17" fmla="*/ 121763 h 600884"/>
                <a:gd name="connsiteX18" fmla="*/ 121763 h 600884"/>
                <a:gd name="connsiteY18" fmla="*/ 121763 h 600884"/>
                <a:gd name="connsiteX19" fmla="*/ 121763 h 600884"/>
                <a:gd name="connsiteY19" fmla="*/ 121763 h 600884"/>
                <a:gd name="connsiteX20" fmla="*/ 121763 h 600884"/>
                <a:gd name="connsiteY20" fmla="*/ 121763 h 600884"/>
                <a:gd name="connsiteX21" fmla="*/ 121763 h 600884"/>
                <a:gd name="connsiteY21" fmla="*/ 121763 h 600884"/>
                <a:gd name="connsiteX22" fmla="*/ 121763 h 600884"/>
                <a:gd name="connsiteY22" fmla="*/ 121763 h 600884"/>
                <a:gd name="connsiteX23" fmla="*/ 121763 h 600884"/>
                <a:gd name="connsiteY23" fmla="*/ 121763 h 600884"/>
                <a:gd name="connsiteX24" fmla="*/ 121763 h 600884"/>
                <a:gd name="connsiteY24" fmla="*/ 121763 h 600884"/>
                <a:gd name="connsiteX25" fmla="*/ 121763 h 600884"/>
                <a:gd name="connsiteY25" fmla="*/ 121763 h 600884"/>
                <a:gd name="connsiteX26" fmla="*/ 121763 h 600884"/>
                <a:gd name="connsiteY26" fmla="*/ 121763 h 600884"/>
                <a:gd name="connsiteX27" fmla="*/ 121763 h 600884"/>
                <a:gd name="connsiteY27" fmla="*/ 121763 h 600884"/>
                <a:gd name="connsiteX28" fmla="*/ 121763 h 600884"/>
                <a:gd name="connsiteY28" fmla="*/ 121763 h 600884"/>
                <a:gd name="connsiteX29" fmla="*/ 121763 h 600884"/>
                <a:gd name="connsiteY29" fmla="*/ 121763 h 600884"/>
                <a:gd name="connsiteX30" fmla="*/ 121763 h 600884"/>
                <a:gd name="connsiteY30" fmla="*/ 121763 h 600884"/>
                <a:gd name="connsiteX31" fmla="*/ 121763 h 600884"/>
                <a:gd name="connsiteY31" fmla="*/ 121763 h 600884"/>
                <a:gd name="connsiteX32" fmla="*/ 121763 h 600884"/>
                <a:gd name="connsiteY32" fmla="*/ 121763 h 600884"/>
                <a:gd name="connsiteX33" fmla="*/ 121763 h 600884"/>
                <a:gd name="connsiteY33" fmla="*/ 121763 h 600884"/>
                <a:gd name="connsiteX34" fmla="*/ 121763 h 600884"/>
                <a:gd name="connsiteY34" fmla="*/ 121763 h 600884"/>
                <a:gd name="connsiteX35" fmla="*/ 121763 h 600884"/>
                <a:gd name="connsiteY35" fmla="*/ 121763 h 60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7752" h="607825">
                  <a:moveTo>
                    <a:pt x="38386" y="147141"/>
                  </a:moveTo>
                  <a:cubicBezTo>
                    <a:pt x="89269" y="164585"/>
                    <a:pt x="143950" y="185822"/>
                    <a:pt x="194073" y="213884"/>
                  </a:cubicBezTo>
                  <a:cubicBezTo>
                    <a:pt x="194833" y="212367"/>
                    <a:pt x="196352" y="210850"/>
                    <a:pt x="197870" y="209333"/>
                  </a:cubicBezTo>
                  <a:cubicBezTo>
                    <a:pt x="222173" y="184305"/>
                    <a:pt x="256348" y="188097"/>
                    <a:pt x="281410" y="208575"/>
                  </a:cubicBezTo>
                  <a:cubicBezTo>
                    <a:pt x="330014" y="248014"/>
                    <a:pt x="360392" y="307173"/>
                    <a:pt x="363430" y="370124"/>
                  </a:cubicBezTo>
                  <a:cubicBezTo>
                    <a:pt x="414313" y="390602"/>
                    <a:pt x="455323" y="423215"/>
                    <a:pt x="482664" y="470998"/>
                  </a:cubicBezTo>
                  <a:cubicBezTo>
                    <a:pt x="491777" y="487683"/>
                    <a:pt x="487980" y="505128"/>
                    <a:pt x="476588" y="518780"/>
                  </a:cubicBezTo>
                  <a:cubicBezTo>
                    <a:pt x="448488" y="552151"/>
                    <a:pt x="416592" y="583248"/>
                    <a:pt x="377100" y="602967"/>
                  </a:cubicBezTo>
                  <a:cubicBezTo>
                    <a:pt x="332293" y="626479"/>
                    <a:pt x="292042" y="558219"/>
                    <a:pt x="337609" y="535466"/>
                  </a:cubicBezTo>
                  <a:cubicBezTo>
                    <a:pt x="361152" y="523330"/>
                    <a:pt x="380898" y="506645"/>
                    <a:pt x="399124" y="487683"/>
                  </a:cubicBezTo>
                  <a:cubicBezTo>
                    <a:pt x="382416" y="467964"/>
                    <a:pt x="361911" y="452036"/>
                    <a:pt x="336090" y="442935"/>
                  </a:cubicBezTo>
                  <a:cubicBezTo>
                    <a:pt x="333052" y="441418"/>
                    <a:pt x="330014" y="439901"/>
                    <a:pt x="327736" y="438384"/>
                  </a:cubicBezTo>
                  <a:cubicBezTo>
                    <a:pt x="324698" y="439143"/>
                    <a:pt x="322420" y="439901"/>
                    <a:pt x="320142" y="440660"/>
                  </a:cubicBezTo>
                  <a:cubicBezTo>
                    <a:pt x="311788" y="478582"/>
                    <a:pt x="299637" y="515746"/>
                    <a:pt x="283688" y="552151"/>
                  </a:cubicBezTo>
                  <a:cubicBezTo>
                    <a:pt x="273815" y="576422"/>
                    <a:pt x="238881" y="575663"/>
                    <a:pt x="222173" y="559736"/>
                  </a:cubicBezTo>
                  <a:cubicBezTo>
                    <a:pt x="182681" y="523330"/>
                    <a:pt x="144709" y="486167"/>
                    <a:pt x="115850" y="439901"/>
                  </a:cubicBezTo>
                  <a:cubicBezTo>
                    <a:pt x="89269" y="397428"/>
                    <a:pt x="156860" y="357989"/>
                    <a:pt x="184200" y="400462"/>
                  </a:cubicBezTo>
                  <a:cubicBezTo>
                    <a:pt x="198630" y="423215"/>
                    <a:pt x="215338" y="443694"/>
                    <a:pt x="234324" y="462655"/>
                  </a:cubicBezTo>
                  <a:cubicBezTo>
                    <a:pt x="240400" y="442935"/>
                    <a:pt x="244956" y="423215"/>
                    <a:pt x="247994" y="402737"/>
                  </a:cubicBezTo>
                  <a:cubicBezTo>
                    <a:pt x="246475" y="397428"/>
                    <a:pt x="245716" y="391361"/>
                    <a:pt x="246475" y="385293"/>
                  </a:cubicBezTo>
                  <a:cubicBezTo>
                    <a:pt x="247235" y="345854"/>
                    <a:pt x="228248" y="317033"/>
                    <a:pt x="198630" y="292004"/>
                  </a:cubicBezTo>
                  <a:cubicBezTo>
                    <a:pt x="197111" y="291246"/>
                    <a:pt x="195592" y="289729"/>
                    <a:pt x="194833" y="288970"/>
                  </a:cubicBezTo>
                  <a:cubicBezTo>
                    <a:pt x="142431" y="252565"/>
                    <a:pt x="79396" y="226778"/>
                    <a:pt x="21678" y="207817"/>
                  </a:cubicBezTo>
                  <a:cubicBezTo>
                    <a:pt x="-16294" y="194923"/>
                    <a:pt x="-346" y="134247"/>
                    <a:pt x="38386" y="147141"/>
                  </a:cubicBezTo>
                  <a:close/>
                  <a:moveTo>
                    <a:pt x="189859" y="85755"/>
                  </a:moveTo>
                  <a:cubicBezTo>
                    <a:pt x="218996" y="85755"/>
                    <a:pt x="242616" y="109348"/>
                    <a:pt x="242616" y="138451"/>
                  </a:cubicBezTo>
                  <a:cubicBezTo>
                    <a:pt x="242616" y="167554"/>
                    <a:pt x="218996" y="191147"/>
                    <a:pt x="189859" y="191147"/>
                  </a:cubicBezTo>
                  <a:cubicBezTo>
                    <a:pt x="160722" y="191147"/>
                    <a:pt x="137102" y="167554"/>
                    <a:pt x="137102" y="138451"/>
                  </a:cubicBezTo>
                  <a:cubicBezTo>
                    <a:pt x="137102" y="109348"/>
                    <a:pt x="160722" y="85755"/>
                    <a:pt x="189859" y="85755"/>
                  </a:cubicBezTo>
                  <a:close/>
                  <a:moveTo>
                    <a:pt x="165904" y="1312"/>
                  </a:moveTo>
                  <a:cubicBezTo>
                    <a:pt x="181101" y="-2862"/>
                    <a:pt x="199337" y="2640"/>
                    <a:pt x="205415" y="21991"/>
                  </a:cubicBezTo>
                  <a:cubicBezTo>
                    <a:pt x="213013" y="44758"/>
                    <a:pt x="220611" y="66766"/>
                    <a:pt x="228969" y="89532"/>
                  </a:cubicBezTo>
                  <a:cubicBezTo>
                    <a:pt x="216052" y="76631"/>
                    <a:pt x="199336" y="69042"/>
                    <a:pt x="180341" y="69042"/>
                  </a:cubicBezTo>
                  <a:cubicBezTo>
                    <a:pt x="171983" y="69042"/>
                    <a:pt x="164384" y="75113"/>
                    <a:pt x="156786" y="77390"/>
                  </a:cubicBezTo>
                  <a:cubicBezTo>
                    <a:pt x="152987" y="66007"/>
                    <a:pt x="148428" y="50070"/>
                    <a:pt x="144629" y="38687"/>
                  </a:cubicBezTo>
                  <a:cubicBezTo>
                    <a:pt x="138551" y="19335"/>
                    <a:pt x="150708" y="5486"/>
                    <a:pt x="165904" y="13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组合 83"/>
            <p:cNvGrpSpPr/>
            <p:nvPr/>
          </p:nvGrpSpPr>
          <p:grpSpPr>
            <a:xfrm>
              <a:off x="757148" y="2999814"/>
              <a:ext cx="417004" cy="2400092"/>
              <a:chOff x="1691127" y="3028029"/>
              <a:chExt cx="327209" cy="2282894"/>
            </a:xfrm>
          </p:grpSpPr>
          <p:grpSp>
            <p:nvGrpSpPr>
              <p:cNvPr id="85" name="组合 84"/>
              <p:cNvGrpSpPr/>
              <p:nvPr/>
            </p:nvGrpSpPr>
            <p:grpSpPr>
              <a:xfrm>
                <a:off x="1691129" y="4003934"/>
                <a:ext cx="327207" cy="1306989"/>
                <a:chOff x="1691129" y="2875608"/>
                <a:chExt cx="609686" cy="2435316"/>
              </a:xfrm>
            </p:grpSpPr>
            <p:sp>
              <p:nvSpPr>
                <p:cNvPr id="91" name="任意多边形: 形状 90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任意多边形: 形状 91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任意多边形: 形状 92"/>
                <p:cNvSpPr/>
                <p:nvPr/>
              </p:nvSpPr>
              <p:spPr>
                <a:xfrm>
                  <a:off x="1691129" y="2875608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任意多边形: 形状 93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6" name="组合 85"/>
              <p:cNvGrpSpPr/>
              <p:nvPr/>
            </p:nvGrpSpPr>
            <p:grpSpPr>
              <a:xfrm>
                <a:off x="1691127" y="3028029"/>
                <a:ext cx="327206" cy="980242"/>
                <a:chOff x="1691130" y="3484437"/>
                <a:chExt cx="609685" cy="1826487"/>
              </a:xfrm>
              <a:solidFill>
                <a:srgbClr val="FA514E"/>
              </a:solidFill>
            </p:grpSpPr>
            <p:sp>
              <p:nvSpPr>
                <p:cNvPr id="87" name="任意多边形: 形状 86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任意多边形: 形状 87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任意多边形: 形状 89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6" name="组合 95"/>
            <p:cNvGrpSpPr/>
            <p:nvPr/>
          </p:nvGrpSpPr>
          <p:grpSpPr>
            <a:xfrm>
              <a:off x="2179213" y="3343337"/>
              <a:ext cx="417004" cy="2056569"/>
              <a:chOff x="1691127" y="3354778"/>
              <a:chExt cx="327209" cy="1956145"/>
            </a:xfrm>
          </p:grpSpPr>
          <p:grpSp>
            <p:nvGrpSpPr>
              <p:cNvPr id="97" name="组合 96"/>
              <p:cNvGrpSpPr/>
              <p:nvPr/>
            </p:nvGrpSpPr>
            <p:grpSpPr>
              <a:xfrm>
                <a:off x="1691129" y="4003934"/>
                <a:ext cx="327207" cy="1306989"/>
                <a:chOff x="1691129" y="2875608"/>
                <a:chExt cx="609686" cy="2435316"/>
              </a:xfrm>
            </p:grpSpPr>
            <p:sp>
              <p:nvSpPr>
                <p:cNvPr id="103" name="任意多边形: 形状 102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任意多边形: 形状 103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任意多边形: 形状 104"/>
                <p:cNvSpPr/>
                <p:nvPr/>
              </p:nvSpPr>
              <p:spPr>
                <a:xfrm>
                  <a:off x="1691129" y="2875608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任意多边形: 形状 105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组合 97"/>
              <p:cNvGrpSpPr/>
              <p:nvPr/>
            </p:nvGrpSpPr>
            <p:grpSpPr>
              <a:xfrm>
                <a:off x="1691127" y="3354778"/>
                <a:ext cx="327206" cy="653499"/>
                <a:chOff x="1691130" y="4093261"/>
                <a:chExt cx="609685" cy="1217663"/>
              </a:xfrm>
              <a:solidFill>
                <a:srgbClr val="FA514E"/>
              </a:solidFill>
            </p:grpSpPr>
            <p:sp>
              <p:nvSpPr>
                <p:cNvPr id="99" name="任意多边形: 形状 98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任意多边形: 形状 101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2" name="任意多边形: 形状 111"/>
            <p:cNvSpPr/>
            <p:nvPr/>
          </p:nvSpPr>
          <p:spPr>
            <a:xfrm>
              <a:off x="2238274" y="2339238"/>
              <a:ext cx="298878" cy="322636"/>
            </a:xfrm>
            <a:custGeom>
              <a:avLst/>
              <a:gdLst>
                <a:gd name="connsiteX0" fmla="*/ 246213 w 482128"/>
                <a:gd name="connsiteY0" fmla="*/ 451131 h 599115"/>
                <a:gd name="connsiteX1" fmla="*/ 197901 w 482128"/>
                <a:gd name="connsiteY1" fmla="*/ 456397 h 599115"/>
                <a:gd name="connsiteX2" fmla="*/ 176381 w 482128"/>
                <a:gd name="connsiteY2" fmla="*/ 485629 h 599115"/>
                <a:gd name="connsiteX3" fmla="*/ 186710 w 482128"/>
                <a:gd name="connsiteY3" fmla="*/ 498525 h 599115"/>
                <a:gd name="connsiteX4" fmla="*/ 200483 w 482128"/>
                <a:gd name="connsiteY4" fmla="*/ 488208 h 599115"/>
                <a:gd name="connsiteX5" fmla="*/ 209952 w 482128"/>
                <a:gd name="connsiteY5" fmla="*/ 477031 h 599115"/>
                <a:gd name="connsiteX6" fmla="*/ 308083 w 482128"/>
                <a:gd name="connsiteY6" fmla="*/ 497665 h 599115"/>
                <a:gd name="connsiteX7" fmla="*/ 325299 w 482128"/>
                <a:gd name="connsiteY7" fmla="*/ 501104 h 599115"/>
                <a:gd name="connsiteX8" fmla="*/ 353706 w 482128"/>
                <a:gd name="connsiteY8" fmla="*/ 487348 h 599115"/>
                <a:gd name="connsiteX9" fmla="*/ 351984 w 482128"/>
                <a:gd name="connsiteY9" fmla="*/ 471013 h 599115"/>
                <a:gd name="connsiteX10" fmla="*/ 334768 w 482128"/>
                <a:gd name="connsiteY10" fmla="*/ 472733 h 599115"/>
                <a:gd name="connsiteX11" fmla="*/ 318413 w 482128"/>
                <a:gd name="connsiteY11" fmla="*/ 476171 h 599115"/>
                <a:gd name="connsiteX12" fmla="*/ 246213 w 482128"/>
                <a:gd name="connsiteY12" fmla="*/ 451131 h 599115"/>
                <a:gd name="connsiteX13" fmla="*/ 352019 w 482128"/>
                <a:gd name="connsiteY13" fmla="*/ 222638 h 599115"/>
                <a:gd name="connsiteX14" fmla="*/ 379581 w 482128"/>
                <a:gd name="connsiteY14" fmla="*/ 250131 h 599115"/>
                <a:gd name="connsiteX15" fmla="*/ 352019 w 482128"/>
                <a:gd name="connsiteY15" fmla="*/ 277624 h 599115"/>
                <a:gd name="connsiteX16" fmla="*/ 324457 w 482128"/>
                <a:gd name="connsiteY16" fmla="*/ 250131 h 599115"/>
                <a:gd name="connsiteX17" fmla="*/ 352019 w 482128"/>
                <a:gd name="connsiteY17" fmla="*/ 222638 h 599115"/>
                <a:gd name="connsiteX18" fmla="*/ 176422 w 482128"/>
                <a:gd name="connsiteY18" fmla="*/ 222638 h 599115"/>
                <a:gd name="connsiteX19" fmla="*/ 203984 w 482128"/>
                <a:gd name="connsiteY19" fmla="*/ 250131 h 599115"/>
                <a:gd name="connsiteX20" fmla="*/ 176422 w 482128"/>
                <a:gd name="connsiteY20" fmla="*/ 277624 h 599115"/>
                <a:gd name="connsiteX21" fmla="*/ 148860 w 482128"/>
                <a:gd name="connsiteY21" fmla="*/ 250131 h 599115"/>
                <a:gd name="connsiteX22" fmla="*/ 176422 w 482128"/>
                <a:gd name="connsiteY22" fmla="*/ 222638 h 599115"/>
                <a:gd name="connsiteX23" fmla="*/ 363174 w 482128"/>
                <a:gd name="connsiteY23" fmla="*/ 140011 h 599115"/>
                <a:gd name="connsiteX24" fmla="*/ 280538 w 482128"/>
                <a:gd name="connsiteY24" fmla="*/ 246620 h 599115"/>
                <a:gd name="connsiteX25" fmla="*/ 363174 w 482128"/>
                <a:gd name="connsiteY25" fmla="*/ 353228 h 599115"/>
                <a:gd name="connsiteX26" fmla="*/ 445811 w 482128"/>
                <a:gd name="connsiteY26" fmla="*/ 246620 h 599115"/>
                <a:gd name="connsiteX27" fmla="*/ 363174 w 482128"/>
                <a:gd name="connsiteY27" fmla="*/ 140011 h 599115"/>
                <a:gd name="connsiteX28" fmla="*/ 148835 w 482128"/>
                <a:gd name="connsiteY28" fmla="*/ 115079 h 599115"/>
                <a:gd name="connsiteX29" fmla="*/ 43817 w 482128"/>
                <a:gd name="connsiteY29" fmla="*/ 251778 h 599115"/>
                <a:gd name="connsiteX30" fmla="*/ 148835 w 482128"/>
                <a:gd name="connsiteY30" fmla="*/ 388478 h 599115"/>
                <a:gd name="connsiteX31" fmla="*/ 254714 w 482128"/>
                <a:gd name="connsiteY31" fmla="*/ 251778 h 599115"/>
                <a:gd name="connsiteX32" fmla="*/ 148835 w 482128"/>
                <a:gd name="connsiteY32" fmla="*/ 115079 h 599115"/>
                <a:gd name="connsiteX33" fmla="*/ 147974 w 482128"/>
                <a:gd name="connsiteY33" fmla="*/ 90146 h 599115"/>
                <a:gd name="connsiteX34" fmla="*/ 237498 w 482128"/>
                <a:gd name="connsiteY34" fmla="*/ 136572 h 599115"/>
                <a:gd name="connsiteX35" fmla="*/ 251270 w 482128"/>
                <a:gd name="connsiteY35" fmla="*/ 145170 h 599115"/>
                <a:gd name="connsiteX36" fmla="*/ 257296 w 482128"/>
                <a:gd name="connsiteY36" fmla="*/ 144310 h 599115"/>
                <a:gd name="connsiteX37" fmla="*/ 265043 w 482128"/>
                <a:gd name="connsiteY37" fmla="*/ 143450 h 599115"/>
                <a:gd name="connsiteX38" fmla="*/ 271930 w 482128"/>
                <a:gd name="connsiteY38" fmla="*/ 143450 h 599115"/>
                <a:gd name="connsiteX39" fmla="*/ 272790 w 482128"/>
                <a:gd name="connsiteY39" fmla="*/ 143450 h 599115"/>
                <a:gd name="connsiteX40" fmla="*/ 273651 w 482128"/>
                <a:gd name="connsiteY40" fmla="*/ 143450 h 599115"/>
                <a:gd name="connsiteX41" fmla="*/ 288285 w 482128"/>
                <a:gd name="connsiteY41" fmla="*/ 144310 h 599115"/>
                <a:gd name="connsiteX42" fmla="*/ 308944 w 482128"/>
                <a:gd name="connsiteY42" fmla="*/ 137432 h 599115"/>
                <a:gd name="connsiteX43" fmla="*/ 363174 w 482128"/>
                <a:gd name="connsiteY43" fmla="*/ 116798 h 599115"/>
                <a:gd name="connsiteX44" fmla="*/ 463027 w 482128"/>
                <a:gd name="connsiteY44" fmla="*/ 246620 h 599115"/>
                <a:gd name="connsiteX45" fmla="*/ 454419 w 482128"/>
                <a:gd name="connsiteY45" fmla="*/ 299924 h 599115"/>
                <a:gd name="connsiteX46" fmla="*/ 452698 w 482128"/>
                <a:gd name="connsiteY46" fmla="*/ 322277 h 599115"/>
                <a:gd name="connsiteX47" fmla="*/ 457002 w 482128"/>
                <a:gd name="connsiteY47" fmla="*/ 371283 h 599115"/>
                <a:gd name="connsiteX48" fmla="*/ 273651 w 482128"/>
                <a:gd name="connsiteY48" fmla="*/ 599115 h 599115"/>
                <a:gd name="connsiteX49" fmla="*/ 272790 w 482128"/>
                <a:gd name="connsiteY49" fmla="*/ 599115 h 599115"/>
                <a:gd name="connsiteX50" fmla="*/ 271930 w 482128"/>
                <a:gd name="connsiteY50" fmla="*/ 599115 h 599115"/>
                <a:gd name="connsiteX51" fmla="*/ 90301 w 482128"/>
                <a:gd name="connsiteY51" fmla="*/ 417709 h 599115"/>
                <a:gd name="connsiteX52" fmla="*/ 79110 w 482128"/>
                <a:gd name="connsiteY52" fmla="*/ 398794 h 599115"/>
                <a:gd name="connsiteX53" fmla="*/ 18854 w 482128"/>
                <a:gd name="connsiteY53" fmla="*/ 257796 h 599115"/>
                <a:gd name="connsiteX54" fmla="*/ 147974 w 482128"/>
                <a:gd name="connsiteY54" fmla="*/ 90146 h 599115"/>
                <a:gd name="connsiteX55" fmla="*/ 312533 w 482128"/>
                <a:gd name="connsiteY55" fmla="*/ 25644 h 599115"/>
                <a:gd name="connsiteX56" fmla="*/ 326198 w 482128"/>
                <a:gd name="connsiteY56" fmla="*/ 26611 h 599115"/>
                <a:gd name="connsiteX57" fmla="*/ 472529 w 482128"/>
                <a:gd name="connsiteY57" fmla="*/ 99711 h 599115"/>
                <a:gd name="connsiteX58" fmla="*/ 480276 w 482128"/>
                <a:gd name="connsiteY58" fmla="*/ 123791 h 599115"/>
                <a:gd name="connsiteX59" fmla="*/ 463922 w 482128"/>
                <a:gd name="connsiteY59" fmla="*/ 133251 h 599115"/>
                <a:gd name="connsiteX60" fmla="*/ 456175 w 482128"/>
                <a:gd name="connsiteY60" fmla="*/ 131531 h 599115"/>
                <a:gd name="connsiteX61" fmla="*/ 309843 w 482128"/>
                <a:gd name="connsiteY61" fmla="*/ 58431 h 599115"/>
                <a:gd name="connsiteX62" fmla="*/ 302096 w 482128"/>
                <a:gd name="connsiteY62" fmla="*/ 34351 h 599115"/>
                <a:gd name="connsiteX63" fmla="*/ 312533 w 482128"/>
                <a:gd name="connsiteY63" fmla="*/ 25644 h 599115"/>
                <a:gd name="connsiteX64" fmla="*/ 165240 w 482128"/>
                <a:gd name="connsiteY64" fmla="*/ 316 h 599115"/>
                <a:gd name="connsiteX65" fmla="*/ 176436 w 482128"/>
                <a:gd name="connsiteY65" fmla="*/ 7630 h 599115"/>
                <a:gd name="connsiteX66" fmla="*/ 171269 w 482128"/>
                <a:gd name="connsiteY66" fmla="*/ 32582 h 599115"/>
                <a:gd name="connsiteX67" fmla="*/ 28306 w 482128"/>
                <a:gd name="connsiteY67" fmla="*/ 130670 h 599115"/>
                <a:gd name="connsiteX68" fmla="*/ 17971 w 482128"/>
                <a:gd name="connsiteY68" fmla="*/ 133251 h 599115"/>
                <a:gd name="connsiteX69" fmla="*/ 3330 w 482128"/>
                <a:gd name="connsiteY69" fmla="*/ 125507 h 599115"/>
                <a:gd name="connsiteX70" fmla="*/ 7636 w 482128"/>
                <a:gd name="connsiteY70" fmla="*/ 100555 h 599115"/>
                <a:gd name="connsiteX71" fmla="*/ 151461 w 482128"/>
                <a:gd name="connsiteY71" fmla="*/ 3328 h 599115"/>
                <a:gd name="connsiteX72" fmla="*/ 165240 w 482128"/>
                <a:gd name="connsiteY72" fmla="*/ 316 h 5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82128" h="599115">
                  <a:moveTo>
                    <a:pt x="246213" y="451131"/>
                  </a:moveTo>
                  <a:cubicBezTo>
                    <a:pt x="226092" y="447800"/>
                    <a:pt x="209952" y="449519"/>
                    <a:pt x="197901" y="456397"/>
                  </a:cubicBezTo>
                  <a:cubicBezTo>
                    <a:pt x="178963" y="466714"/>
                    <a:pt x="176381" y="483909"/>
                    <a:pt x="176381" y="485629"/>
                  </a:cubicBezTo>
                  <a:cubicBezTo>
                    <a:pt x="175520" y="491647"/>
                    <a:pt x="180685" y="497665"/>
                    <a:pt x="186710" y="498525"/>
                  </a:cubicBezTo>
                  <a:cubicBezTo>
                    <a:pt x="193597" y="499385"/>
                    <a:pt x="199622" y="495086"/>
                    <a:pt x="200483" y="488208"/>
                  </a:cubicBezTo>
                  <a:cubicBezTo>
                    <a:pt x="200483" y="487348"/>
                    <a:pt x="201344" y="481330"/>
                    <a:pt x="209952" y="477031"/>
                  </a:cubicBezTo>
                  <a:cubicBezTo>
                    <a:pt x="219421" y="471873"/>
                    <a:pt x="246106" y="467574"/>
                    <a:pt x="308083" y="497665"/>
                  </a:cubicBezTo>
                  <a:cubicBezTo>
                    <a:pt x="312387" y="499385"/>
                    <a:pt x="318413" y="501104"/>
                    <a:pt x="325299" y="501104"/>
                  </a:cubicBezTo>
                  <a:cubicBezTo>
                    <a:pt x="334768" y="501104"/>
                    <a:pt x="345958" y="497665"/>
                    <a:pt x="353706" y="487348"/>
                  </a:cubicBezTo>
                  <a:cubicBezTo>
                    <a:pt x="358010" y="482190"/>
                    <a:pt x="357149" y="475312"/>
                    <a:pt x="351984" y="471013"/>
                  </a:cubicBezTo>
                  <a:cubicBezTo>
                    <a:pt x="346819" y="466714"/>
                    <a:pt x="339072" y="467574"/>
                    <a:pt x="334768" y="472733"/>
                  </a:cubicBezTo>
                  <a:cubicBezTo>
                    <a:pt x="328742" y="480470"/>
                    <a:pt x="319274" y="476171"/>
                    <a:pt x="318413" y="476171"/>
                  </a:cubicBezTo>
                  <a:cubicBezTo>
                    <a:pt x="290437" y="462845"/>
                    <a:pt x="266334" y="454463"/>
                    <a:pt x="246213" y="451131"/>
                  </a:cubicBezTo>
                  <a:close/>
                  <a:moveTo>
                    <a:pt x="352019" y="222638"/>
                  </a:moveTo>
                  <a:cubicBezTo>
                    <a:pt x="367241" y="222638"/>
                    <a:pt x="379581" y="234947"/>
                    <a:pt x="379581" y="250131"/>
                  </a:cubicBezTo>
                  <a:cubicBezTo>
                    <a:pt x="379581" y="265315"/>
                    <a:pt x="367241" y="277624"/>
                    <a:pt x="352019" y="277624"/>
                  </a:cubicBezTo>
                  <a:cubicBezTo>
                    <a:pt x="336797" y="277624"/>
                    <a:pt x="324457" y="265315"/>
                    <a:pt x="324457" y="250131"/>
                  </a:cubicBezTo>
                  <a:cubicBezTo>
                    <a:pt x="324457" y="234947"/>
                    <a:pt x="336797" y="222638"/>
                    <a:pt x="352019" y="222638"/>
                  </a:cubicBezTo>
                  <a:close/>
                  <a:moveTo>
                    <a:pt x="176422" y="222638"/>
                  </a:moveTo>
                  <a:cubicBezTo>
                    <a:pt x="191644" y="222638"/>
                    <a:pt x="203984" y="234947"/>
                    <a:pt x="203984" y="250131"/>
                  </a:cubicBezTo>
                  <a:cubicBezTo>
                    <a:pt x="203984" y="265315"/>
                    <a:pt x="191644" y="277624"/>
                    <a:pt x="176422" y="277624"/>
                  </a:cubicBezTo>
                  <a:cubicBezTo>
                    <a:pt x="161200" y="277624"/>
                    <a:pt x="148860" y="265315"/>
                    <a:pt x="148860" y="250131"/>
                  </a:cubicBezTo>
                  <a:cubicBezTo>
                    <a:pt x="148860" y="234947"/>
                    <a:pt x="161200" y="222638"/>
                    <a:pt x="176422" y="222638"/>
                  </a:cubicBezTo>
                  <a:close/>
                  <a:moveTo>
                    <a:pt x="363174" y="140011"/>
                  </a:moveTo>
                  <a:cubicBezTo>
                    <a:pt x="317552" y="140011"/>
                    <a:pt x="280538" y="187297"/>
                    <a:pt x="280538" y="246620"/>
                  </a:cubicBezTo>
                  <a:cubicBezTo>
                    <a:pt x="280538" y="305082"/>
                    <a:pt x="317552" y="353228"/>
                    <a:pt x="363174" y="353228"/>
                  </a:cubicBezTo>
                  <a:cubicBezTo>
                    <a:pt x="408797" y="353228"/>
                    <a:pt x="445811" y="305082"/>
                    <a:pt x="445811" y="246620"/>
                  </a:cubicBezTo>
                  <a:cubicBezTo>
                    <a:pt x="445811" y="187297"/>
                    <a:pt x="408797" y="140011"/>
                    <a:pt x="363174" y="140011"/>
                  </a:cubicBezTo>
                  <a:close/>
                  <a:moveTo>
                    <a:pt x="148835" y="115079"/>
                  </a:moveTo>
                  <a:cubicBezTo>
                    <a:pt x="91161" y="115079"/>
                    <a:pt x="43817" y="176121"/>
                    <a:pt x="43817" y="251778"/>
                  </a:cubicBezTo>
                  <a:cubicBezTo>
                    <a:pt x="43817" y="327436"/>
                    <a:pt x="91161" y="388478"/>
                    <a:pt x="148835" y="388478"/>
                  </a:cubicBezTo>
                  <a:cubicBezTo>
                    <a:pt x="207370" y="388478"/>
                    <a:pt x="254714" y="327436"/>
                    <a:pt x="254714" y="251778"/>
                  </a:cubicBezTo>
                  <a:cubicBezTo>
                    <a:pt x="254714" y="176121"/>
                    <a:pt x="207370" y="115079"/>
                    <a:pt x="148835" y="115079"/>
                  </a:cubicBezTo>
                  <a:close/>
                  <a:moveTo>
                    <a:pt x="147974" y="90146"/>
                  </a:moveTo>
                  <a:cubicBezTo>
                    <a:pt x="183267" y="90146"/>
                    <a:pt x="214256" y="108201"/>
                    <a:pt x="237498" y="136572"/>
                  </a:cubicBezTo>
                  <a:cubicBezTo>
                    <a:pt x="241802" y="141731"/>
                    <a:pt x="246966" y="145170"/>
                    <a:pt x="251270" y="145170"/>
                  </a:cubicBezTo>
                  <a:cubicBezTo>
                    <a:pt x="252992" y="145170"/>
                    <a:pt x="255574" y="144310"/>
                    <a:pt x="257296" y="144310"/>
                  </a:cubicBezTo>
                  <a:cubicBezTo>
                    <a:pt x="259878" y="144310"/>
                    <a:pt x="262461" y="144310"/>
                    <a:pt x="265043" y="143450"/>
                  </a:cubicBezTo>
                  <a:cubicBezTo>
                    <a:pt x="267626" y="143450"/>
                    <a:pt x="269347" y="143450"/>
                    <a:pt x="271930" y="143450"/>
                  </a:cubicBezTo>
                  <a:cubicBezTo>
                    <a:pt x="271930" y="143450"/>
                    <a:pt x="271930" y="143450"/>
                    <a:pt x="272790" y="143450"/>
                  </a:cubicBezTo>
                  <a:cubicBezTo>
                    <a:pt x="272790" y="143450"/>
                    <a:pt x="272790" y="143450"/>
                    <a:pt x="273651" y="143450"/>
                  </a:cubicBezTo>
                  <a:cubicBezTo>
                    <a:pt x="278816" y="143450"/>
                    <a:pt x="283120" y="143450"/>
                    <a:pt x="288285" y="144310"/>
                  </a:cubicBezTo>
                  <a:cubicBezTo>
                    <a:pt x="294310" y="145170"/>
                    <a:pt x="303779" y="141731"/>
                    <a:pt x="308944" y="137432"/>
                  </a:cubicBezTo>
                  <a:cubicBezTo>
                    <a:pt x="324438" y="124536"/>
                    <a:pt x="343376" y="116798"/>
                    <a:pt x="363174" y="116798"/>
                  </a:cubicBezTo>
                  <a:cubicBezTo>
                    <a:pt x="418266" y="116798"/>
                    <a:pt x="463027" y="174401"/>
                    <a:pt x="463027" y="246620"/>
                  </a:cubicBezTo>
                  <a:cubicBezTo>
                    <a:pt x="463027" y="265534"/>
                    <a:pt x="460445" y="283589"/>
                    <a:pt x="454419" y="299924"/>
                  </a:cubicBezTo>
                  <a:cubicBezTo>
                    <a:pt x="451837" y="305942"/>
                    <a:pt x="450976" y="316259"/>
                    <a:pt x="452698" y="322277"/>
                  </a:cubicBezTo>
                  <a:cubicBezTo>
                    <a:pt x="455280" y="338612"/>
                    <a:pt x="457002" y="354088"/>
                    <a:pt x="457002" y="371283"/>
                  </a:cubicBezTo>
                  <a:cubicBezTo>
                    <a:pt x="457002" y="495946"/>
                    <a:pt x="374365" y="597396"/>
                    <a:pt x="273651" y="599115"/>
                  </a:cubicBezTo>
                  <a:cubicBezTo>
                    <a:pt x="272790" y="599115"/>
                    <a:pt x="272790" y="599115"/>
                    <a:pt x="272790" y="599115"/>
                  </a:cubicBezTo>
                  <a:cubicBezTo>
                    <a:pt x="271930" y="599115"/>
                    <a:pt x="271930" y="599115"/>
                    <a:pt x="271930" y="599115"/>
                  </a:cubicBezTo>
                  <a:cubicBezTo>
                    <a:pt x="182406" y="599115"/>
                    <a:pt x="108377" y="520878"/>
                    <a:pt x="90301" y="417709"/>
                  </a:cubicBezTo>
                  <a:cubicBezTo>
                    <a:pt x="89440" y="410831"/>
                    <a:pt x="84275" y="403093"/>
                    <a:pt x="79110" y="398794"/>
                  </a:cubicBezTo>
                  <a:cubicBezTo>
                    <a:pt x="42957" y="368703"/>
                    <a:pt x="18854" y="317119"/>
                    <a:pt x="18854" y="257796"/>
                  </a:cubicBezTo>
                  <a:cubicBezTo>
                    <a:pt x="18854" y="165804"/>
                    <a:pt x="77389" y="90146"/>
                    <a:pt x="147974" y="90146"/>
                  </a:cubicBezTo>
                  <a:close/>
                  <a:moveTo>
                    <a:pt x="312533" y="25644"/>
                  </a:moveTo>
                  <a:cubicBezTo>
                    <a:pt x="316944" y="24246"/>
                    <a:pt x="321894" y="24461"/>
                    <a:pt x="326198" y="26611"/>
                  </a:cubicBezTo>
                  <a:lnTo>
                    <a:pt x="472529" y="99711"/>
                  </a:lnTo>
                  <a:cubicBezTo>
                    <a:pt x="481137" y="104011"/>
                    <a:pt x="484580" y="114331"/>
                    <a:pt x="480276" y="123791"/>
                  </a:cubicBezTo>
                  <a:cubicBezTo>
                    <a:pt x="476833" y="129811"/>
                    <a:pt x="470808" y="133251"/>
                    <a:pt x="463922" y="133251"/>
                  </a:cubicBezTo>
                  <a:cubicBezTo>
                    <a:pt x="461339" y="133251"/>
                    <a:pt x="458757" y="133251"/>
                    <a:pt x="456175" y="131531"/>
                  </a:cubicBezTo>
                  <a:lnTo>
                    <a:pt x="309843" y="58431"/>
                  </a:lnTo>
                  <a:cubicBezTo>
                    <a:pt x="301235" y="54131"/>
                    <a:pt x="297792" y="42951"/>
                    <a:pt x="302096" y="34351"/>
                  </a:cubicBezTo>
                  <a:cubicBezTo>
                    <a:pt x="304248" y="30051"/>
                    <a:pt x="308122" y="27041"/>
                    <a:pt x="312533" y="25644"/>
                  </a:cubicBezTo>
                  <a:close/>
                  <a:moveTo>
                    <a:pt x="165240" y="316"/>
                  </a:moveTo>
                  <a:cubicBezTo>
                    <a:pt x="169762" y="1177"/>
                    <a:pt x="173852" y="3758"/>
                    <a:pt x="176436" y="7630"/>
                  </a:cubicBezTo>
                  <a:cubicBezTo>
                    <a:pt x="181603" y="16234"/>
                    <a:pt x="179881" y="27420"/>
                    <a:pt x="171269" y="32582"/>
                  </a:cubicBezTo>
                  <a:lnTo>
                    <a:pt x="28306" y="130670"/>
                  </a:lnTo>
                  <a:cubicBezTo>
                    <a:pt x="24861" y="132391"/>
                    <a:pt x="21416" y="133251"/>
                    <a:pt x="17971" y="133251"/>
                  </a:cubicBezTo>
                  <a:cubicBezTo>
                    <a:pt x="12804" y="133251"/>
                    <a:pt x="6775" y="130670"/>
                    <a:pt x="3330" y="125507"/>
                  </a:cubicBezTo>
                  <a:cubicBezTo>
                    <a:pt x="-2698" y="117764"/>
                    <a:pt x="-115" y="106578"/>
                    <a:pt x="7636" y="100555"/>
                  </a:cubicBezTo>
                  <a:lnTo>
                    <a:pt x="151461" y="3328"/>
                  </a:lnTo>
                  <a:cubicBezTo>
                    <a:pt x="155767" y="316"/>
                    <a:pt x="160719" y="-544"/>
                    <a:pt x="165240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2179213" y="3009963"/>
              <a:ext cx="417000" cy="343523"/>
            </a:xfrm>
            <a:custGeom>
              <a:avLst/>
              <a:gdLst>
                <a:gd name="connsiteX0" fmla="*/ 121763 h 600884"/>
                <a:gd name="connsiteY0" fmla="*/ 121763 h 600884"/>
                <a:gd name="connsiteX1" fmla="*/ 121763 h 600884"/>
                <a:gd name="connsiteY1" fmla="*/ 121763 h 600884"/>
                <a:gd name="connsiteX2" fmla="*/ 121763 h 600884"/>
                <a:gd name="connsiteY2" fmla="*/ 121763 h 600884"/>
                <a:gd name="connsiteX3" fmla="*/ 121763 h 600884"/>
                <a:gd name="connsiteY3" fmla="*/ 121763 h 600884"/>
                <a:gd name="connsiteX4" fmla="*/ 121763 h 600884"/>
                <a:gd name="connsiteY4" fmla="*/ 121763 h 600884"/>
                <a:gd name="connsiteX5" fmla="*/ 121763 h 600884"/>
                <a:gd name="connsiteY5" fmla="*/ 121763 h 600884"/>
                <a:gd name="connsiteX6" fmla="*/ 121763 h 600884"/>
                <a:gd name="connsiteY6" fmla="*/ 121763 h 600884"/>
                <a:gd name="connsiteX7" fmla="*/ 121763 h 600884"/>
                <a:gd name="connsiteY7" fmla="*/ 121763 h 600884"/>
                <a:gd name="connsiteX8" fmla="*/ 121763 h 600884"/>
                <a:gd name="connsiteY8" fmla="*/ 121763 h 600884"/>
                <a:gd name="connsiteX9" fmla="*/ 121763 h 600884"/>
                <a:gd name="connsiteY9" fmla="*/ 121763 h 600884"/>
                <a:gd name="connsiteX10" fmla="*/ 121763 h 600884"/>
                <a:gd name="connsiteY10" fmla="*/ 121763 h 600884"/>
                <a:gd name="connsiteX11" fmla="*/ 121763 h 600884"/>
                <a:gd name="connsiteY11" fmla="*/ 121763 h 600884"/>
                <a:gd name="connsiteX12" fmla="*/ 121763 h 600884"/>
                <a:gd name="connsiteY12" fmla="*/ 121763 h 600884"/>
                <a:gd name="connsiteX13" fmla="*/ 121763 h 600884"/>
                <a:gd name="connsiteY13" fmla="*/ 121763 h 600884"/>
                <a:gd name="connsiteX14" fmla="*/ 121763 h 600884"/>
                <a:gd name="connsiteY14" fmla="*/ 121763 h 600884"/>
                <a:gd name="connsiteX15" fmla="*/ 121763 h 600884"/>
                <a:gd name="connsiteY15" fmla="*/ 121763 h 600884"/>
                <a:gd name="connsiteX16" fmla="*/ 121763 h 600884"/>
                <a:gd name="connsiteY16" fmla="*/ 121763 h 600884"/>
                <a:gd name="connsiteX17" fmla="*/ 121763 h 600884"/>
                <a:gd name="connsiteY17" fmla="*/ 121763 h 600884"/>
                <a:gd name="connsiteX18" fmla="*/ 121763 h 600884"/>
                <a:gd name="connsiteY18" fmla="*/ 121763 h 600884"/>
                <a:gd name="connsiteX19" fmla="*/ 121763 h 600884"/>
                <a:gd name="connsiteY19" fmla="*/ 121763 h 600884"/>
                <a:gd name="connsiteX20" fmla="*/ 121763 h 600884"/>
                <a:gd name="connsiteY20" fmla="*/ 121763 h 600884"/>
                <a:gd name="connsiteX21" fmla="*/ 121763 h 600884"/>
                <a:gd name="connsiteY21" fmla="*/ 121763 h 600884"/>
                <a:gd name="connsiteX22" fmla="*/ 121763 h 600884"/>
                <a:gd name="connsiteY22" fmla="*/ 121763 h 600884"/>
                <a:gd name="connsiteX23" fmla="*/ 121763 h 600884"/>
                <a:gd name="connsiteY23" fmla="*/ 121763 h 600884"/>
                <a:gd name="connsiteX24" fmla="*/ 121763 h 600884"/>
                <a:gd name="connsiteY24" fmla="*/ 121763 h 600884"/>
                <a:gd name="connsiteX25" fmla="*/ 121763 h 600884"/>
                <a:gd name="connsiteY25" fmla="*/ 121763 h 600884"/>
                <a:gd name="connsiteX26" fmla="*/ 121763 h 600884"/>
                <a:gd name="connsiteY26" fmla="*/ 121763 h 600884"/>
                <a:gd name="connsiteX27" fmla="*/ 121763 h 600884"/>
                <a:gd name="connsiteY27" fmla="*/ 121763 h 600884"/>
                <a:gd name="connsiteX28" fmla="*/ 121763 h 600884"/>
                <a:gd name="connsiteY28" fmla="*/ 121763 h 600884"/>
                <a:gd name="connsiteX29" fmla="*/ 121763 h 600884"/>
                <a:gd name="connsiteY29" fmla="*/ 121763 h 600884"/>
                <a:gd name="connsiteX30" fmla="*/ 121763 h 600884"/>
                <a:gd name="connsiteY30" fmla="*/ 121763 h 600884"/>
                <a:gd name="connsiteX31" fmla="*/ 121763 h 600884"/>
                <a:gd name="connsiteY31" fmla="*/ 121763 h 600884"/>
                <a:gd name="connsiteX32" fmla="*/ 121763 h 600884"/>
                <a:gd name="connsiteY32" fmla="*/ 121763 h 600884"/>
                <a:gd name="connsiteX33" fmla="*/ 121763 h 600884"/>
                <a:gd name="connsiteY33" fmla="*/ 121763 h 600884"/>
                <a:gd name="connsiteX34" fmla="*/ 121763 h 600884"/>
                <a:gd name="connsiteY34" fmla="*/ 121763 h 600884"/>
                <a:gd name="connsiteX35" fmla="*/ 121763 h 600884"/>
                <a:gd name="connsiteY35" fmla="*/ 121763 h 600884"/>
                <a:gd name="connsiteX36" fmla="*/ 121763 h 600884"/>
                <a:gd name="connsiteY36" fmla="*/ 121763 h 600884"/>
                <a:gd name="connsiteX37" fmla="*/ 121763 h 600884"/>
                <a:gd name="connsiteY37" fmla="*/ 121763 h 600884"/>
                <a:gd name="connsiteX38" fmla="*/ 121763 h 600884"/>
                <a:gd name="connsiteY38" fmla="*/ 121763 h 600884"/>
                <a:gd name="connsiteX39" fmla="*/ 121763 h 600884"/>
                <a:gd name="connsiteY39" fmla="*/ 121763 h 600884"/>
                <a:gd name="connsiteX40" fmla="*/ 121763 h 600884"/>
                <a:gd name="connsiteY40" fmla="*/ 121763 h 600884"/>
                <a:gd name="connsiteX41" fmla="*/ 121763 h 600884"/>
                <a:gd name="connsiteY41" fmla="*/ 121763 h 600884"/>
                <a:gd name="connsiteX42" fmla="*/ 121763 h 600884"/>
                <a:gd name="connsiteY42" fmla="*/ 121763 h 600884"/>
                <a:gd name="connsiteX43" fmla="*/ 121763 h 600884"/>
                <a:gd name="connsiteY43" fmla="*/ 121763 h 600884"/>
                <a:gd name="connsiteX44" fmla="*/ 121763 h 600884"/>
                <a:gd name="connsiteY44" fmla="*/ 121763 h 600884"/>
                <a:gd name="connsiteX45" fmla="*/ 121763 h 600884"/>
                <a:gd name="connsiteY45" fmla="*/ 121763 h 600884"/>
                <a:gd name="connsiteX46" fmla="*/ 121763 h 600884"/>
                <a:gd name="connsiteY46" fmla="*/ 121763 h 600884"/>
                <a:gd name="connsiteX47" fmla="*/ 121763 h 600884"/>
                <a:gd name="connsiteY47" fmla="*/ 121763 h 600884"/>
                <a:gd name="connsiteX48" fmla="*/ 121763 h 600884"/>
                <a:gd name="connsiteY48" fmla="*/ 121763 h 600884"/>
                <a:gd name="connsiteX49" fmla="*/ 121763 h 600884"/>
                <a:gd name="connsiteY49" fmla="*/ 121763 h 600884"/>
                <a:gd name="connsiteX50" fmla="*/ 121763 h 600884"/>
                <a:gd name="connsiteY50" fmla="*/ 121763 h 600884"/>
                <a:gd name="connsiteX51" fmla="*/ 121763 h 600884"/>
                <a:gd name="connsiteY51" fmla="*/ 121763 h 600884"/>
                <a:gd name="connsiteX52" fmla="*/ 121763 h 600884"/>
                <a:gd name="connsiteY52" fmla="*/ 121763 h 600884"/>
                <a:gd name="connsiteX53" fmla="*/ 121763 h 600884"/>
                <a:gd name="connsiteY53" fmla="*/ 121763 h 600884"/>
                <a:gd name="connsiteX54" fmla="*/ 121763 h 600884"/>
                <a:gd name="connsiteY54" fmla="*/ 121763 h 600884"/>
                <a:gd name="connsiteX55" fmla="*/ 121763 h 600884"/>
                <a:gd name="connsiteY55" fmla="*/ 121763 h 600884"/>
                <a:gd name="connsiteX56" fmla="*/ 121763 h 600884"/>
                <a:gd name="connsiteY56" fmla="*/ 121763 h 600884"/>
                <a:gd name="connsiteX57" fmla="*/ 121763 h 600884"/>
                <a:gd name="connsiteY57" fmla="*/ 121763 h 600884"/>
                <a:gd name="connsiteX58" fmla="*/ 121763 h 600884"/>
                <a:gd name="connsiteY58" fmla="*/ 121763 h 600884"/>
                <a:gd name="connsiteX59" fmla="*/ 121763 h 600884"/>
                <a:gd name="connsiteY59" fmla="*/ 121763 h 600884"/>
                <a:gd name="connsiteX60" fmla="*/ 121763 h 600884"/>
                <a:gd name="connsiteY60" fmla="*/ 121763 h 600884"/>
                <a:gd name="connsiteX61" fmla="*/ 121763 h 600884"/>
                <a:gd name="connsiteY61" fmla="*/ 121763 h 600884"/>
                <a:gd name="connsiteX62" fmla="*/ 121763 h 600884"/>
                <a:gd name="connsiteY62" fmla="*/ 121763 h 600884"/>
                <a:gd name="connsiteX63" fmla="*/ 121763 h 600884"/>
                <a:gd name="connsiteY63" fmla="*/ 121763 h 600884"/>
                <a:gd name="connsiteX64" fmla="*/ 121763 h 600884"/>
                <a:gd name="connsiteY64" fmla="*/ 121763 h 600884"/>
                <a:gd name="connsiteX65" fmla="*/ 121763 h 600884"/>
                <a:gd name="connsiteY65" fmla="*/ 121763 h 600884"/>
                <a:gd name="connsiteX66" fmla="*/ 121763 h 600884"/>
                <a:gd name="connsiteY66" fmla="*/ 121763 h 600884"/>
                <a:gd name="connsiteX67" fmla="*/ 121763 h 600884"/>
                <a:gd name="connsiteY67" fmla="*/ 121763 h 600884"/>
                <a:gd name="connsiteX68" fmla="*/ 121763 h 600884"/>
                <a:gd name="connsiteY68" fmla="*/ 121763 h 600884"/>
                <a:gd name="connsiteX69" fmla="*/ 121763 h 600884"/>
                <a:gd name="connsiteY69" fmla="*/ 121763 h 600884"/>
                <a:gd name="connsiteX70" fmla="*/ 121763 h 600884"/>
                <a:gd name="connsiteY70" fmla="*/ 121763 h 600884"/>
                <a:gd name="connsiteX71" fmla="*/ 121763 h 600884"/>
                <a:gd name="connsiteY71" fmla="*/ 121763 h 600884"/>
                <a:gd name="connsiteX72" fmla="*/ 121763 h 600884"/>
                <a:gd name="connsiteY72" fmla="*/ 121763 h 600884"/>
                <a:gd name="connsiteX73" fmla="*/ 121763 h 600884"/>
                <a:gd name="connsiteY73" fmla="*/ 121763 h 600884"/>
                <a:gd name="connsiteX74" fmla="*/ 121763 h 600884"/>
                <a:gd name="connsiteY74" fmla="*/ 121763 h 600884"/>
                <a:gd name="connsiteX75" fmla="*/ 121763 h 600884"/>
                <a:gd name="connsiteY75" fmla="*/ 121763 h 600884"/>
                <a:gd name="connsiteX76" fmla="*/ 121763 h 600884"/>
                <a:gd name="connsiteY76" fmla="*/ 121763 h 600884"/>
                <a:gd name="connsiteX77" fmla="*/ 121763 h 600884"/>
                <a:gd name="connsiteY77" fmla="*/ 121763 h 600884"/>
                <a:gd name="connsiteX78" fmla="*/ 121763 h 600884"/>
                <a:gd name="connsiteY78" fmla="*/ 121763 h 600884"/>
                <a:gd name="connsiteX79" fmla="*/ 121763 h 600884"/>
                <a:gd name="connsiteY79" fmla="*/ 121763 h 600884"/>
                <a:gd name="connsiteX80" fmla="*/ 121763 h 600884"/>
                <a:gd name="connsiteY80" fmla="*/ 121763 h 600884"/>
                <a:gd name="connsiteX81" fmla="*/ 121763 h 600884"/>
                <a:gd name="connsiteY81" fmla="*/ 121763 h 600884"/>
                <a:gd name="connsiteX82" fmla="*/ 121763 h 600884"/>
                <a:gd name="connsiteY82" fmla="*/ 121763 h 600884"/>
                <a:gd name="connsiteX83" fmla="*/ 121763 h 600884"/>
                <a:gd name="connsiteY83" fmla="*/ 121763 h 600884"/>
                <a:gd name="connsiteX84" fmla="*/ 121763 h 600884"/>
                <a:gd name="connsiteY84" fmla="*/ 121763 h 600884"/>
                <a:gd name="connsiteX85" fmla="*/ 121763 h 600884"/>
                <a:gd name="connsiteY85" fmla="*/ 121763 h 600884"/>
                <a:gd name="connsiteX86" fmla="*/ 121763 h 600884"/>
                <a:gd name="connsiteY86" fmla="*/ 121763 h 600884"/>
                <a:gd name="connsiteX87" fmla="*/ 121763 h 600884"/>
                <a:gd name="connsiteY87" fmla="*/ 121763 h 600884"/>
                <a:gd name="connsiteX88" fmla="*/ 121763 h 600884"/>
                <a:gd name="connsiteY88" fmla="*/ 121763 h 600884"/>
                <a:gd name="connsiteX89" fmla="*/ 121763 h 600884"/>
                <a:gd name="connsiteY89" fmla="*/ 121763 h 600884"/>
                <a:gd name="connsiteX90" fmla="*/ 121763 h 600884"/>
                <a:gd name="connsiteY90" fmla="*/ 121763 h 600884"/>
                <a:gd name="connsiteX91" fmla="*/ 121763 h 600884"/>
                <a:gd name="connsiteY91" fmla="*/ 121763 h 600884"/>
                <a:gd name="connsiteX92" fmla="*/ 121763 h 600884"/>
                <a:gd name="connsiteY92" fmla="*/ 121763 h 600884"/>
                <a:gd name="connsiteX93" fmla="*/ 121763 h 600884"/>
                <a:gd name="connsiteY93" fmla="*/ 121763 h 600884"/>
                <a:gd name="connsiteX94" fmla="*/ 121763 h 600884"/>
                <a:gd name="connsiteY94" fmla="*/ 121763 h 600884"/>
                <a:gd name="connsiteX95" fmla="*/ 121763 h 600884"/>
                <a:gd name="connsiteY95" fmla="*/ 121763 h 600884"/>
                <a:gd name="connsiteX96" fmla="*/ 121763 h 600884"/>
                <a:gd name="connsiteY96" fmla="*/ 121763 h 600884"/>
                <a:gd name="connsiteX97" fmla="*/ 121763 h 600884"/>
                <a:gd name="connsiteY97" fmla="*/ 121763 h 600884"/>
                <a:gd name="connsiteX98" fmla="*/ 121763 h 600884"/>
                <a:gd name="connsiteY98" fmla="*/ 121763 h 600884"/>
                <a:gd name="connsiteX99" fmla="*/ 121763 h 600884"/>
                <a:gd name="connsiteY99" fmla="*/ 121763 h 600884"/>
                <a:gd name="connsiteX100" fmla="*/ 121763 h 600884"/>
                <a:gd name="connsiteY100" fmla="*/ 121763 h 600884"/>
                <a:gd name="connsiteX101" fmla="*/ 121763 h 600884"/>
                <a:gd name="connsiteY101" fmla="*/ 121763 h 600884"/>
                <a:gd name="connsiteX102" fmla="*/ 121763 h 600884"/>
                <a:gd name="connsiteY102" fmla="*/ 121763 h 600884"/>
                <a:gd name="connsiteX103" fmla="*/ 121763 h 600884"/>
                <a:gd name="connsiteY103" fmla="*/ 121763 h 600884"/>
                <a:gd name="connsiteX104" fmla="*/ 121763 h 600884"/>
                <a:gd name="connsiteY104" fmla="*/ 121763 h 600884"/>
                <a:gd name="connsiteX105" fmla="*/ 121763 h 600884"/>
                <a:gd name="connsiteY105" fmla="*/ 121763 h 600884"/>
                <a:gd name="connsiteX106" fmla="*/ 121763 h 600884"/>
                <a:gd name="connsiteY106" fmla="*/ 121763 h 600884"/>
                <a:gd name="connsiteX107" fmla="*/ 121763 h 600884"/>
                <a:gd name="connsiteY107" fmla="*/ 121763 h 600884"/>
                <a:gd name="connsiteX108" fmla="*/ 121763 h 600884"/>
                <a:gd name="connsiteY108" fmla="*/ 121763 h 600884"/>
                <a:gd name="connsiteX109" fmla="*/ 121763 h 600884"/>
                <a:gd name="connsiteY109" fmla="*/ 121763 h 600884"/>
                <a:gd name="connsiteX110" fmla="*/ 121763 h 600884"/>
                <a:gd name="connsiteY110" fmla="*/ 121763 h 600884"/>
                <a:gd name="connsiteX111" fmla="*/ 121763 h 600884"/>
                <a:gd name="connsiteY111" fmla="*/ 121763 h 600884"/>
                <a:gd name="connsiteX112" fmla="*/ 121763 h 600884"/>
                <a:gd name="connsiteY112" fmla="*/ 121763 h 600884"/>
                <a:gd name="connsiteX113" fmla="*/ 121763 h 600884"/>
                <a:gd name="connsiteY113" fmla="*/ 121763 h 600884"/>
                <a:gd name="connsiteX114" fmla="*/ 121763 h 600884"/>
                <a:gd name="connsiteY114" fmla="*/ 121763 h 600884"/>
                <a:gd name="connsiteX115" fmla="*/ 121763 h 600884"/>
                <a:gd name="connsiteY115" fmla="*/ 121763 h 600884"/>
                <a:gd name="connsiteX116" fmla="*/ 121763 h 600884"/>
                <a:gd name="connsiteY116" fmla="*/ 121763 h 600884"/>
                <a:gd name="connsiteX117" fmla="*/ 121763 h 600884"/>
                <a:gd name="connsiteY117" fmla="*/ 121763 h 600884"/>
                <a:gd name="connsiteX118" fmla="*/ 121763 h 600884"/>
                <a:gd name="connsiteY118" fmla="*/ 121763 h 600884"/>
                <a:gd name="connsiteX119" fmla="*/ 121763 h 600884"/>
                <a:gd name="connsiteY119" fmla="*/ 121763 h 600884"/>
                <a:gd name="connsiteX120" fmla="*/ 121763 h 600884"/>
                <a:gd name="connsiteY120" fmla="*/ 121763 h 600884"/>
                <a:gd name="connsiteX121" fmla="*/ 121763 h 600884"/>
                <a:gd name="connsiteY121" fmla="*/ 121763 h 600884"/>
                <a:gd name="connsiteX122" fmla="*/ 121763 h 600884"/>
                <a:gd name="connsiteY122" fmla="*/ 121763 h 600884"/>
                <a:gd name="connsiteX123" fmla="*/ 121763 h 600884"/>
                <a:gd name="connsiteY123" fmla="*/ 121763 h 600884"/>
                <a:gd name="connsiteX124" fmla="*/ 121763 h 600884"/>
                <a:gd name="connsiteY124" fmla="*/ 121763 h 600884"/>
                <a:gd name="connsiteX125" fmla="*/ 121763 h 600884"/>
                <a:gd name="connsiteY125" fmla="*/ 121763 h 600884"/>
                <a:gd name="connsiteX126" fmla="*/ 121763 h 600884"/>
                <a:gd name="connsiteY126" fmla="*/ 121763 h 600884"/>
                <a:gd name="connsiteX127" fmla="*/ 121763 h 600884"/>
                <a:gd name="connsiteY127" fmla="*/ 121763 h 600884"/>
                <a:gd name="connsiteX128" fmla="*/ 121763 h 600884"/>
                <a:gd name="connsiteY128" fmla="*/ 121763 h 600884"/>
                <a:gd name="connsiteX129" fmla="*/ 121763 h 600884"/>
                <a:gd name="connsiteY129" fmla="*/ 121763 h 600884"/>
                <a:gd name="connsiteX130" fmla="*/ 121763 h 600884"/>
                <a:gd name="connsiteY130" fmla="*/ 121763 h 600884"/>
                <a:gd name="connsiteX131" fmla="*/ 121763 h 600884"/>
                <a:gd name="connsiteY131" fmla="*/ 121763 h 600884"/>
                <a:gd name="connsiteX132" fmla="*/ 121763 h 600884"/>
                <a:gd name="connsiteY132" fmla="*/ 121763 h 600884"/>
                <a:gd name="connsiteX133" fmla="*/ 121763 h 600884"/>
                <a:gd name="connsiteY133" fmla="*/ 121763 h 600884"/>
                <a:gd name="connsiteX134" fmla="*/ 121763 h 600884"/>
                <a:gd name="connsiteY134" fmla="*/ 121763 h 600884"/>
                <a:gd name="connsiteX135" fmla="*/ 121763 h 600884"/>
                <a:gd name="connsiteY135" fmla="*/ 121763 h 600884"/>
                <a:gd name="connsiteX136" fmla="*/ 121763 h 600884"/>
                <a:gd name="connsiteY136" fmla="*/ 121763 h 600884"/>
                <a:gd name="connsiteX137" fmla="*/ 121763 h 600884"/>
                <a:gd name="connsiteY137" fmla="*/ 121763 h 600884"/>
                <a:gd name="connsiteX138" fmla="*/ 121763 h 600884"/>
                <a:gd name="connsiteY138" fmla="*/ 121763 h 600884"/>
                <a:gd name="connsiteX139" fmla="*/ 121763 h 600884"/>
                <a:gd name="connsiteY139" fmla="*/ 121763 h 600884"/>
                <a:gd name="connsiteX140" fmla="*/ 121763 h 600884"/>
                <a:gd name="connsiteY140" fmla="*/ 121763 h 600884"/>
                <a:gd name="connsiteX141" fmla="*/ 121763 h 600884"/>
                <a:gd name="connsiteY141" fmla="*/ 121763 h 600884"/>
                <a:gd name="connsiteX142" fmla="*/ 121763 h 600884"/>
                <a:gd name="connsiteY142" fmla="*/ 121763 h 600884"/>
                <a:gd name="connsiteX143" fmla="*/ 121763 h 600884"/>
                <a:gd name="connsiteY143" fmla="*/ 121763 h 600884"/>
                <a:gd name="connsiteX144" fmla="*/ 121763 h 600884"/>
                <a:gd name="connsiteY144" fmla="*/ 121763 h 600884"/>
                <a:gd name="connsiteX145" fmla="*/ 121763 h 600884"/>
                <a:gd name="connsiteY145" fmla="*/ 121763 h 600884"/>
                <a:gd name="connsiteX146" fmla="*/ 121763 h 600884"/>
                <a:gd name="connsiteY146" fmla="*/ 121763 h 600884"/>
                <a:gd name="connsiteX147" fmla="*/ 121763 h 600884"/>
                <a:gd name="connsiteY147" fmla="*/ 121763 h 600884"/>
                <a:gd name="connsiteX148" fmla="*/ 121763 h 600884"/>
                <a:gd name="connsiteY148" fmla="*/ 121763 h 600884"/>
                <a:gd name="connsiteX149" fmla="*/ 121763 h 600884"/>
                <a:gd name="connsiteY149" fmla="*/ 121763 h 600884"/>
                <a:gd name="connsiteX150" fmla="*/ 121763 h 600884"/>
                <a:gd name="connsiteY150" fmla="*/ 121763 h 600884"/>
                <a:gd name="connsiteX151" fmla="*/ 121763 h 600884"/>
                <a:gd name="connsiteY151" fmla="*/ 121763 h 600884"/>
                <a:gd name="connsiteX152" fmla="*/ 121763 h 600884"/>
                <a:gd name="connsiteY152" fmla="*/ 121763 h 600884"/>
                <a:gd name="connsiteX153" fmla="*/ 121763 h 600884"/>
                <a:gd name="connsiteY153" fmla="*/ 121763 h 600884"/>
                <a:gd name="connsiteX154" fmla="*/ 121763 h 600884"/>
                <a:gd name="connsiteY154" fmla="*/ 121763 h 600884"/>
                <a:gd name="connsiteX155" fmla="*/ 121763 h 600884"/>
                <a:gd name="connsiteY155" fmla="*/ 121763 h 600884"/>
                <a:gd name="connsiteX156" fmla="*/ 121763 h 600884"/>
                <a:gd name="connsiteY156" fmla="*/ 121763 h 600884"/>
                <a:gd name="connsiteX157" fmla="*/ 121763 h 600884"/>
                <a:gd name="connsiteY157" fmla="*/ 121763 h 600884"/>
                <a:gd name="connsiteX158" fmla="*/ 121763 h 600884"/>
                <a:gd name="connsiteY158" fmla="*/ 121763 h 600884"/>
                <a:gd name="connsiteX159" fmla="*/ 121763 h 600884"/>
                <a:gd name="connsiteY159" fmla="*/ 121763 h 600884"/>
                <a:gd name="connsiteX160" fmla="*/ 121763 h 600884"/>
                <a:gd name="connsiteY160" fmla="*/ 121763 h 600884"/>
                <a:gd name="connsiteX161" fmla="*/ 121763 h 600884"/>
                <a:gd name="connsiteY161" fmla="*/ 121763 h 600884"/>
                <a:gd name="connsiteX162" fmla="*/ 121763 h 600884"/>
                <a:gd name="connsiteY162" fmla="*/ 121763 h 600884"/>
                <a:gd name="connsiteX163" fmla="*/ 121763 h 600884"/>
                <a:gd name="connsiteY163" fmla="*/ 121763 h 600884"/>
                <a:gd name="connsiteX164" fmla="*/ 121763 h 600884"/>
                <a:gd name="connsiteY164" fmla="*/ 121763 h 600884"/>
                <a:gd name="connsiteX165" fmla="*/ 121763 h 600884"/>
                <a:gd name="connsiteY165" fmla="*/ 121763 h 600884"/>
                <a:gd name="connsiteX166" fmla="*/ 121763 h 600884"/>
                <a:gd name="connsiteY166" fmla="*/ 121763 h 600884"/>
                <a:gd name="connsiteX167" fmla="*/ 121763 h 600884"/>
                <a:gd name="connsiteY167" fmla="*/ 121763 h 600884"/>
                <a:gd name="connsiteX168" fmla="*/ 121763 h 600884"/>
                <a:gd name="connsiteY168" fmla="*/ 121763 h 600884"/>
                <a:gd name="connsiteX169" fmla="*/ 121763 h 600884"/>
                <a:gd name="connsiteY169" fmla="*/ 121763 h 600884"/>
                <a:gd name="connsiteX170" fmla="*/ 121763 h 600884"/>
                <a:gd name="connsiteY170" fmla="*/ 121763 h 600884"/>
                <a:gd name="connsiteX171" fmla="*/ 121763 h 600884"/>
                <a:gd name="connsiteY171" fmla="*/ 121763 h 600884"/>
                <a:gd name="connsiteX172" fmla="*/ 121763 h 600884"/>
                <a:gd name="connsiteY172" fmla="*/ 121763 h 600884"/>
                <a:gd name="connsiteX173" fmla="*/ 121763 h 600884"/>
                <a:gd name="connsiteY173" fmla="*/ 121763 h 600884"/>
                <a:gd name="connsiteX174" fmla="*/ 121763 h 600884"/>
                <a:gd name="connsiteY174" fmla="*/ 121763 h 600884"/>
                <a:gd name="connsiteX175" fmla="*/ 121763 h 600884"/>
                <a:gd name="connsiteY175" fmla="*/ 121763 h 600884"/>
                <a:gd name="connsiteX176" fmla="*/ 121763 h 600884"/>
                <a:gd name="connsiteY176" fmla="*/ 121763 h 600884"/>
                <a:gd name="connsiteX177" fmla="*/ 121763 h 600884"/>
                <a:gd name="connsiteY177" fmla="*/ 121763 h 600884"/>
                <a:gd name="connsiteX178" fmla="*/ 121763 h 600884"/>
                <a:gd name="connsiteY178" fmla="*/ 121763 h 600884"/>
                <a:gd name="connsiteX179" fmla="*/ 121763 h 600884"/>
                <a:gd name="connsiteY179" fmla="*/ 121763 h 600884"/>
                <a:gd name="connsiteX180" fmla="*/ 121763 h 600884"/>
                <a:gd name="connsiteY180" fmla="*/ 121763 h 600884"/>
                <a:gd name="connsiteX181" fmla="*/ 121763 h 600884"/>
                <a:gd name="connsiteY181" fmla="*/ 121763 h 600884"/>
                <a:gd name="connsiteX182" fmla="*/ 121763 h 600884"/>
                <a:gd name="connsiteY182" fmla="*/ 121763 h 600884"/>
                <a:gd name="connsiteX183" fmla="*/ 121763 h 600884"/>
                <a:gd name="connsiteY183" fmla="*/ 121763 h 600884"/>
                <a:gd name="connsiteX184" fmla="*/ 121763 h 600884"/>
                <a:gd name="connsiteY184" fmla="*/ 121763 h 600884"/>
                <a:gd name="connsiteX185" fmla="*/ 121763 h 600884"/>
                <a:gd name="connsiteY185" fmla="*/ 121763 h 600884"/>
                <a:gd name="connsiteX186" fmla="*/ 121763 h 600884"/>
                <a:gd name="connsiteY186" fmla="*/ 121763 h 600884"/>
                <a:gd name="connsiteX187" fmla="*/ 121763 h 600884"/>
                <a:gd name="connsiteY187" fmla="*/ 121763 h 600884"/>
                <a:gd name="connsiteX188" fmla="*/ 121763 h 600884"/>
                <a:gd name="connsiteY188" fmla="*/ 121763 h 600884"/>
                <a:gd name="connsiteX189" fmla="*/ 121763 h 600884"/>
                <a:gd name="connsiteY189" fmla="*/ 121763 h 600884"/>
                <a:gd name="connsiteX190" fmla="*/ 121763 h 600884"/>
                <a:gd name="connsiteY190" fmla="*/ 121763 h 600884"/>
                <a:gd name="connsiteX191" fmla="*/ 121763 h 600884"/>
                <a:gd name="connsiteY191" fmla="*/ 121763 h 600884"/>
                <a:gd name="connsiteX192" fmla="*/ 121763 h 600884"/>
                <a:gd name="connsiteY192" fmla="*/ 121763 h 600884"/>
                <a:gd name="connsiteX193" fmla="*/ 121763 h 600884"/>
                <a:gd name="connsiteY193" fmla="*/ 121763 h 600884"/>
                <a:gd name="connsiteX194" fmla="*/ 121763 h 600884"/>
                <a:gd name="connsiteY194" fmla="*/ 121763 h 600884"/>
                <a:gd name="connsiteX195" fmla="*/ 121763 h 600884"/>
                <a:gd name="connsiteY195" fmla="*/ 121763 h 600884"/>
                <a:gd name="connsiteX196" fmla="*/ 121763 h 600884"/>
                <a:gd name="connsiteY196" fmla="*/ 121763 h 600884"/>
                <a:gd name="connsiteX197" fmla="*/ 121763 h 600884"/>
                <a:gd name="connsiteY197" fmla="*/ 121763 h 600884"/>
                <a:gd name="connsiteX198" fmla="*/ 121763 h 600884"/>
                <a:gd name="connsiteY198" fmla="*/ 121763 h 600884"/>
                <a:gd name="connsiteX199" fmla="*/ 121763 h 600884"/>
                <a:gd name="connsiteY199" fmla="*/ 121763 h 600884"/>
                <a:gd name="connsiteX200" fmla="*/ 121763 h 600884"/>
                <a:gd name="connsiteY200" fmla="*/ 121763 h 600884"/>
                <a:gd name="connsiteX201" fmla="*/ 121763 h 600884"/>
                <a:gd name="connsiteY201" fmla="*/ 121763 h 600884"/>
                <a:gd name="connsiteX202" fmla="*/ 121763 h 600884"/>
                <a:gd name="connsiteY202" fmla="*/ 121763 h 600884"/>
                <a:gd name="connsiteX203" fmla="*/ 121763 h 600884"/>
                <a:gd name="connsiteY203" fmla="*/ 121763 h 600884"/>
                <a:gd name="connsiteX204" fmla="*/ 121763 h 600884"/>
                <a:gd name="connsiteY204" fmla="*/ 121763 h 600884"/>
                <a:gd name="connsiteX205" fmla="*/ 121763 h 600884"/>
                <a:gd name="connsiteY205" fmla="*/ 121763 h 600884"/>
                <a:gd name="connsiteX206" fmla="*/ 121763 h 600884"/>
                <a:gd name="connsiteY206" fmla="*/ 121763 h 600884"/>
                <a:gd name="connsiteX207" fmla="*/ 121763 h 600884"/>
                <a:gd name="connsiteY207" fmla="*/ 121763 h 600884"/>
                <a:gd name="connsiteX208" fmla="*/ 121763 h 600884"/>
                <a:gd name="connsiteY208" fmla="*/ 121763 h 600884"/>
                <a:gd name="connsiteX209" fmla="*/ 121763 h 600884"/>
                <a:gd name="connsiteY209" fmla="*/ 121763 h 600884"/>
                <a:gd name="connsiteX210" fmla="*/ 121763 h 600884"/>
                <a:gd name="connsiteY210" fmla="*/ 121763 h 600884"/>
                <a:gd name="connsiteX211" fmla="*/ 121763 h 600884"/>
                <a:gd name="connsiteY211" fmla="*/ 121763 h 600884"/>
                <a:gd name="connsiteX212" fmla="*/ 121763 h 600884"/>
                <a:gd name="connsiteY212" fmla="*/ 121763 h 600884"/>
                <a:gd name="connsiteX213" fmla="*/ 121763 h 600884"/>
                <a:gd name="connsiteY213" fmla="*/ 121763 h 600884"/>
                <a:gd name="connsiteX214" fmla="*/ 121763 h 600884"/>
                <a:gd name="connsiteY214" fmla="*/ 121763 h 600884"/>
                <a:gd name="connsiteX215" fmla="*/ 121763 h 600884"/>
                <a:gd name="connsiteY215" fmla="*/ 121763 h 600884"/>
                <a:gd name="connsiteX216" fmla="*/ 121763 h 600884"/>
                <a:gd name="connsiteY216" fmla="*/ 121763 h 600884"/>
                <a:gd name="connsiteX217" fmla="*/ 121763 h 600884"/>
                <a:gd name="connsiteY217" fmla="*/ 121763 h 600884"/>
                <a:gd name="connsiteX218" fmla="*/ 121763 h 600884"/>
                <a:gd name="connsiteY218" fmla="*/ 121763 h 600884"/>
                <a:gd name="connsiteX219" fmla="*/ 121763 h 600884"/>
                <a:gd name="connsiteY219" fmla="*/ 121763 h 600884"/>
                <a:gd name="connsiteX220" fmla="*/ 121763 h 600884"/>
                <a:gd name="connsiteY220" fmla="*/ 121763 h 600884"/>
                <a:gd name="connsiteX221" fmla="*/ 121763 h 600884"/>
                <a:gd name="connsiteY221" fmla="*/ 121763 h 600884"/>
                <a:gd name="connsiteX222" fmla="*/ 121763 h 600884"/>
                <a:gd name="connsiteY222" fmla="*/ 121763 h 600884"/>
                <a:gd name="connsiteX223" fmla="*/ 121763 h 600884"/>
                <a:gd name="connsiteY223" fmla="*/ 121763 h 600884"/>
                <a:gd name="connsiteX224" fmla="*/ 121763 h 600884"/>
                <a:gd name="connsiteY224" fmla="*/ 121763 h 600884"/>
                <a:gd name="connsiteX225" fmla="*/ 121763 h 600884"/>
                <a:gd name="connsiteY225" fmla="*/ 121763 h 600884"/>
                <a:gd name="connsiteX226" fmla="*/ 121763 h 600884"/>
                <a:gd name="connsiteY226" fmla="*/ 121763 h 600884"/>
                <a:gd name="connsiteX227" fmla="*/ 121763 h 600884"/>
                <a:gd name="connsiteY227" fmla="*/ 121763 h 600884"/>
                <a:gd name="connsiteX228" fmla="*/ 121763 h 600884"/>
                <a:gd name="connsiteY228" fmla="*/ 121763 h 600884"/>
                <a:gd name="connsiteX229" fmla="*/ 121763 h 600884"/>
                <a:gd name="connsiteY229" fmla="*/ 121763 h 600884"/>
                <a:gd name="connsiteX230" fmla="*/ 121763 h 600884"/>
                <a:gd name="connsiteY230" fmla="*/ 121763 h 600884"/>
                <a:gd name="connsiteX231" fmla="*/ 121763 h 600884"/>
                <a:gd name="connsiteY231" fmla="*/ 121763 h 600884"/>
                <a:gd name="connsiteX232" fmla="*/ 121763 h 600884"/>
                <a:gd name="connsiteY232" fmla="*/ 121763 h 600884"/>
                <a:gd name="connsiteX233" fmla="*/ 121763 h 600884"/>
                <a:gd name="connsiteY233" fmla="*/ 121763 h 600884"/>
                <a:gd name="connsiteX234" fmla="*/ 121763 h 600884"/>
                <a:gd name="connsiteY234" fmla="*/ 121763 h 600884"/>
                <a:gd name="connsiteX235" fmla="*/ 121763 h 600884"/>
                <a:gd name="connsiteY235" fmla="*/ 121763 h 600884"/>
                <a:gd name="connsiteX236" fmla="*/ 121763 h 600884"/>
                <a:gd name="connsiteY236" fmla="*/ 121763 h 600884"/>
                <a:gd name="connsiteX237" fmla="*/ 121763 h 600884"/>
                <a:gd name="connsiteY237" fmla="*/ 121763 h 600884"/>
                <a:gd name="connsiteX238" fmla="*/ 121763 h 600884"/>
                <a:gd name="connsiteY238" fmla="*/ 121763 h 600884"/>
                <a:gd name="connsiteX239" fmla="*/ 121763 h 600884"/>
                <a:gd name="connsiteY239" fmla="*/ 121763 h 600884"/>
                <a:gd name="connsiteX240" fmla="*/ 121763 h 600884"/>
                <a:gd name="connsiteY240" fmla="*/ 121763 h 600884"/>
                <a:gd name="connsiteX241" fmla="*/ 121763 h 600884"/>
                <a:gd name="connsiteY241" fmla="*/ 121763 h 600884"/>
                <a:gd name="connsiteX242" fmla="*/ 121763 h 600884"/>
                <a:gd name="connsiteY242" fmla="*/ 121763 h 600884"/>
                <a:gd name="connsiteX243" fmla="*/ 121763 h 600884"/>
                <a:gd name="connsiteY243" fmla="*/ 121763 h 600884"/>
                <a:gd name="connsiteX244" fmla="*/ 121763 h 600884"/>
                <a:gd name="connsiteY244" fmla="*/ 121763 h 600884"/>
                <a:gd name="connsiteX245" fmla="*/ 121763 h 600884"/>
                <a:gd name="connsiteY245" fmla="*/ 121763 h 600884"/>
                <a:gd name="connsiteX246" fmla="*/ 121763 h 600884"/>
                <a:gd name="connsiteY246" fmla="*/ 121763 h 600884"/>
                <a:gd name="connsiteX247" fmla="*/ 121763 h 600884"/>
                <a:gd name="connsiteY247" fmla="*/ 121763 h 600884"/>
                <a:gd name="connsiteX248" fmla="*/ 121763 h 600884"/>
                <a:gd name="connsiteY248" fmla="*/ 121763 h 600884"/>
                <a:gd name="connsiteX249" fmla="*/ 121763 h 600884"/>
                <a:gd name="connsiteY249" fmla="*/ 121763 h 600884"/>
                <a:gd name="connsiteX250" fmla="*/ 121763 h 600884"/>
                <a:gd name="connsiteY250" fmla="*/ 121763 h 600884"/>
                <a:gd name="connsiteX251" fmla="*/ 121763 h 600884"/>
                <a:gd name="connsiteY251" fmla="*/ 121763 h 600884"/>
                <a:gd name="connsiteX252" fmla="*/ 121763 h 600884"/>
                <a:gd name="connsiteY252" fmla="*/ 121763 h 600884"/>
                <a:gd name="connsiteX253" fmla="*/ 121763 h 600884"/>
                <a:gd name="connsiteY253" fmla="*/ 121763 h 600884"/>
                <a:gd name="connsiteX254" fmla="*/ 121763 h 600884"/>
                <a:gd name="connsiteY254" fmla="*/ 121763 h 600884"/>
                <a:gd name="connsiteX255" fmla="*/ 121763 h 600884"/>
                <a:gd name="connsiteY255" fmla="*/ 121763 h 600884"/>
                <a:gd name="connsiteX256" fmla="*/ 121763 h 600884"/>
                <a:gd name="connsiteY256" fmla="*/ 121763 h 600884"/>
                <a:gd name="connsiteX257" fmla="*/ 121763 h 600884"/>
                <a:gd name="connsiteY257" fmla="*/ 121763 h 600884"/>
                <a:gd name="connsiteX258" fmla="*/ 121763 h 600884"/>
                <a:gd name="connsiteY258" fmla="*/ 121763 h 600884"/>
                <a:gd name="connsiteX259" fmla="*/ 121763 h 600884"/>
                <a:gd name="connsiteY259" fmla="*/ 121763 h 600884"/>
                <a:gd name="connsiteX260" fmla="*/ 121763 h 600884"/>
                <a:gd name="connsiteY260" fmla="*/ 121763 h 600884"/>
                <a:gd name="connsiteX261" fmla="*/ 121763 h 600884"/>
                <a:gd name="connsiteY261" fmla="*/ 121763 h 600884"/>
                <a:gd name="connsiteX262" fmla="*/ 121763 h 600884"/>
                <a:gd name="connsiteY262" fmla="*/ 121763 h 600884"/>
                <a:gd name="connsiteX263" fmla="*/ 121763 h 600884"/>
                <a:gd name="connsiteY263" fmla="*/ 121763 h 600884"/>
                <a:gd name="connsiteX264" fmla="*/ 121763 h 600884"/>
                <a:gd name="connsiteY264" fmla="*/ 121763 h 600884"/>
                <a:gd name="connsiteX265" fmla="*/ 121763 h 600884"/>
                <a:gd name="connsiteY265" fmla="*/ 121763 h 600884"/>
                <a:gd name="connsiteX266" fmla="*/ 121763 h 600884"/>
                <a:gd name="connsiteY266" fmla="*/ 121763 h 600884"/>
                <a:gd name="connsiteX267" fmla="*/ 121763 h 600884"/>
                <a:gd name="connsiteY267" fmla="*/ 121763 h 600884"/>
                <a:gd name="connsiteX268" fmla="*/ 121763 h 600884"/>
                <a:gd name="connsiteY268" fmla="*/ 121763 h 600884"/>
                <a:gd name="connsiteX269" fmla="*/ 121763 h 600884"/>
                <a:gd name="connsiteY269" fmla="*/ 121763 h 600884"/>
                <a:gd name="connsiteX270" fmla="*/ 121763 h 600884"/>
                <a:gd name="connsiteY270" fmla="*/ 121763 h 600884"/>
                <a:gd name="connsiteX271" fmla="*/ 121763 h 600884"/>
                <a:gd name="connsiteY271" fmla="*/ 121763 h 600884"/>
                <a:gd name="connsiteX272" fmla="*/ 121763 h 600884"/>
                <a:gd name="connsiteY272" fmla="*/ 121763 h 600884"/>
                <a:gd name="connsiteX273" fmla="*/ 121763 h 600884"/>
                <a:gd name="connsiteY273" fmla="*/ 121763 h 600884"/>
                <a:gd name="connsiteX274" fmla="*/ 121763 h 600884"/>
                <a:gd name="connsiteY274" fmla="*/ 121763 h 600884"/>
                <a:gd name="connsiteX275" fmla="*/ 121763 h 600884"/>
                <a:gd name="connsiteY275" fmla="*/ 121763 h 600884"/>
                <a:gd name="connsiteX276" fmla="*/ 121763 h 600884"/>
                <a:gd name="connsiteY276" fmla="*/ 121763 h 600884"/>
                <a:gd name="connsiteX277" fmla="*/ 121763 h 600884"/>
                <a:gd name="connsiteY277" fmla="*/ 121763 h 600884"/>
                <a:gd name="connsiteX278" fmla="*/ 121763 h 600884"/>
                <a:gd name="connsiteY278" fmla="*/ 121763 h 600884"/>
                <a:gd name="connsiteX279" fmla="*/ 121763 h 600884"/>
                <a:gd name="connsiteY279" fmla="*/ 121763 h 600884"/>
                <a:gd name="connsiteX280" fmla="*/ 121763 h 600884"/>
                <a:gd name="connsiteY280" fmla="*/ 121763 h 600884"/>
                <a:gd name="connsiteX281" fmla="*/ 121763 h 600884"/>
                <a:gd name="connsiteY281" fmla="*/ 121763 h 600884"/>
                <a:gd name="connsiteX282" fmla="*/ 121763 h 600884"/>
                <a:gd name="connsiteY282" fmla="*/ 121763 h 600884"/>
                <a:gd name="connsiteX283" fmla="*/ 121763 h 600884"/>
                <a:gd name="connsiteY283" fmla="*/ 121763 h 600884"/>
                <a:gd name="connsiteX284" fmla="*/ 121763 h 600884"/>
                <a:gd name="connsiteY284" fmla="*/ 121763 h 600884"/>
                <a:gd name="connsiteX285" fmla="*/ 121763 h 600884"/>
                <a:gd name="connsiteY285" fmla="*/ 121763 h 600884"/>
                <a:gd name="connsiteX286" fmla="*/ 121763 h 600884"/>
                <a:gd name="connsiteY286" fmla="*/ 121763 h 600884"/>
                <a:gd name="connsiteX287" fmla="*/ 121763 h 600884"/>
                <a:gd name="connsiteY287" fmla="*/ 121763 h 600884"/>
                <a:gd name="connsiteX288" fmla="*/ 121763 h 600884"/>
                <a:gd name="connsiteY288" fmla="*/ 121763 h 600884"/>
                <a:gd name="connsiteX289" fmla="*/ 121763 h 600884"/>
                <a:gd name="connsiteY289" fmla="*/ 121763 h 600884"/>
                <a:gd name="connsiteX290" fmla="*/ 121763 h 600884"/>
                <a:gd name="connsiteY290" fmla="*/ 121763 h 600884"/>
                <a:gd name="connsiteX291" fmla="*/ 121763 h 600884"/>
                <a:gd name="connsiteY291" fmla="*/ 121763 h 600884"/>
                <a:gd name="connsiteX292" fmla="*/ 121763 h 600884"/>
                <a:gd name="connsiteY292" fmla="*/ 121763 h 600884"/>
                <a:gd name="connsiteX293" fmla="*/ 121763 h 600884"/>
                <a:gd name="connsiteY293" fmla="*/ 121763 h 600884"/>
                <a:gd name="connsiteX294" fmla="*/ 121763 h 600884"/>
                <a:gd name="connsiteY294" fmla="*/ 121763 h 600884"/>
                <a:gd name="connsiteX295" fmla="*/ 121763 h 600884"/>
                <a:gd name="connsiteY295" fmla="*/ 121763 h 600884"/>
                <a:gd name="connsiteX296" fmla="*/ 121763 h 600884"/>
                <a:gd name="connsiteY296" fmla="*/ 121763 h 600884"/>
                <a:gd name="connsiteX297" fmla="*/ 121763 h 600884"/>
                <a:gd name="connsiteY297" fmla="*/ 121763 h 600884"/>
                <a:gd name="connsiteX298" fmla="*/ 121763 h 600884"/>
                <a:gd name="connsiteY298" fmla="*/ 121763 h 600884"/>
                <a:gd name="connsiteX299" fmla="*/ 121763 h 600884"/>
                <a:gd name="connsiteY299" fmla="*/ 121763 h 600884"/>
                <a:gd name="connsiteX300" fmla="*/ 121763 h 600884"/>
                <a:gd name="connsiteY300" fmla="*/ 121763 h 600884"/>
                <a:gd name="connsiteX301" fmla="*/ 121763 h 600884"/>
                <a:gd name="connsiteY301" fmla="*/ 121763 h 600884"/>
                <a:gd name="connsiteX302" fmla="*/ 121763 h 600884"/>
                <a:gd name="connsiteY302" fmla="*/ 121763 h 600884"/>
                <a:gd name="connsiteX303" fmla="*/ 121763 h 600884"/>
                <a:gd name="connsiteY303" fmla="*/ 121763 h 600884"/>
                <a:gd name="connsiteX304" fmla="*/ 121763 h 600884"/>
                <a:gd name="connsiteY304" fmla="*/ 121763 h 600884"/>
                <a:gd name="connsiteX305" fmla="*/ 121763 h 600884"/>
                <a:gd name="connsiteY305" fmla="*/ 121763 h 600884"/>
                <a:gd name="connsiteX306" fmla="*/ 121763 h 600884"/>
                <a:gd name="connsiteY306" fmla="*/ 121763 h 600884"/>
                <a:gd name="connsiteX307" fmla="*/ 121763 h 600884"/>
                <a:gd name="connsiteY307" fmla="*/ 121763 h 600884"/>
                <a:gd name="connsiteX308" fmla="*/ 121763 h 600884"/>
                <a:gd name="connsiteY308" fmla="*/ 121763 h 600884"/>
                <a:gd name="connsiteX309" fmla="*/ 121763 h 600884"/>
                <a:gd name="connsiteY309" fmla="*/ 121763 h 600884"/>
                <a:gd name="connsiteX310" fmla="*/ 121763 h 600884"/>
                <a:gd name="connsiteY310" fmla="*/ 121763 h 600884"/>
                <a:gd name="connsiteX311" fmla="*/ 121763 h 600884"/>
                <a:gd name="connsiteY311" fmla="*/ 121763 h 600884"/>
                <a:gd name="connsiteX312" fmla="*/ 121763 h 600884"/>
                <a:gd name="connsiteY312" fmla="*/ 121763 h 600884"/>
                <a:gd name="connsiteX313" fmla="*/ 121763 h 600884"/>
                <a:gd name="connsiteY313" fmla="*/ 121763 h 600884"/>
                <a:gd name="connsiteX314" fmla="*/ 121763 h 600884"/>
                <a:gd name="connsiteY314" fmla="*/ 121763 h 600884"/>
                <a:gd name="connsiteX315" fmla="*/ 121763 h 600884"/>
                <a:gd name="connsiteY315" fmla="*/ 121763 h 600884"/>
                <a:gd name="connsiteX316" fmla="*/ 121763 h 600884"/>
                <a:gd name="connsiteY316" fmla="*/ 121763 h 600884"/>
                <a:gd name="connsiteX317" fmla="*/ 121763 h 600884"/>
                <a:gd name="connsiteY317" fmla="*/ 121763 h 600884"/>
                <a:gd name="connsiteX318" fmla="*/ 121763 h 600884"/>
                <a:gd name="connsiteY318" fmla="*/ 121763 h 600884"/>
                <a:gd name="connsiteX319" fmla="*/ 121763 h 600884"/>
                <a:gd name="connsiteY319" fmla="*/ 121763 h 600884"/>
                <a:gd name="connsiteX320" fmla="*/ 121763 h 600884"/>
                <a:gd name="connsiteY320" fmla="*/ 121763 h 600884"/>
                <a:gd name="connsiteX321" fmla="*/ 121763 h 600884"/>
                <a:gd name="connsiteY321" fmla="*/ 121763 h 600884"/>
                <a:gd name="connsiteX322" fmla="*/ 121763 h 600884"/>
                <a:gd name="connsiteY322" fmla="*/ 121763 h 600884"/>
                <a:gd name="connsiteX323" fmla="*/ 121763 h 600884"/>
                <a:gd name="connsiteY323" fmla="*/ 121763 h 600884"/>
                <a:gd name="connsiteX324" fmla="*/ 121763 h 600884"/>
                <a:gd name="connsiteY324" fmla="*/ 121763 h 600884"/>
                <a:gd name="connsiteX325" fmla="*/ 121763 h 600884"/>
                <a:gd name="connsiteY325" fmla="*/ 121763 h 600884"/>
                <a:gd name="connsiteX326" fmla="*/ 121763 h 600884"/>
                <a:gd name="connsiteY326" fmla="*/ 121763 h 600884"/>
                <a:gd name="connsiteX327" fmla="*/ 121763 h 600884"/>
                <a:gd name="connsiteY327" fmla="*/ 121763 h 600884"/>
                <a:gd name="connsiteX328" fmla="*/ 121763 h 600884"/>
                <a:gd name="connsiteY328" fmla="*/ 121763 h 600884"/>
                <a:gd name="connsiteX329" fmla="*/ 121763 h 600884"/>
                <a:gd name="connsiteY329" fmla="*/ 121763 h 600884"/>
                <a:gd name="connsiteX330" fmla="*/ 121763 h 600884"/>
                <a:gd name="connsiteY330" fmla="*/ 121763 h 600884"/>
                <a:gd name="connsiteX331" fmla="*/ 121763 h 600884"/>
                <a:gd name="connsiteY331" fmla="*/ 121763 h 600884"/>
                <a:gd name="connsiteX332" fmla="*/ 121763 h 600884"/>
                <a:gd name="connsiteY332" fmla="*/ 121763 h 600884"/>
                <a:gd name="connsiteX333" fmla="*/ 121763 h 600884"/>
                <a:gd name="connsiteY333" fmla="*/ 121763 h 600884"/>
                <a:gd name="connsiteX334" fmla="*/ 121763 h 600884"/>
                <a:gd name="connsiteY334" fmla="*/ 121763 h 600884"/>
                <a:gd name="connsiteX335" fmla="*/ 121763 h 600884"/>
                <a:gd name="connsiteY335" fmla="*/ 121763 h 600884"/>
                <a:gd name="connsiteX336" fmla="*/ 121763 h 600884"/>
                <a:gd name="connsiteY336" fmla="*/ 121763 h 600884"/>
                <a:gd name="connsiteX337" fmla="*/ 121763 h 600884"/>
                <a:gd name="connsiteY337" fmla="*/ 121763 h 600884"/>
                <a:gd name="connsiteX338" fmla="*/ 121763 h 600884"/>
                <a:gd name="connsiteY338" fmla="*/ 121763 h 600884"/>
                <a:gd name="connsiteX339" fmla="*/ 121763 h 600884"/>
                <a:gd name="connsiteY339" fmla="*/ 121763 h 600884"/>
                <a:gd name="connsiteX340" fmla="*/ 121763 h 600884"/>
                <a:gd name="connsiteY340" fmla="*/ 121763 h 600884"/>
                <a:gd name="connsiteX341" fmla="*/ 121763 h 600884"/>
                <a:gd name="connsiteY341" fmla="*/ 121763 h 600884"/>
                <a:gd name="connsiteX342" fmla="*/ 121763 h 600884"/>
                <a:gd name="connsiteY342" fmla="*/ 121763 h 600884"/>
                <a:gd name="connsiteX343" fmla="*/ 121763 h 600884"/>
                <a:gd name="connsiteY343" fmla="*/ 121763 h 600884"/>
                <a:gd name="connsiteX344" fmla="*/ 121763 h 600884"/>
                <a:gd name="connsiteY344" fmla="*/ 121763 h 600884"/>
                <a:gd name="connsiteX345" fmla="*/ 121763 h 600884"/>
                <a:gd name="connsiteY345" fmla="*/ 121763 h 600884"/>
                <a:gd name="connsiteX346" fmla="*/ 121763 h 600884"/>
                <a:gd name="connsiteY346" fmla="*/ 121763 h 600884"/>
                <a:gd name="connsiteX347" fmla="*/ 121763 h 600884"/>
                <a:gd name="connsiteY347" fmla="*/ 121763 h 600884"/>
                <a:gd name="connsiteX348" fmla="*/ 121763 h 600884"/>
                <a:gd name="connsiteY348" fmla="*/ 121763 h 600884"/>
                <a:gd name="connsiteX349" fmla="*/ 121763 h 600884"/>
                <a:gd name="connsiteY349" fmla="*/ 121763 h 600884"/>
                <a:gd name="connsiteX350" fmla="*/ 121763 h 600884"/>
                <a:gd name="connsiteY350" fmla="*/ 121763 h 600884"/>
                <a:gd name="connsiteX351" fmla="*/ 121763 h 600884"/>
                <a:gd name="connsiteY351" fmla="*/ 121763 h 600884"/>
                <a:gd name="connsiteX352" fmla="*/ 121763 h 600884"/>
                <a:gd name="connsiteY352" fmla="*/ 121763 h 600884"/>
                <a:gd name="connsiteX353" fmla="*/ 121763 h 600884"/>
                <a:gd name="connsiteY353" fmla="*/ 121763 h 600884"/>
                <a:gd name="connsiteX354" fmla="*/ 121763 h 600884"/>
                <a:gd name="connsiteY354" fmla="*/ 121763 h 600884"/>
                <a:gd name="connsiteX355" fmla="*/ 121763 h 600884"/>
                <a:gd name="connsiteY355" fmla="*/ 121763 h 600884"/>
                <a:gd name="connsiteX356" fmla="*/ 121763 h 600884"/>
                <a:gd name="connsiteY356" fmla="*/ 121763 h 600884"/>
                <a:gd name="connsiteX357" fmla="*/ 121763 h 600884"/>
                <a:gd name="connsiteY357" fmla="*/ 121763 h 600884"/>
                <a:gd name="connsiteX358" fmla="*/ 121763 h 600884"/>
                <a:gd name="connsiteY358" fmla="*/ 121763 h 600884"/>
                <a:gd name="connsiteX359" fmla="*/ 121763 h 600884"/>
                <a:gd name="connsiteY359" fmla="*/ 121763 h 600884"/>
                <a:gd name="connsiteX360" fmla="*/ 121763 h 600884"/>
                <a:gd name="connsiteY360" fmla="*/ 121763 h 600884"/>
                <a:gd name="connsiteX361" fmla="*/ 121763 h 600884"/>
                <a:gd name="connsiteY361" fmla="*/ 121763 h 600884"/>
                <a:gd name="connsiteX362" fmla="*/ 121763 h 600884"/>
                <a:gd name="connsiteY362" fmla="*/ 121763 h 600884"/>
                <a:gd name="connsiteX363" fmla="*/ 121763 h 600884"/>
                <a:gd name="connsiteY363" fmla="*/ 121763 h 600884"/>
                <a:gd name="connsiteX364" fmla="*/ 121763 h 600884"/>
                <a:gd name="connsiteY364" fmla="*/ 121763 h 600884"/>
                <a:gd name="connsiteX365" fmla="*/ 121763 h 600884"/>
                <a:gd name="connsiteY365" fmla="*/ 121763 h 600884"/>
                <a:gd name="connsiteX366" fmla="*/ 121763 h 600884"/>
                <a:gd name="connsiteY366" fmla="*/ 121763 h 600884"/>
                <a:gd name="connsiteX367" fmla="*/ 121763 h 600884"/>
                <a:gd name="connsiteY367" fmla="*/ 121763 h 600884"/>
                <a:gd name="connsiteX368" fmla="*/ 121763 h 600884"/>
                <a:gd name="connsiteY368" fmla="*/ 121763 h 600884"/>
                <a:gd name="connsiteX369" fmla="*/ 121763 h 600884"/>
                <a:gd name="connsiteY369" fmla="*/ 121763 h 600884"/>
                <a:gd name="connsiteX370" fmla="*/ 121763 h 600884"/>
                <a:gd name="connsiteY370" fmla="*/ 121763 h 600884"/>
                <a:gd name="connsiteX371" fmla="*/ 121763 h 600884"/>
                <a:gd name="connsiteY371" fmla="*/ 121763 h 600884"/>
                <a:gd name="connsiteX372" fmla="*/ 121763 h 600884"/>
                <a:gd name="connsiteY372" fmla="*/ 121763 h 600884"/>
                <a:gd name="connsiteX373" fmla="*/ 121763 h 600884"/>
                <a:gd name="connsiteY373" fmla="*/ 121763 h 600884"/>
                <a:gd name="connsiteX374" fmla="*/ 121763 h 600884"/>
                <a:gd name="connsiteY374" fmla="*/ 121763 h 600884"/>
                <a:gd name="connsiteX375" fmla="*/ 121763 h 600884"/>
                <a:gd name="connsiteY375" fmla="*/ 121763 h 600884"/>
                <a:gd name="connsiteX376" fmla="*/ 121763 h 600884"/>
                <a:gd name="connsiteY376" fmla="*/ 121763 h 600884"/>
                <a:gd name="connsiteX377" fmla="*/ 121763 h 600884"/>
                <a:gd name="connsiteY377" fmla="*/ 121763 h 600884"/>
                <a:gd name="connsiteX378" fmla="*/ 121763 h 600884"/>
                <a:gd name="connsiteY378" fmla="*/ 121763 h 600884"/>
                <a:gd name="connsiteX379" fmla="*/ 121763 h 600884"/>
                <a:gd name="connsiteY379" fmla="*/ 121763 h 600884"/>
                <a:gd name="connsiteX380" fmla="*/ 121763 h 600884"/>
                <a:gd name="connsiteY380" fmla="*/ 121763 h 600884"/>
                <a:gd name="connsiteX381" fmla="*/ 121763 h 600884"/>
                <a:gd name="connsiteY381" fmla="*/ 121763 h 600884"/>
                <a:gd name="connsiteX382" fmla="*/ 121763 h 600884"/>
                <a:gd name="connsiteY382" fmla="*/ 121763 h 600884"/>
                <a:gd name="connsiteX383" fmla="*/ 121763 h 600884"/>
                <a:gd name="connsiteY383" fmla="*/ 121763 h 600884"/>
                <a:gd name="connsiteX384" fmla="*/ 121763 h 600884"/>
                <a:gd name="connsiteY384" fmla="*/ 121763 h 600884"/>
                <a:gd name="connsiteX385" fmla="*/ 121763 h 600884"/>
                <a:gd name="connsiteY385" fmla="*/ 121763 h 600884"/>
                <a:gd name="connsiteX386" fmla="*/ 121763 h 600884"/>
                <a:gd name="connsiteY386" fmla="*/ 121763 h 600884"/>
                <a:gd name="connsiteX387" fmla="*/ 121763 h 600884"/>
                <a:gd name="connsiteY387" fmla="*/ 121763 h 600884"/>
                <a:gd name="connsiteX388" fmla="*/ 121763 h 600884"/>
                <a:gd name="connsiteY388" fmla="*/ 121763 h 600884"/>
                <a:gd name="connsiteX389" fmla="*/ 121763 h 600884"/>
                <a:gd name="connsiteY389" fmla="*/ 121763 h 600884"/>
                <a:gd name="connsiteX390" fmla="*/ 121763 h 600884"/>
                <a:gd name="connsiteY390" fmla="*/ 121763 h 600884"/>
                <a:gd name="connsiteX391" fmla="*/ 121763 h 600884"/>
                <a:gd name="connsiteY391" fmla="*/ 121763 h 600884"/>
                <a:gd name="connsiteX392" fmla="*/ 121763 h 600884"/>
                <a:gd name="connsiteY392" fmla="*/ 121763 h 600884"/>
                <a:gd name="connsiteX393" fmla="*/ 121763 h 600884"/>
                <a:gd name="connsiteY393" fmla="*/ 121763 h 600884"/>
                <a:gd name="connsiteX394" fmla="*/ 121763 h 600884"/>
                <a:gd name="connsiteY394" fmla="*/ 121763 h 600884"/>
                <a:gd name="connsiteX395" fmla="*/ 121763 h 600884"/>
                <a:gd name="connsiteY395" fmla="*/ 121763 h 600884"/>
                <a:gd name="connsiteX396" fmla="*/ 121763 h 600884"/>
                <a:gd name="connsiteY396" fmla="*/ 121763 h 600884"/>
                <a:gd name="connsiteX397" fmla="*/ 121763 h 600884"/>
                <a:gd name="connsiteY397" fmla="*/ 121763 h 600884"/>
                <a:gd name="connsiteX398" fmla="*/ 121763 h 600884"/>
                <a:gd name="connsiteY398" fmla="*/ 121763 h 600884"/>
                <a:gd name="connsiteX399" fmla="*/ 121763 h 600884"/>
                <a:gd name="connsiteY399" fmla="*/ 121763 h 600884"/>
                <a:gd name="connsiteX400" fmla="*/ 121763 h 600884"/>
                <a:gd name="connsiteY400" fmla="*/ 121763 h 600884"/>
                <a:gd name="connsiteX401" fmla="*/ 121763 h 600884"/>
                <a:gd name="connsiteY401" fmla="*/ 121763 h 600884"/>
                <a:gd name="connsiteX402" fmla="*/ 121763 h 600884"/>
                <a:gd name="connsiteY402" fmla="*/ 121763 h 600884"/>
                <a:gd name="connsiteX403" fmla="*/ 121763 h 600884"/>
                <a:gd name="connsiteY403" fmla="*/ 121763 h 600884"/>
                <a:gd name="connsiteX404" fmla="*/ 121763 h 600884"/>
                <a:gd name="connsiteY404" fmla="*/ 121763 h 600884"/>
                <a:gd name="connsiteX405" fmla="*/ 121763 h 600884"/>
                <a:gd name="connsiteY405" fmla="*/ 121763 h 600884"/>
                <a:gd name="connsiteX406" fmla="*/ 121763 h 600884"/>
                <a:gd name="connsiteY406" fmla="*/ 121763 h 600884"/>
                <a:gd name="connsiteX407" fmla="*/ 121763 h 600884"/>
                <a:gd name="connsiteY407" fmla="*/ 121763 h 600884"/>
                <a:gd name="connsiteX408" fmla="*/ 121763 h 600884"/>
                <a:gd name="connsiteY408" fmla="*/ 121763 h 600884"/>
                <a:gd name="connsiteX409" fmla="*/ 121763 h 600884"/>
                <a:gd name="connsiteY409" fmla="*/ 121763 h 600884"/>
                <a:gd name="connsiteX410" fmla="*/ 121763 h 600884"/>
                <a:gd name="connsiteY410" fmla="*/ 121763 h 600884"/>
                <a:gd name="connsiteX411" fmla="*/ 121763 h 600884"/>
                <a:gd name="connsiteY411" fmla="*/ 121763 h 600884"/>
                <a:gd name="connsiteX412" fmla="*/ 121763 h 600884"/>
                <a:gd name="connsiteY412" fmla="*/ 121763 h 600884"/>
                <a:gd name="connsiteX413" fmla="*/ 121763 h 600884"/>
                <a:gd name="connsiteY413" fmla="*/ 121763 h 600884"/>
                <a:gd name="connsiteX414" fmla="*/ 121763 h 600884"/>
                <a:gd name="connsiteY414" fmla="*/ 121763 h 600884"/>
                <a:gd name="connsiteX415" fmla="*/ 121763 h 600884"/>
                <a:gd name="connsiteY415" fmla="*/ 121763 h 600884"/>
                <a:gd name="connsiteX416" fmla="*/ 121763 h 600884"/>
                <a:gd name="connsiteY416" fmla="*/ 121763 h 600884"/>
                <a:gd name="connsiteX417" fmla="*/ 121763 h 600884"/>
                <a:gd name="connsiteY417" fmla="*/ 121763 h 600884"/>
                <a:gd name="connsiteX418" fmla="*/ 121763 h 600884"/>
                <a:gd name="connsiteY418" fmla="*/ 121763 h 600884"/>
                <a:gd name="connsiteX419" fmla="*/ 121763 h 600884"/>
                <a:gd name="connsiteY419" fmla="*/ 121763 h 600884"/>
                <a:gd name="connsiteX420" fmla="*/ 121763 h 600884"/>
                <a:gd name="connsiteY420" fmla="*/ 121763 h 600884"/>
                <a:gd name="connsiteX421" fmla="*/ 121763 h 600884"/>
                <a:gd name="connsiteY421" fmla="*/ 121763 h 600884"/>
                <a:gd name="connsiteX422" fmla="*/ 121763 h 600884"/>
                <a:gd name="connsiteY422" fmla="*/ 121763 h 600884"/>
                <a:gd name="connsiteX423" fmla="*/ 121763 h 600884"/>
                <a:gd name="connsiteY423" fmla="*/ 121763 h 600884"/>
                <a:gd name="connsiteX424" fmla="*/ 121763 h 600884"/>
                <a:gd name="connsiteY424" fmla="*/ 121763 h 600884"/>
                <a:gd name="connsiteX425" fmla="*/ 121763 h 600884"/>
                <a:gd name="connsiteY425" fmla="*/ 121763 h 600884"/>
                <a:gd name="connsiteX426" fmla="*/ 121763 h 600884"/>
                <a:gd name="connsiteY426" fmla="*/ 121763 h 60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607614" h="606761">
                  <a:moveTo>
                    <a:pt x="577276" y="546085"/>
                  </a:moveTo>
                  <a:lnTo>
                    <a:pt x="587107" y="556281"/>
                  </a:lnTo>
                  <a:lnTo>
                    <a:pt x="587107" y="556359"/>
                  </a:lnTo>
                  <a:lnTo>
                    <a:pt x="577276" y="566555"/>
                  </a:lnTo>
                  <a:cubicBezTo>
                    <a:pt x="571826" y="566555"/>
                    <a:pt x="567407" y="561973"/>
                    <a:pt x="567407" y="556320"/>
                  </a:cubicBezTo>
                  <a:cubicBezTo>
                    <a:pt x="567407" y="550667"/>
                    <a:pt x="571826" y="546085"/>
                    <a:pt x="577276" y="546085"/>
                  </a:cubicBezTo>
                  <a:close/>
                  <a:moveTo>
                    <a:pt x="516478" y="546085"/>
                  </a:moveTo>
                  <a:cubicBezTo>
                    <a:pt x="521928" y="546085"/>
                    <a:pt x="526347" y="550667"/>
                    <a:pt x="526347" y="556320"/>
                  </a:cubicBezTo>
                  <a:cubicBezTo>
                    <a:pt x="526347" y="561973"/>
                    <a:pt x="521928" y="566555"/>
                    <a:pt x="516478" y="566555"/>
                  </a:cubicBezTo>
                  <a:cubicBezTo>
                    <a:pt x="511028" y="566555"/>
                    <a:pt x="506609" y="561973"/>
                    <a:pt x="506609" y="556320"/>
                  </a:cubicBezTo>
                  <a:cubicBezTo>
                    <a:pt x="506609" y="550667"/>
                    <a:pt x="511028" y="546085"/>
                    <a:pt x="516478" y="546085"/>
                  </a:cubicBezTo>
                  <a:close/>
                  <a:moveTo>
                    <a:pt x="455680" y="546085"/>
                  </a:moveTo>
                  <a:cubicBezTo>
                    <a:pt x="461130" y="546085"/>
                    <a:pt x="465549" y="550667"/>
                    <a:pt x="465549" y="556320"/>
                  </a:cubicBezTo>
                  <a:cubicBezTo>
                    <a:pt x="465549" y="561973"/>
                    <a:pt x="461130" y="566555"/>
                    <a:pt x="455680" y="566555"/>
                  </a:cubicBezTo>
                  <a:cubicBezTo>
                    <a:pt x="450230" y="566555"/>
                    <a:pt x="445811" y="561973"/>
                    <a:pt x="445811" y="556320"/>
                  </a:cubicBezTo>
                  <a:cubicBezTo>
                    <a:pt x="445811" y="550667"/>
                    <a:pt x="450230" y="546085"/>
                    <a:pt x="455680" y="546085"/>
                  </a:cubicBezTo>
                  <a:close/>
                  <a:moveTo>
                    <a:pt x="395004" y="546085"/>
                  </a:moveTo>
                  <a:cubicBezTo>
                    <a:pt x="400454" y="546085"/>
                    <a:pt x="404873" y="550667"/>
                    <a:pt x="404873" y="556320"/>
                  </a:cubicBezTo>
                  <a:cubicBezTo>
                    <a:pt x="404873" y="561973"/>
                    <a:pt x="400454" y="566555"/>
                    <a:pt x="395004" y="566555"/>
                  </a:cubicBezTo>
                  <a:cubicBezTo>
                    <a:pt x="389554" y="566555"/>
                    <a:pt x="385135" y="561973"/>
                    <a:pt x="385135" y="556320"/>
                  </a:cubicBezTo>
                  <a:cubicBezTo>
                    <a:pt x="385135" y="550667"/>
                    <a:pt x="389554" y="546085"/>
                    <a:pt x="395004" y="546085"/>
                  </a:cubicBezTo>
                  <a:close/>
                  <a:moveTo>
                    <a:pt x="334206" y="546085"/>
                  </a:moveTo>
                  <a:cubicBezTo>
                    <a:pt x="339656" y="546085"/>
                    <a:pt x="344075" y="550667"/>
                    <a:pt x="344075" y="556320"/>
                  </a:cubicBezTo>
                  <a:cubicBezTo>
                    <a:pt x="344075" y="561973"/>
                    <a:pt x="339656" y="566555"/>
                    <a:pt x="334206" y="566555"/>
                  </a:cubicBezTo>
                  <a:cubicBezTo>
                    <a:pt x="328756" y="566555"/>
                    <a:pt x="324337" y="561973"/>
                    <a:pt x="324337" y="556320"/>
                  </a:cubicBezTo>
                  <a:cubicBezTo>
                    <a:pt x="324337" y="550667"/>
                    <a:pt x="328756" y="546085"/>
                    <a:pt x="334206" y="546085"/>
                  </a:cubicBezTo>
                  <a:close/>
                  <a:moveTo>
                    <a:pt x="273408" y="546085"/>
                  </a:moveTo>
                  <a:cubicBezTo>
                    <a:pt x="278858" y="546085"/>
                    <a:pt x="283277" y="550667"/>
                    <a:pt x="283277" y="556320"/>
                  </a:cubicBezTo>
                  <a:cubicBezTo>
                    <a:pt x="283277" y="561973"/>
                    <a:pt x="278858" y="566555"/>
                    <a:pt x="273408" y="566555"/>
                  </a:cubicBezTo>
                  <a:cubicBezTo>
                    <a:pt x="267958" y="566555"/>
                    <a:pt x="263539" y="561973"/>
                    <a:pt x="263539" y="556320"/>
                  </a:cubicBezTo>
                  <a:cubicBezTo>
                    <a:pt x="263539" y="550667"/>
                    <a:pt x="267958" y="546085"/>
                    <a:pt x="273408" y="546085"/>
                  </a:cubicBezTo>
                  <a:close/>
                  <a:moveTo>
                    <a:pt x="212671" y="546085"/>
                  </a:moveTo>
                  <a:cubicBezTo>
                    <a:pt x="218155" y="546085"/>
                    <a:pt x="222601" y="550667"/>
                    <a:pt x="222601" y="556320"/>
                  </a:cubicBezTo>
                  <a:cubicBezTo>
                    <a:pt x="222601" y="561973"/>
                    <a:pt x="218155" y="566555"/>
                    <a:pt x="212671" y="566555"/>
                  </a:cubicBezTo>
                  <a:cubicBezTo>
                    <a:pt x="207187" y="566555"/>
                    <a:pt x="202741" y="561973"/>
                    <a:pt x="202741" y="556320"/>
                  </a:cubicBezTo>
                  <a:cubicBezTo>
                    <a:pt x="202741" y="550667"/>
                    <a:pt x="207187" y="546085"/>
                    <a:pt x="212671" y="546085"/>
                  </a:cubicBezTo>
                  <a:close/>
                  <a:moveTo>
                    <a:pt x="151934" y="546085"/>
                  </a:moveTo>
                  <a:cubicBezTo>
                    <a:pt x="157384" y="546085"/>
                    <a:pt x="161803" y="550667"/>
                    <a:pt x="161803" y="556320"/>
                  </a:cubicBezTo>
                  <a:cubicBezTo>
                    <a:pt x="161803" y="561973"/>
                    <a:pt x="157384" y="566555"/>
                    <a:pt x="151934" y="566555"/>
                  </a:cubicBezTo>
                  <a:cubicBezTo>
                    <a:pt x="146484" y="566555"/>
                    <a:pt x="142065" y="561973"/>
                    <a:pt x="142065" y="556320"/>
                  </a:cubicBezTo>
                  <a:cubicBezTo>
                    <a:pt x="142065" y="550667"/>
                    <a:pt x="146484" y="546085"/>
                    <a:pt x="151934" y="546085"/>
                  </a:cubicBezTo>
                  <a:close/>
                  <a:moveTo>
                    <a:pt x="91136" y="546085"/>
                  </a:moveTo>
                  <a:cubicBezTo>
                    <a:pt x="96586" y="546085"/>
                    <a:pt x="101005" y="550667"/>
                    <a:pt x="101005" y="556320"/>
                  </a:cubicBezTo>
                  <a:cubicBezTo>
                    <a:pt x="101005" y="561973"/>
                    <a:pt x="96586" y="566555"/>
                    <a:pt x="91136" y="566555"/>
                  </a:cubicBezTo>
                  <a:cubicBezTo>
                    <a:pt x="85686" y="566555"/>
                    <a:pt x="81267" y="561973"/>
                    <a:pt x="81267" y="556320"/>
                  </a:cubicBezTo>
                  <a:cubicBezTo>
                    <a:pt x="81267" y="550667"/>
                    <a:pt x="85686" y="546085"/>
                    <a:pt x="91136" y="546085"/>
                  </a:cubicBezTo>
                  <a:close/>
                  <a:moveTo>
                    <a:pt x="30338" y="546085"/>
                  </a:moveTo>
                  <a:cubicBezTo>
                    <a:pt x="35788" y="546085"/>
                    <a:pt x="40207" y="550667"/>
                    <a:pt x="40207" y="556320"/>
                  </a:cubicBezTo>
                  <a:cubicBezTo>
                    <a:pt x="40207" y="561973"/>
                    <a:pt x="35788" y="566555"/>
                    <a:pt x="30338" y="566555"/>
                  </a:cubicBezTo>
                  <a:lnTo>
                    <a:pt x="20507" y="556359"/>
                  </a:lnTo>
                  <a:lnTo>
                    <a:pt x="20507" y="556281"/>
                  </a:lnTo>
                  <a:close/>
                  <a:moveTo>
                    <a:pt x="546816" y="515747"/>
                  </a:moveTo>
                  <a:cubicBezTo>
                    <a:pt x="552266" y="515747"/>
                    <a:pt x="556685" y="520329"/>
                    <a:pt x="556685" y="525982"/>
                  </a:cubicBezTo>
                  <a:cubicBezTo>
                    <a:pt x="556685" y="531635"/>
                    <a:pt x="552266" y="536217"/>
                    <a:pt x="546816" y="536217"/>
                  </a:cubicBezTo>
                  <a:cubicBezTo>
                    <a:pt x="541366" y="536217"/>
                    <a:pt x="536947" y="531635"/>
                    <a:pt x="536947" y="525982"/>
                  </a:cubicBezTo>
                  <a:cubicBezTo>
                    <a:pt x="536947" y="520329"/>
                    <a:pt x="541366" y="515747"/>
                    <a:pt x="546816" y="515747"/>
                  </a:cubicBezTo>
                  <a:close/>
                  <a:moveTo>
                    <a:pt x="60798" y="515747"/>
                  </a:moveTo>
                  <a:cubicBezTo>
                    <a:pt x="66248" y="515747"/>
                    <a:pt x="70667" y="520329"/>
                    <a:pt x="70667" y="525982"/>
                  </a:cubicBezTo>
                  <a:cubicBezTo>
                    <a:pt x="70667" y="531635"/>
                    <a:pt x="66248" y="536217"/>
                    <a:pt x="60798" y="536217"/>
                  </a:cubicBezTo>
                  <a:cubicBezTo>
                    <a:pt x="55348" y="536217"/>
                    <a:pt x="50929" y="531635"/>
                    <a:pt x="50929" y="525982"/>
                  </a:cubicBezTo>
                  <a:cubicBezTo>
                    <a:pt x="50929" y="520329"/>
                    <a:pt x="55348" y="515747"/>
                    <a:pt x="60798" y="515747"/>
                  </a:cubicBezTo>
                  <a:close/>
                  <a:moveTo>
                    <a:pt x="577276" y="485409"/>
                  </a:moveTo>
                  <a:lnTo>
                    <a:pt x="587107" y="495605"/>
                  </a:lnTo>
                  <a:lnTo>
                    <a:pt x="587107" y="495683"/>
                  </a:lnTo>
                  <a:lnTo>
                    <a:pt x="577276" y="505879"/>
                  </a:lnTo>
                  <a:cubicBezTo>
                    <a:pt x="571826" y="505879"/>
                    <a:pt x="567407" y="501297"/>
                    <a:pt x="567407" y="495644"/>
                  </a:cubicBezTo>
                  <a:cubicBezTo>
                    <a:pt x="567407" y="489991"/>
                    <a:pt x="571826" y="485409"/>
                    <a:pt x="577276" y="485409"/>
                  </a:cubicBezTo>
                  <a:close/>
                  <a:moveTo>
                    <a:pt x="30338" y="485409"/>
                  </a:moveTo>
                  <a:cubicBezTo>
                    <a:pt x="35788" y="485409"/>
                    <a:pt x="40207" y="489991"/>
                    <a:pt x="40207" y="495644"/>
                  </a:cubicBezTo>
                  <a:cubicBezTo>
                    <a:pt x="40207" y="501297"/>
                    <a:pt x="35788" y="505879"/>
                    <a:pt x="30338" y="505879"/>
                  </a:cubicBezTo>
                  <a:lnTo>
                    <a:pt x="20507" y="495683"/>
                  </a:lnTo>
                  <a:lnTo>
                    <a:pt x="20507" y="495605"/>
                  </a:lnTo>
                  <a:close/>
                  <a:moveTo>
                    <a:pt x="546816" y="455071"/>
                  </a:moveTo>
                  <a:cubicBezTo>
                    <a:pt x="552266" y="455071"/>
                    <a:pt x="556685" y="459653"/>
                    <a:pt x="556685" y="465306"/>
                  </a:cubicBezTo>
                  <a:cubicBezTo>
                    <a:pt x="556685" y="470959"/>
                    <a:pt x="552266" y="475541"/>
                    <a:pt x="546816" y="475541"/>
                  </a:cubicBezTo>
                  <a:cubicBezTo>
                    <a:pt x="541366" y="475541"/>
                    <a:pt x="536947" y="470959"/>
                    <a:pt x="536947" y="465306"/>
                  </a:cubicBezTo>
                  <a:cubicBezTo>
                    <a:pt x="536947" y="459653"/>
                    <a:pt x="541366" y="455071"/>
                    <a:pt x="546816" y="455071"/>
                  </a:cubicBezTo>
                  <a:close/>
                  <a:moveTo>
                    <a:pt x="60798" y="455071"/>
                  </a:moveTo>
                  <a:cubicBezTo>
                    <a:pt x="66248" y="455071"/>
                    <a:pt x="70667" y="459653"/>
                    <a:pt x="70667" y="465306"/>
                  </a:cubicBezTo>
                  <a:cubicBezTo>
                    <a:pt x="70667" y="470959"/>
                    <a:pt x="66248" y="475541"/>
                    <a:pt x="60798" y="475541"/>
                  </a:cubicBezTo>
                  <a:cubicBezTo>
                    <a:pt x="55348" y="475541"/>
                    <a:pt x="50929" y="470959"/>
                    <a:pt x="50929" y="465306"/>
                  </a:cubicBezTo>
                  <a:cubicBezTo>
                    <a:pt x="50929" y="459653"/>
                    <a:pt x="55348" y="455071"/>
                    <a:pt x="60798" y="455071"/>
                  </a:cubicBezTo>
                  <a:close/>
                  <a:moveTo>
                    <a:pt x="577276" y="424733"/>
                  </a:moveTo>
                  <a:lnTo>
                    <a:pt x="587107" y="434929"/>
                  </a:lnTo>
                  <a:lnTo>
                    <a:pt x="587107" y="435007"/>
                  </a:lnTo>
                  <a:lnTo>
                    <a:pt x="577276" y="445203"/>
                  </a:lnTo>
                  <a:cubicBezTo>
                    <a:pt x="571826" y="445203"/>
                    <a:pt x="567407" y="440621"/>
                    <a:pt x="567407" y="434968"/>
                  </a:cubicBezTo>
                  <a:cubicBezTo>
                    <a:pt x="567407" y="429315"/>
                    <a:pt x="571826" y="424733"/>
                    <a:pt x="577276" y="424733"/>
                  </a:cubicBezTo>
                  <a:close/>
                  <a:moveTo>
                    <a:pt x="30338" y="424733"/>
                  </a:moveTo>
                  <a:cubicBezTo>
                    <a:pt x="35788" y="424733"/>
                    <a:pt x="40207" y="429315"/>
                    <a:pt x="40207" y="434968"/>
                  </a:cubicBezTo>
                  <a:cubicBezTo>
                    <a:pt x="40207" y="440621"/>
                    <a:pt x="35788" y="445203"/>
                    <a:pt x="30338" y="445203"/>
                  </a:cubicBezTo>
                  <a:lnTo>
                    <a:pt x="20507" y="435007"/>
                  </a:lnTo>
                  <a:lnTo>
                    <a:pt x="20507" y="434929"/>
                  </a:lnTo>
                  <a:close/>
                  <a:moveTo>
                    <a:pt x="546816" y="394395"/>
                  </a:moveTo>
                  <a:cubicBezTo>
                    <a:pt x="552266" y="394395"/>
                    <a:pt x="556685" y="398977"/>
                    <a:pt x="556685" y="404630"/>
                  </a:cubicBezTo>
                  <a:cubicBezTo>
                    <a:pt x="556685" y="410283"/>
                    <a:pt x="552266" y="414865"/>
                    <a:pt x="546816" y="414865"/>
                  </a:cubicBezTo>
                  <a:cubicBezTo>
                    <a:pt x="541366" y="414865"/>
                    <a:pt x="536947" y="410283"/>
                    <a:pt x="536947" y="404630"/>
                  </a:cubicBezTo>
                  <a:cubicBezTo>
                    <a:pt x="536947" y="398977"/>
                    <a:pt x="541366" y="394395"/>
                    <a:pt x="546816" y="394395"/>
                  </a:cubicBezTo>
                  <a:close/>
                  <a:moveTo>
                    <a:pt x="60798" y="394395"/>
                  </a:moveTo>
                  <a:cubicBezTo>
                    <a:pt x="66248" y="394395"/>
                    <a:pt x="70667" y="398977"/>
                    <a:pt x="70667" y="404630"/>
                  </a:cubicBezTo>
                  <a:cubicBezTo>
                    <a:pt x="70667" y="410283"/>
                    <a:pt x="66248" y="414865"/>
                    <a:pt x="60798" y="414865"/>
                  </a:cubicBezTo>
                  <a:cubicBezTo>
                    <a:pt x="55348" y="414865"/>
                    <a:pt x="50929" y="410283"/>
                    <a:pt x="50929" y="404630"/>
                  </a:cubicBezTo>
                  <a:cubicBezTo>
                    <a:pt x="50929" y="398977"/>
                    <a:pt x="55348" y="394395"/>
                    <a:pt x="60798" y="394395"/>
                  </a:cubicBezTo>
                  <a:close/>
                  <a:moveTo>
                    <a:pt x="577276" y="364057"/>
                  </a:moveTo>
                  <a:lnTo>
                    <a:pt x="587107" y="374253"/>
                  </a:lnTo>
                  <a:lnTo>
                    <a:pt x="587107" y="374331"/>
                  </a:lnTo>
                  <a:lnTo>
                    <a:pt x="577276" y="384527"/>
                  </a:lnTo>
                  <a:cubicBezTo>
                    <a:pt x="571826" y="384527"/>
                    <a:pt x="567407" y="379945"/>
                    <a:pt x="567407" y="374292"/>
                  </a:cubicBezTo>
                  <a:cubicBezTo>
                    <a:pt x="567407" y="368639"/>
                    <a:pt x="571826" y="364057"/>
                    <a:pt x="577276" y="364057"/>
                  </a:cubicBezTo>
                  <a:close/>
                  <a:moveTo>
                    <a:pt x="30338" y="364057"/>
                  </a:moveTo>
                  <a:cubicBezTo>
                    <a:pt x="35788" y="364057"/>
                    <a:pt x="40207" y="368639"/>
                    <a:pt x="40207" y="374292"/>
                  </a:cubicBezTo>
                  <a:cubicBezTo>
                    <a:pt x="40207" y="379945"/>
                    <a:pt x="35788" y="384527"/>
                    <a:pt x="30338" y="384527"/>
                  </a:cubicBezTo>
                  <a:lnTo>
                    <a:pt x="20507" y="374331"/>
                  </a:lnTo>
                  <a:lnTo>
                    <a:pt x="20507" y="374253"/>
                  </a:lnTo>
                  <a:close/>
                  <a:moveTo>
                    <a:pt x="546816" y="333719"/>
                  </a:moveTo>
                  <a:cubicBezTo>
                    <a:pt x="552266" y="333719"/>
                    <a:pt x="556685" y="338301"/>
                    <a:pt x="556685" y="343954"/>
                  </a:cubicBezTo>
                  <a:cubicBezTo>
                    <a:pt x="556685" y="349607"/>
                    <a:pt x="552266" y="354189"/>
                    <a:pt x="546816" y="354189"/>
                  </a:cubicBezTo>
                  <a:cubicBezTo>
                    <a:pt x="541366" y="354189"/>
                    <a:pt x="536947" y="349607"/>
                    <a:pt x="536947" y="343954"/>
                  </a:cubicBezTo>
                  <a:cubicBezTo>
                    <a:pt x="536947" y="338301"/>
                    <a:pt x="541366" y="333719"/>
                    <a:pt x="546816" y="333719"/>
                  </a:cubicBezTo>
                  <a:close/>
                  <a:moveTo>
                    <a:pt x="60798" y="333719"/>
                  </a:moveTo>
                  <a:cubicBezTo>
                    <a:pt x="66248" y="333719"/>
                    <a:pt x="70667" y="338301"/>
                    <a:pt x="70667" y="343954"/>
                  </a:cubicBezTo>
                  <a:cubicBezTo>
                    <a:pt x="70667" y="349607"/>
                    <a:pt x="66248" y="354189"/>
                    <a:pt x="60798" y="354189"/>
                  </a:cubicBezTo>
                  <a:cubicBezTo>
                    <a:pt x="55348" y="354189"/>
                    <a:pt x="50929" y="349607"/>
                    <a:pt x="50929" y="343954"/>
                  </a:cubicBezTo>
                  <a:cubicBezTo>
                    <a:pt x="50929" y="338301"/>
                    <a:pt x="55348" y="333719"/>
                    <a:pt x="60798" y="333719"/>
                  </a:cubicBezTo>
                  <a:close/>
                  <a:moveTo>
                    <a:pt x="577276" y="303381"/>
                  </a:moveTo>
                  <a:lnTo>
                    <a:pt x="587107" y="313577"/>
                  </a:lnTo>
                  <a:lnTo>
                    <a:pt x="587107" y="313655"/>
                  </a:lnTo>
                  <a:lnTo>
                    <a:pt x="577276" y="323851"/>
                  </a:lnTo>
                  <a:cubicBezTo>
                    <a:pt x="571826" y="323851"/>
                    <a:pt x="567407" y="319269"/>
                    <a:pt x="567407" y="313616"/>
                  </a:cubicBezTo>
                  <a:cubicBezTo>
                    <a:pt x="567407" y="307963"/>
                    <a:pt x="571826" y="303381"/>
                    <a:pt x="577276" y="303381"/>
                  </a:cubicBezTo>
                  <a:close/>
                  <a:moveTo>
                    <a:pt x="30338" y="303381"/>
                  </a:moveTo>
                  <a:cubicBezTo>
                    <a:pt x="35788" y="303381"/>
                    <a:pt x="40207" y="307963"/>
                    <a:pt x="40207" y="313616"/>
                  </a:cubicBezTo>
                  <a:cubicBezTo>
                    <a:pt x="40207" y="319269"/>
                    <a:pt x="35788" y="323851"/>
                    <a:pt x="30338" y="323851"/>
                  </a:cubicBezTo>
                  <a:lnTo>
                    <a:pt x="20507" y="313655"/>
                  </a:lnTo>
                  <a:lnTo>
                    <a:pt x="20507" y="313577"/>
                  </a:lnTo>
                  <a:close/>
                  <a:moveTo>
                    <a:pt x="546816" y="273042"/>
                  </a:moveTo>
                  <a:cubicBezTo>
                    <a:pt x="552266" y="273042"/>
                    <a:pt x="556685" y="277624"/>
                    <a:pt x="556685" y="283277"/>
                  </a:cubicBezTo>
                  <a:cubicBezTo>
                    <a:pt x="556685" y="288930"/>
                    <a:pt x="552266" y="293512"/>
                    <a:pt x="546816" y="293512"/>
                  </a:cubicBezTo>
                  <a:cubicBezTo>
                    <a:pt x="541366" y="293512"/>
                    <a:pt x="536947" y="288930"/>
                    <a:pt x="536947" y="283277"/>
                  </a:cubicBezTo>
                  <a:cubicBezTo>
                    <a:pt x="536947" y="277624"/>
                    <a:pt x="541366" y="273042"/>
                    <a:pt x="546816" y="273042"/>
                  </a:cubicBezTo>
                  <a:close/>
                  <a:moveTo>
                    <a:pt x="60798" y="273042"/>
                  </a:moveTo>
                  <a:cubicBezTo>
                    <a:pt x="66248" y="273042"/>
                    <a:pt x="70667" y="277624"/>
                    <a:pt x="70667" y="283277"/>
                  </a:cubicBezTo>
                  <a:cubicBezTo>
                    <a:pt x="70667" y="288930"/>
                    <a:pt x="66248" y="293512"/>
                    <a:pt x="60798" y="293512"/>
                  </a:cubicBezTo>
                  <a:cubicBezTo>
                    <a:pt x="55348" y="293512"/>
                    <a:pt x="50929" y="288930"/>
                    <a:pt x="50929" y="283277"/>
                  </a:cubicBezTo>
                  <a:cubicBezTo>
                    <a:pt x="50929" y="277624"/>
                    <a:pt x="55348" y="273042"/>
                    <a:pt x="60798" y="273042"/>
                  </a:cubicBezTo>
                  <a:close/>
                  <a:moveTo>
                    <a:pt x="577276" y="242704"/>
                  </a:moveTo>
                  <a:lnTo>
                    <a:pt x="587107" y="252900"/>
                  </a:lnTo>
                  <a:lnTo>
                    <a:pt x="587107" y="252978"/>
                  </a:lnTo>
                  <a:lnTo>
                    <a:pt x="577276" y="263174"/>
                  </a:lnTo>
                  <a:cubicBezTo>
                    <a:pt x="571826" y="263174"/>
                    <a:pt x="567407" y="258592"/>
                    <a:pt x="567407" y="252939"/>
                  </a:cubicBezTo>
                  <a:cubicBezTo>
                    <a:pt x="567407" y="247286"/>
                    <a:pt x="571826" y="242704"/>
                    <a:pt x="577276" y="242704"/>
                  </a:cubicBezTo>
                  <a:close/>
                  <a:moveTo>
                    <a:pt x="30338" y="242704"/>
                  </a:moveTo>
                  <a:cubicBezTo>
                    <a:pt x="35788" y="242704"/>
                    <a:pt x="40207" y="247286"/>
                    <a:pt x="40207" y="252939"/>
                  </a:cubicBezTo>
                  <a:cubicBezTo>
                    <a:pt x="40207" y="258592"/>
                    <a:pt x="35788" y="263174"/>
                    <a:pt x="30338" y="263174"/>
                  </a:cubicBezTo>
                  <a:lnTo>
                    <a:pt x="20507" y="252978"/>
                  </a:lnTo>
                  <a:lnTo>
                    <a:pt x="20507" y="252900"/>
                  </a:lnTo>
                  <a:close/>
                  <a:moveTo>
                    <a:pt x="546816" y="212366"/>
                  </a:moveTo>
                  <a:cubicBezTo>
                    <a:pt x="552266" y="212366"/>
                    <a:pt x="556685" y="216948"/>
                    <a:pt x="556685" y="222601"/>
                  </a:cubicBezTo>
                  <a:cubicBezTo>
                    <a:pt x="556685" y="228254"/>
                    <a:pt x="552266" y="232836"/>
                    <a:pt x="546816" y="232836"/>
                  </a:cubicBezTo>
                  <a:cubicBezTo>
                    <a:pt x="541366" y="232836"/>
                    <a:pt x="536947" y="228254"/>
                    <a:pt x="536947" y="222601"/>
                  </a:cubicBezTo>
                  <a:cubicBezTo>
                    <a:pt x="536947" y="216948"/>
                    <a:pt x="541366" y="212366"/>
                    <a:pt x="546816" y="212366"/>
                  </a:cubicBezTo>
                  <a:close/>
                  <a:moveTo>
                    <a:pt x="60798" y="212366"/>
                  </a:moveTo>
                  <a:cubicBezTo>
                    <a:pt x="66248" y="212366"/>
                    <a:pt x="70667" y="216948"/>
                    <a:pt x="70667" y="222601"/>
                  </a:cubicBezTo>
                  <a:cubicBezTo>
                    <a:pt x="70667" y="228254"/>
                    <a:pt x="66248" y="232836"/>
                    <a:pt x="60798" y="232836"/>
                  </a:cubicBezTo>
                  <a:cubicBezTo>
                    <a:pt x="55348" y="232836"/>
                    <a:pt x="50929" y="228254"/>
                    <a:pt x="50929" y="222601"/>
                  </a:cubicBezTo>
                  <a:cubicBezTo>
                    <a:pt x="50929" y="216948"/>
                    <a:pt x="55348" y="212366"/>
                    <a:pt x="60798" y="212366"/>
                  </a:cubicBezTo>
                  <a:close/>
                  <a:moveTo>
                    <a:pt x="577276" y="182028"/>
                  </a:moveTo>
                  <a:lnTo>
                    <a:pt x="587107" y="192224"/>
                  </a:lnTo>
                  <a:lnTo>
                    <a:pt x="587107" y="192302"/>
                  </a:lnTo>
                  <a:lnTo>
                    <a:pt x="577276" y="202498"/>
                  </a:lnTo>
                  <a:cubicBezTo>
                    <a:pt x="571826" y="202498"/>
                    <a:pt x="567407" y="197916"/>
                    <a:pt x="567407" y="192263"/>
                  </a:cubicBezTo>
                  <a:cubicBezTo>
                    <a:pt x="567407" y="186610"/>
                    <a:pt x="571826" y="182028"/>
                    <a:pt x="577276" y="182028"/>
                  </a:cubicBezTo>
                  <a:close/>
                  <a:moveTo>
                    <a:pt x="30338" y="182028"/>
                  </a:moveTo>
                  <a:cubicBezTo>
                    <a:pt x="35788" y="182028"/>
                    <a:pt x="40207" y="186610"/>
                    <a:pt x="40207" y="192263"/>
                  </a:cubicBezTo>
                  <a:cubicBezTo>
                    <a:pt x="40207" y="197916"/>
                    <a:pt x="35788" y="202498"/>
                    <a:pt x="30338" y="202498"/>
                  </a:cubicBezTo>
                  <a:lnTo>
                    <a:pt x="20507" y="192302"/>
                  </a:lnTo>
                  <a:lnTo>
                    <a:pt x="20507" y="192224"/>
                  </a:lnTo>
                  <a:close/>
                  <a:moveTo>
                    <a:pt x="546816" y="151690"/>
                  </a:moveTo>
                  <a:cubicBezTo>
                    <a:pt x="552266" y="151690"/>
                    <a:pt x="556685" y="156272"/>
                    <a:pt x="556685" y="161925"/>
                  </a:cubicBezTo>
                  <a:cubicBezTo>
                    <a:pt x="556685" y="167578"/>
                    <a:pt x="552266" y="172160"/>
                    <a:pt x="546816" y="172160"/>
                  </a:cubicBezTo>
                  <a:cubicBezTo>
                    <a:pt x="541366" y="172160"/>
                    <a:pt x="536947" y="167578"/>
                    <a:pt x="536947" y="161925"/>
                  </a:cubicBezTo>
                  <a:cubicBezTo>
                    <a:pt x="536947" y="156272"/>
                    <a:pt x="541366" y="151690"/>
                    <a:pt x="546816" y="151690"/>
                  </a:cubicBezTo>
                  <a:close/>
                  <a:moveTo>
                    <a:pt x="60798" y="151690"/>
                  </a:moveTo>
                  <a:cubicBezTo>
                    <a:pt x="66248" y="151690"/>
                    <a:pt x="70667" y="156272"/>
                    <a:pt x="70667" y="161925"/>
                  </a:cubicBezTo>
                  <a:cubicBezTo>
                    <a:pt x="70667" y="167578"/>
                    <a:pt x="66248" y="172160"/>
                    <a:pt x="60798" y="172160"/>
                  </a:cubicBezTo>
                  <a:cubicBezTo>
                    <a:pt x="55348" y="172160"/>
                    <a:pt x="50929" y="167578"/>
                    <a:pt x="50929" y="161925"/>
                  </a:cubicBezTo>
                  <a:cubicBezTo>
                    <a:pt x="50929" y="156272"/>
                    <a:pt x="55348" y="151690"/>
                    <a:pt x="60798" y="151690"/>
                  </a:cubicBezTo>
                  <a:close/>
                  <a:moveTo>
                    <a:pt x="577276" y="121352"/>
                  </a:moveTo>
                  <a:lnTo>
                    <a:pt x="587107" y="131548"/>
                  </a:lnTo>
                  <a:lnTo>
                    <a:pt x="587107" y="131626"/>
                  </a:lnTo>
                  <a:lnTo>
                    <a:pt x="577276" y="141822"/>
                  </a:lnTo>
                  <a:cubicBezTo>
                    <a:pt x="571826" y="141822"/>
                    <a:pt x="567407" y="137240"/>
                    <a:pt x="567407" y="131587"/>
                  </a:cubicBezTo>
                  <a:cubicBezTo>
                    <a:pt x="567407" y="125934"/>
                    <a:pt x="571826" y="121352"/>
                    <a:pt x="577276" y="121352"/>
                  </a:cubicBezTo>
                  <a:close/>
                  <a:moveTo>
                    <a:pt x="30338" y="121352"/>
                  </a:moveTo>
                  <a:cubicBezTo>
                    <a:pt x="35788" y="121352"/>
                    <a:pt x="40207" y="125934"/>
                    <a:pt x="40207" y="131587"/>
                  </a:cubicBezTo>
                  <a:cubicBezTo>
                    <a:pt x="40207" y="137240"/>
                    <a:pt x="35788" y="141822"/>
                    <a:pt x="30338" y="141822"/>
                  </a:cubicBezTo>
                  <a:lnTo>
                    <a:pt x="20507" y="131626"/>
                  </a:lnTo>
                  <a:lnTo>
                    <a:pt x="20507" y="131548"/>
                  </a:lnTo>
                  <a:close/>
                  <a:moveTo>
                    <a:pt x="546816" y="91014"/>
                  </a:moveTo>
                  <a:cubicBezTo>
                    <a:pt x="552266" y="91014"/>
                    <a:pt x="556685" y="95596"/>
                    <a:pt x="556685" y="101249"/>
                  </a:cubicBezTo>
                  <a:cubicBezTo>
                    <a:pt x="556685" y="106902"/>
                    <a:pt x="552266" y="111484"/>
                    <a:pt x="546816" y="111484"/>
                  </a:cubicBezTo>
                  <a:cubicBezTo>
                    <a:pt x="541366" y="111484"/>
                    <a:pt x="536947" y="106902"/>
                    <a:pt x="536947" y="101249"/>
                  </a:cubicBezTo>
                  <a:cubicBezTo>
                    <a:pt x="536947" y="95596"/>
                    <a:pt x="541366" y="91014"/>
                    <a:pt x="546816" y="91014"/>
                  </a:cubicBezTo>
                  <a:close/>
                  <a:moveTo>
                    <a:pt x="60798" y="91014"/>
                  </a:moveTo>
                  <a:cubicBezTo>
                    <a:pt x="66248" y="91014"/>
                    <a:pt x="70667" y="95596"/>
                    <a:pt x="70667" y="101249"/>
                  </a:cubicBezTo>
                  <a:cubicBezTo>
                    <a:pt x="70667" y="106902"/>
                    <a:pt x="66248" y="111484"/>
                    <a:pt x="60798" y="111484"/>
                  </a:cubicBezTo>
                  <a:cubicBezTo>
                    <a:pt x="55348" y="111484"/>
                    <a:pt x="50929" y="106902"/>
                    <a:pt x="50929" y="101249"/>
                  </a:cubicBezTo>
                  <a:cubicBezTo>
                    <a:pt x="50929" y="95596"/>
                    <a:pt x="55348" y="91014"/>
                    <a:pt x="60798" y="91014"/>
                  </a:cubicBezTo>
                  <a:close/>
                  <a:moveTo>
                    <a:pt x="496009" y="70545"/>
                  </a:moveTo>
                  <a:lnTo>
                    <a:pt x="536947" y="70545"/>
                  </a:lnTo>
                  <a:lnTo>
                    <a:pt x="536947" y="100882"/>
                  </a:lnTo>
                  <a:lnTo>
                    <a:pt x="536947" y="101249"/>
                  </a:lnTo>
                  <a:lnTo>
                    <a:pt x="536947" y="161556"/>
                  </a:lnTo>
                  <a:lnTo>
                    <a:pt x="536947" y="161925"/>
                  </a:lnTo>
                  <a:lnTo>
                    <a:pt x="536947" y="222229"/>
                  </a:lnTo>
                  <a:lnTo>
                    <a:pt x="536947" y="222601"/>
                  </a:lnTo>
                  <a:lnTo>
                    <a:pt x="536947" y="282903"/>
                  </a:lnTo>
                  <a:lnTo>
                    <a:pt x="536947" y="283277"/>
                  </a:lnTo>
                  <a:lnTo>
                    <a:pt x="536947" y="343577"/>
                  </a:lnTo>
                  <a:lnTo>
                    <a:pt x="536947" y="343954"/>
                  </a:lnTo>
                  <a:lnTo>
                    <a:pt x="536947" y="404251"/>
                  </a:lnTo>
                  <a:lnTo>
                    <a:pt x="536947" y="404630"/>
                  </a:lnTo>
                  <a:lnTo>
                    <a:pt x="536947" y="464924"/>
                  </a:lnTo>
                  <a:lnTo>
                    <a:pt x="536947" y="465306"/>
                  </a:lnTo>
                  <a:lnTo>
                    <a:pt x="536947" y="525598"/>
                  </a:lnTo>
                  <a:lnTo>
                    <a:pt x="536947" y="525982"/>
                  </a:lnTo>
                  <a:lnTo>
                    <a:pt x="536947" y="536216"/>
                  </a:lnTo>
                  <a:lnTo>
                    <a:pt x="496009" y="536216"/>
                  </a:lnTo>
                  <a:close/>
                  <a:moveTo>
                    <a:pt x="404873" y="70545"/>
                  </a:moveTo>
                  <a:lnTo>
                    <a:pt x="476271" y="70545"/>
                  </a:lnTo>
                  <a:lnTo>
                    <a:pt x="476271" y="536216"/>
                  </a:lnTo>
                  <a:lnTo>
                    <a:pt x="404873" y="536216"/>
                  </a:lnTo>
                  <a:close/>
                  <a:moveTo>
                    <a:pt x="313737" y="70545"/>
                  </a:moveTo>
                  <a:lnTo>
                    <a:pt x="385135" y="70545"/>
                  </a:lnTo>
                  <a:lnTo>
                    <a:pt x="385135" y="536216"/>
                  </a:lnTo>
                  <a:lnTo>
                    <a:pt x="313737" y="536216"/>
                  </a:lnTo>
                  <a:close/>
                  <a:moveTo>
                    <a:pt x="222601" y="70545"/>
                  </a:moveTo>
                  <a:lnTo>
                    <a:pt x="293999" y="70545"/>
                  </a:lnTo>
                  <a:lnTo>
                    <a:pt x="293999" y="536216"/>
                  </a:lnTo>
                  <a:lnTo>
                    <a:pt x="222601" y="536216"/>
                  </a:lnTo>
                  <a:close/>
                  <a:moveTo>
                    <a:pt x="131343" y="70545"/>
                  </a:moveTo>
                  <a:lnTo>
                    <a:pt x="202741" y="70545"/>
                  </a:lnTo>
                  <a:lnTo>
                    <a:pt x="202741" y="536216"/>
                  </a:lnTo>
                  <a:lnTo>
                    <a:pt x="131343" y="536216"/>
                  </a:lnTo>
                  <a:close/>
                  <a:moveTo>
                    <a:pt x="70667" y="70545"/>
                  </a:moveTo>
                  <a:lnTo>
                    <a:pt x="111605" y="70545"/>
                  </a:lnTo>
                  <a:lnTo>
                    <a:pt x="111605" y="536216"/>
                  </a:lnTo>
                  <a:lnTo>
                    <a:pt x="70667" y="536216"/>
                  </a:lnTo>
                  <a:lnTo>
                    <a:pt x="70667" y="525982"/>
                  </a:lnTo>
                  <a:lnTo>
                    <a:pt x="70667" y="525598"/>
                  </a:lnTo>
                  <a:lnTo>
                    <a:pt x="70667" y="465306"/>
                  </a:lnTo>
                  <a:lnTo>
                    <a:pt x="70667" y="464924"/>
                  </a:lnTo>
                  <a:lnTo>
                    <a:pt x="70667" y="404630"/>
                  </a:lnTo>
                  <a:lnTo>
                    <a:pt x="70667" y="404251"/>
                  </a:lnTo>
                  <a:lnTo>
                    <a:pt x="70667" y="343954"/>
                  </a:lnTo>
                  <a:lnTo>
                    <a:pt x="70667" y="343577"/>
                  </a:lnTo>
                  <a:lnTo>
                    <a:pt x="70667" y="283277"/>
                  </a:lnTo>
                  <a:lnTo>
                    <a:pt x="70667" y="282903"/>
                  </a:lnTo>
                  <a:lnTo>
                    <a:pt x="70667" y="222601"/>
                  </a:lnTo>
                  <a:lnTo>
                    <a:pt x="70667" y="222229"/>
                  </a:lnTo>
                  <a:lnTo>
                    <a:pt x="70667" y="161925"/>
                  </a:lnTo>
                  <a:lnTo>
                    <a:pt x="70667" y="161556"/>
                  </a:lnTo>
                  <a:lnTo>
                    <a:pt x="70667" y="101249"/>
                  </a:lnTo>
                  <a:lnTo>
                    <a:pt x="70667" y="100882"/>
                  </a:lnTo>
                  <a:close/>
                  <a:moveTo>
                    <a:pt x="577276" y="60676"/>
                  </a:moveTo>
                  <a:lnTo>
                    <a:pt x="587107" y="70872"/>
                  </a:lnTo>
                  <a:lnTo>
                    <a:pt x="587107" y="70950"/>
                  </a:lnTo>
                  <a:lnTo>
                    <a:pt x="577276" y="81146"/>
                  </a:lnTo>
                  <a:cubicBezTo>
                    <a:pt x="571826" y="81146"/>
                    <a:pt x="567407" y="76564"/>
                    <a:pt x="567407" y="70911"/>
                  </a:cubicBezTo>
                  <a:cubicBezTo>
                    <a:pt x="567407" y="65258"/>
                    <a:pt x="571826" y="60676"/>
                    <a:pt x="577276" y="60676"/>
                  </a:cubicBezTo>
                  <a:close/>
                  <a:moveTo>
                    <a:pt x="30338" y="60676"/>
                  </a:moveTo>
                  <a:cubicBezTo>
                    <a:pt x="35788" y="60676"/>
                    <a:pt x="40207" y="65258"/>
                    <a:pt x="40207" y="70911"/>
                  </a:cubicBezTo>
                  <a:cubicBezTo>
                    <a:pt x="40207" y="76564"/>
                    <a:pt x="35788" y="81146"/>
                    <a:pt x="30338" y="81146"/>
                  </a:cubicBezTo>
                  <a:lnTo>
                    <a:pt x="20507" y="70950"/>
                  </a:lnTo>
                  <a:lnTo>
                    <a:pt x="20507" y="70872"/>
                  </a:lnTo>
                  <a:close/>
                  <a:moveTo>
                    <a:pt x="546816" y="30338"/>
                  </a:moveTo>
                  <a:cubicBezTo>
                    <a:pt x="552266" y="30338"/>
                    <a:pt x="556685" y="34920"/>
                    <a:pt x="556685" y="40573"/>
                  </a:cubicBezTo>
                  <a:cubicBezTo>
                    <a:pt x="556685" y="46226"/>
                    <a:pt x="552266" y="50808"/>
                    <a:pt x="546816" y="50808"/>
                  </a:cubicBezTo>
                  <a:cubicBezTo>
                    <a:pt x="541366" y="50808"/>
                    <a:pt x="536947" y="46226"/>
                    <a:pt x="536947" y="40573"/>
                  </a:cubicBezTo>
                  <a:cubicBezTo>
                    <a:pt x="536947" y="34920"/>
                    <a:pt x="541366" y="30338"/>
                    <a:pt x="546816" y="30338"/>
                  </a:cubicBezTo>
                  <a:close/>
                  <a:moveTo>
                    <a:pt x="486140" y="30338"/>
                  </a:moveTo>
                  <a:cubicBezTo>
                    <a:pt x="491590" y="30338"/>
                    <a:pt x="496009" y="34920"/>
                    <a:pt x="496009" y="40573"/>
                  </a:cubicBezTo>
                  <a:cubicBezTo>
                    <a:pt x="496009" y="46226"/>
                    <a:pt x="491590" y="50808"/>
                    <a:pt x="486140" y="50808"/>
                  </a:cubicBezTo>
                  <a:cubicBezTo>
                    <a:pt x="480690" y="50808"/>
                    <a:pt x="476271" y="46226"/>
                    <a:pt x="476271" y="40573"/>
                  </a:cubicBezTo>
                  <a:cubicBezTo>
                    <a:pt x="476271" y="34920"/>
                    <a:pt x="480690" y="30338"/>
                    <a:pt x="486140" y="30338"/>
                  </a:cubicBezTo>
                  <a:close/>
                  <a:moveTo>
                    <a:pt x="425342" y="30338"/>
                  </a:moveTo>
                  <a:cubicBezTo>
                    <a:pt x="430792" y="30338"/>
                    <a:pt x="435211" y="34920"/>
                    <a:pt x="435211" y="40573"/>
                  </a:cubicBezTo>
                  <a:cubicBezTo>
                    <a:pt x="435211" y="46226"/>
                    <a:pt x="430792" y="50808"/>
                    <a:pt x="425342" y="50808"/>
                  </a:cubicBezTo>
                  <a:cubicBezTo>
                    <a:pt x="419892" y="50808"/>
                    <a:pt x="415473" y="46226"/>
                    <a:pt x="415473" y="40573"/>
                  </a:cubicBezTo>
                  <a:cubicBezTo>
                    <a:pt x="415473" y="34920"/>
                    <a:pt x="419892" y="30338"/>
                    <a:pt x="425342" y="30338"/>
                  </a:cubicBezTo>
                  <a:close/>
                  <a:moveTo>
                    <a:pt x="364544" y="30338"/>
                  </a:moveTo>
                  <a:cubicBezTo>
                    <a:pt x="369994" y="30338"/>
                    <a:pt x="374413" y="34920"/>
                    <a:pt x="374413" y="40573"/>
                  </a:cubicBezTo>
                  <a:cubicBezTo>
                    <a:pt x="374413" y="46226"/>
                    <a:pt x="369994" y="50808"/>
                    <a:pt x="364544" y="50808"/>
                  </a:cubicBezTo>
                  <a:cubicBezTo>
                    <a:pt x="359094" y="50808"/>
                    <a:pt x="354675" y="46226"/>
                    <a:pt x="354675" y="40573"/>
                  </a:cubicBezTo>
                  <a:cubicBezTo>
                    <a:pt x="354675" y="34920"/>
                    <a:pt x="359094" y="30338"/>
                    <a:pt x="364544" y="30338"/>
                  </a:cubicBezTo>
                  <a:close/>
                  <a:moveTo>
                    <a:pt x="303868" y="30338"/>
                  </a:moveTo>
                  <a:cubicBezTo>
                    <a:pt x="309318" y="30338"/>
                    <a:pt x="313737" y="34920"/>
                    <a:pt x="313737" y="40573"/>
                  </a:cubicBezTo>
                  <a:cubicBezTo>
                    <a:pt x="313737" y="46226"/>
                    <a:pt x="309318" y="50808"/>
                    <a:pt x="303868" y="50808"/>
                  </a:cubicBezTo>
                  <a:cubicBezTo>
                    <a:pt x="298418" y="50808"/>
                    <a:pt x="293999" y="46226"/>
                    <a:pt x="293999" y="40573"/>
                  </a:cubicBezTo>
                  <a:cubicBezTo>
                    <a:pt x="293999" y="34920"/>
                    <a:pt x="298418" y="30338"/>
                    <a:pt x="303868" y="30338"/>
                  </a:cubicBezTo>
                  <a:close/>
                  <a:moveTo>
                    <a:pt x="243070" y="30338"/>
                  </a:moveTo>
                  <a:cubicBezTo>
                    <a:pt x="248520" y="30338"/>
                    <a:pt x="252939" y="34920"/>
                    <a:pt x="252939" y="40573"/>
                  </a:cubicBezTo>
                  <a:cubicBezTo>
                    <a:pt x="252939" y="46226"/>
                    <a:pt x="248520" y="50808"/>
                    <a:pt x="243070" y="50808"/>
                  </a:cubicBezTo>
                  <a:cubicBezTo>
                    <a:pt x="237620" y="50808"/>
                    <a:pt x="233201" y="46226"/>
                    <a:pt x="233201" y="40573"/>
                  </a:cubicBezTo>
                  <a:cubicBezTo>
                    <a:pt x="233201" y="34920"/>
                    <a:pt x="237620" y="30338"/>
                    <a:pt x="243070" y="30338"/>
                  </a:cubicBezTo>
                  <a:close/>
                  <a:moveTo>
                    <a:pt x="182272" y="30338"/>
                  </a:moveTo>
                  <a:cubicBezTo>
                    <a:pt x="187722" y="30338"/>
                    <a:pt x="192141" y="34920"/>
                    <a:pt x="192141" y="40573"/>
                  </a:cubicBezTo>
                  <a:cubicBezTo>
                    <a:pt x="192141" y="46226"/>
                    <a:pt x="187722" y="50808"/>
                    <a:pt x="182272" y="50808"/>
                  </a:cubicBezTo>
                  <a:cubicBezTo>
                    <a:pt x="176822" y="50808"/>
                    <a:pt x="172403" y="46226"/>
                    <a:pt x="172403" y="40573"/>
                  </a:cubicBezTo>
                  <a:cubicBezTo>
                    <a:pt x="172403" y="34920"/>
                    <a:pt x="176822" y="30338"/>
                    <a:pt x="182272" y="30338"/>
                  </a:cubicBezTo>
                  <a:close/>
                  <a:moveTo>
                    <a:pt x="121474" y="30338"/>
                  </a:moveTo>
                  <a:cubicBezTo>
                    <a:pt x="126924" y="30338"/>
                    <a:pt x="131343" y="34920"/>
                    <a:pt x="131343" y="40573"/>
                  </a:cubicBezTo>
                  <a:cubicBezTo>
                    <a:pt x="131343" y="46226"/>
                    <a:pt x="126924" y="50808"/>
                    <a:pt x="121474" y="50808"/>
                  </a:cubicBezTo>
                  <a:cubicBezTo>
                    <a:pt x="116024" y="50808"/>
                    <a:pt x="111605" y="46226"/>
                    <a:pt x="111605" y="40573"/>
                  </a:cubicBezTo>
                  <a:cubicBezTo>
                    <a:pt x="111605" y="34920"/>
                    <a:pt x="116024" y="30338"/>
                    <a:pt x="121474" y="30338"/>
                  </a:cubicBezTo>
                  <a:close/>
                  <a:moveTo>
                    <a:pt x="60798" y="30338"/>
                  </a:moveTo>
                  <a:cubicBezTo>
                    <a:pt x="66248" y="30338"/>
                    <a:pt x="70667" y="34920"/>
                    <a:pt x="70667" y="40573"/>
                  </a:cubicBezTo>
                  <a:cubicBezTo>
                    <a:pt x="70667" y="46226"/>
                    <a:pt x="66248" y="50808"/>
                    <a:pt x="60798" y="50808"/>
                  </a:cubicBezTo>
                  <a:cubicBezTo>
                    <a:pt x="55348" y="50808"/>
                    <a:pt x="50929" y="46226"/>
                    <a:pt x="50929" y="40573"/>
                  </a:cubicBezTo>
                  <a:cubicBezTo>
                    <a:pt x="50929" y="34920"/>
                    <a:pt x="55348" y="30338"/>
                    <a:pt x="60798" y="30338"/>
                  </a:cubicBezTo>
                  <a:close/>
                  <a:moveTo>
                    <a:pt x="20507" y="20478"/>
                  </a:moveTo>
                  <a:lnTo>
                    <a:pt x="20507" y="70536"/>
                  </a:lnTo>
                  <a:lnTo>
                    <a:pt x="20507" y="70872"/>
                  </a:lnTo>
                  <a:lnTo>
                    <a:pt x="20469" y="70911"/>
                  </a:lnTo>
                  <a:lnTo>
                    <a:pt x="20507" y="70950"/>
                  </a:lnTo>
                  <a:lnTo>
                    <a:pt x="20507" y="131212"/>
                  </a:lnTo>
                  <a:lnTo>
                    <a:pt x="20507" y="131548"/>
                  </a:lnTo>
                  <a:lnTo>
                    <a:pt x="20469" y="131587"/>
                  </a:lnTo>
                  <a:lnTo>
                    <a:pt x="20507" y="131626"/>
                  </a:lnTo>
                  <a:lnTo>
                    <a:pt x="20507" y="191888"/>
                  </a:lnTo>
                  <a:lnTo>
                    <a:pt x="20507" y="192224"/>
                  </a:lnTo>
                  <a:lnTo>
                    <a:pt x="20469" y="192263"/>
                  </a:lnTo>
                  <a:lnTo>
                    <a:pt x="20507" y="192302"/>
                  </a:lnTo>
                  <a:lnTo>
                    <a:pt x="20507" y="252564"/>
                  </a:lnTo>
                  <a:lnTo>
                    <a:pt x="20507" y="252900"/>
                  </a:lnTo>
                  <a:lnTo>
                    <a:pt x="20469" y="252939"/>
                  </a:lnTo>
                  <a:lnTo>
                    <a:pt x="20507" y="252978"/>
                  </a:lnTo>
                  <a:lnTo>
                    <a:pt x="20507" y="313240"/>
                  </a:lnTo>
                  <a:lnTo>
                    <a:pt x="20507" y="313577"/>
                  </a:lnTo>
                  <a:lnTo>
                    <a:pt x="20469" y="313616"/>
                  </a:lnTo>
                  <a:lnTo>
                    <a:pt x="20507" y="313655"/>
                  </a:lnTo>
                  <a:lnTo>
                    <a:pt x="20507" y="373916"/>
                  </a:lnTo>
                  <a:lnTo>
                    <a:pt x="20507" y="374253"/>
                  </a:lnTo>
                  <a:lnTo>
                    <a:pt x="20469" y="374292"/>
                  </a:lnTo>
                  <a:lnTo>
                    <a:pt x="20507" y="374331"/>
                  </a:lnTo>
                  <a:lnTo>
                    <a:pt x="20507" y="434593"/>
                  </a:lnTo>
                  <a:lnTo>
                    <a:pt x="20507" y="434929"/>
                  </a:lnTo>
                  <a:lnTo>
                    <a:pt x="20469" y="434968"/>
                  </a:lnTo>
                  <a:lnTo>
                    <a:pt x="20507" y="435007"/>
                  </a:lnTo>
                  <a:lnTo>
                    <a:pt x="20507" y="495269"/>
                  </a:lnTo>
                  <a:lnTo>
                    <a:pt x="20507" y="495605"/>
                  </a:lnTo>
                  <a:lnTo>
                    <a:pt x="20469" y="495644"/>
                  </a:lnTo>
                  <a:lnTo>
                    <a:pt x="20507" y="495683"/>
                  </a:lnTo>
                  <a:lnTo>
                    <a:pt x="20507" y="555945"/>
                  </a:lnTo>
                  <a:lnTo>
                    <a:pt x="20507" y="556281"/>
                  </a:lnTo>
                  <a:lnTo>
                    <a:pt x="20469" y="556320"/>
                  </a:lnTo>
                  <a:lnTo>
                    <a:pt x="20507" y="556359"/>
                  </a:lnTo>
                  <a:lnTo>
                    <a:pt x="20507" y="586283"/>
                  </a:lnTo>
                  <a:lnTo>
                    <a:pt x="50887" y="586283"/>
                  </a:lnTo>
                  <a:cubicBezTo>
                    <a:pt x="50887" y="580974"/>
                    <a:pt x="55445" y="576423"/>
                    <a:pt x="60761" y="576423"/>
                  </a:cubicBezTo>
                  <a:cubicBezTo>
                    <a:pt x="66078" y="576423"/>
                    <a:pt x="70635" y="580974"/>
                    <a:pt x="70635" y="586283"/>
                  </a:cubicBezTo>
                  <a:lnTo>
                    <a:pt x="111649" y="586283"/>
                  </a:lnTo>
                  <a:cubicBezTo>
                    <a:pt x="111649" y="580974"/>
                    <a:pt x="116206" y="576423"/>
                    <a:pt x="121523" y="576423"/>
                  </a:cubicBezTo>
                  <a:cubicBezTo>
                    <a:pt x="126839" y="576423"/>
                    <a:pt x="131396" y="580974"/>
                    <a:pt x="131396" y="586283"/>
                  </a:cubicBezTo>
                  <a:lnTo>
                    <a:pt x="172410" y="586283"/>
                  </a:lnTo>
                  <a:cubicBezTo>
                    <a:pt x="172410" y="580974"/>
                    <a:pt x="176967" y="576423"/>
                    <a:pt x="182284" y="576423"/>
                  </a:cubicBezTo>
                  <a:cubicBezTo>
                    <a:pt x="187601" y="576423"/>
                    <a:pt x="192158" y="580974"/>
                    <a:pt x="192158" y="586283"/>
                  </a:cubicBezTo>
                  <a:lnTo>
                    <a:pt x="233172" y="586283"/>
                  </a:lnTo>
                  <a:cubicBezTo>
                    <a:pt x="233172" y="580974"/>
                    <a:pt x="237729" y="576423"/>
                    <a:pt x="243045" y="576423"/>
                  </a:cubicBezTo>
                  <a:cubicBezTo>
                    <a:pt x="248362" y="576423"/>
                    <a:pt x="252919" y="580974"/>
                    <a:pt x="252919" y="586283"/>
                  </a:cubicBezTo>
                  <a:lnTo>
                    <a:pt x="293933" y="586283"/>
                  </a:lnTo>
                  <a:cubicBezTo>
                    <a:pt x="293933" y="580974"/>
                    <a:pt x="298490" y="576423"/>
                    <a:pt x="303807" y="576423"/>
                  </a:cubicBezTo>
                  <a:cubicBezTo>
                    <a:pt x="309123" y="576423"/>
                    <a:pt x="313680" y="580974"/>
                    <a:pt x="313680" y="586283"/>
                  </a:cubicBezTo>
                  <a:lnTo>
                    <a:pt x="354694" y="586283"/>
                  </a:lnTo>
                  <a:cubicBezTo>
                    <a:pt x="354694" y="580974"/>
                    <a:pt x="359252" y="576423"/>
                    <a:pt x="364568" y="576423"/>
                  </a:cubicBezTo>
                  <a:cubicBezTo>
                    <a:pt x="369885" y="576423"/>
                    <a:pt x="374442" y="580974"/>
                    <a:pt x="374442" y="586283"/>
                  </a:cubicBezTo>
                  <a:lnTo>
                    <a:pt x="415456" y="586283"/>
                  </a:lnTo>
                  <a:cubicBezTo>
                    <a:pt x="415456" y="580974"/>
                    <a:pt x="420013" y="576423"/>
                    <a:pt x="425330" y="576423"/>
                  </a:cubicBezTo>
                  <a:cubicBezTo>
                    <a:pt x="430646" y="576423"/>
                    <a:pt x="435203" y="580974"/>
                    <a:pt x="435203" y="586283"/>
                  </a:cubicBezTo>
                  <a:lnTo>
                    <a:pt x="476217" y="586283"/>
                  </a:lnTo>
                  <a:cubicBezTo>
                    <a:pt x="476217" y="580974"/>
                    <a:pt x="480774" y="576423"/>
                    <a:pt x="486091" y="576423"/>
                  </a:cubicBezTo>
                  <a:cubicBezTo>
                    <a:pt x="491408" y="576423"/>
                    <a:pt x="495965" y="580974"/>
                    <a:pt x="495965" y="586283"/>
                  </a:cubicBezTo>
                  <a:lnTo>
                    <a:pt x="536979" y="586283"/>
                  </a:lnTo>
                  <a:cubicBezTo>
                    <a:pt x="536979" y="580974"/>
                    <a:pt x="541536" y="576423"/>
                    <a:pt x="546853" y="576423"/>
                  </a:cubicBezTo>
                  <a:cubicBezTo>
                    <a:pt x="552169" y="576423"/>
                    <a:pt x="556727" y="580974"/>
                    <a:pt x="556727" y="586283"/>
                  </a:cubicBezTo>
                  <a:lnTo>
                    <a:pt x="587107" y="586283"/>
                  </a:lnTo>
                  <a:lnTo>
                    <a:pt x="587107" y="556359"/>
                  </a:lnTo>
                  <a:lnTo>
                    <a:pt x="587145" y="556320"/>
                  </a:lnTo>
                  <a:lnTo>
                    <a:pt x="587107" y="556281"/>
                  </a:lnTo>
                  <a:lnTo>
                    <a:pt x="587107" y="555945"/>
                  </a:lnTo>
                  <a:lnTo>
                    <a:pt x="587107" y="495683"/>
                  </a:lnTo>
                  <a:lnTo>
                    <a:pt x="587145" y="495644"/>
                  </a:lnTo>
                  <a:lnTo>
                    <a:pt x="587107" y="495605"/>
                  </a:lnTo>
                  <a:lnTo>
                    <a:pt x="587107" y="495269"/>
                  </a:lnTo>
                  <a:lnTo>
                    <a:pt x="587107" y="435007"/>
                  </a:lnTo>
                  <a:lnTo>
                    <a:pt x="587145" y="434968"/>
                  </a:lnTo>
                  <a:lnTo>
                    <a:pt x="587107" y="434929"/>
                  </a:lnTo>
                  <a:lnTo>
                    <a:pt x="587107" y="434593"/>
                  </a:lnTo>
                  <a:lnTo>
                    <a:pt x="587107" y="374331"/>
                  </a:lnTo>
                  <a:lnTo>
                    <a:pt x="587145" y="374292"/>
                  </a:lnTo>
                  <a:lnTo>
                    <a:pt x="587107" y="374253"/>
                  </a:lnTo>
                  <a:lnTo>
                    <a:pt x="587107" y="373916"/>
                  </a:lnTo>
                  <a:lnTo>
                    <a:pt x="587107" y="313655"/>
                  </a:lnTo>
                  <a:lnTo>
                    <a:pt x="587145" y="313616"/>
                  </a:lnTo>
                  <a:lnTo>
                    <a:pt x="587107" y="313577"/>
                  </a:lnTo>
                  <a:lnTo>
                    <a:pt x="587107" y="313240"/>
                  </a:lnTo>
                  <a:lnTo>
                    <a:pt x="587107" y="252978"/>
                  </a:lnTo>
                  <a:lnTo>
                    <a:pt x="587145" y="252939"/>
                  </a:lnTo>
                  <a:lnTo>
                    <a:pt x="587107" y="252900"/>
                  </a:lnTo>
                  <a:lnTo>
                    <a:pt x="587107" y="252564"/>
                  </a:lnTo>
                  <a:lnTo>
                    <a:pt x="587107" y="192302"/>
                  </a:lnTo>
                  <a:lnTo>
                    <a:pt x="587145" y="192263"/>
                  </a:lnTo>
                  <a:lnTo>
                    <a:pt x="587107" y="192224"/>
                  </a:lnTo>
                  <a:lnTo>
                    <a:pt x="587107" y="191888"/>
                  </a:lnTo>
                  <a:lnTo>
                    <a:pt x="587107" y="131626"/>
                  </a:lnTo>
                  <a:lnTo>
                    <a:pt x="587145" y="131587"/>
                  </a:lnTo>
                  <a:lnTo>
                    <a:pt x="587107" y="131548"/>
                  </a:lnTo>
                  <a:lnTo>
                    <a:pt x="587107" y="131212"/>
                  </a:lnTo>
                  <a:lnTo>
                    <a:pt x="587107" y="70950"/>
                  </a:lnTo>
                  <a:lnTo>
                    <a:pt x="587145" y="70911"/>
                  </a:lnTo>
                  <a:lnTo>
                    <a:pt x="587107" y="70872"/>
                  </a:lnTo>
                  <a:lnTo>
                    <a:pt x="587107" y="70536"/>
                  </a:lnTo>
                  <a:lnTo>
                    <a:pt x="587107" y="20478"/>
                  </a:lnTo>
                  <a:close/>
                  <a:moveTo>
                    <a:pt x="0" y="0"/>
                  </a:moveTo>
                  <a:lnTo>
                    <a:pt x="607614" y="0"/>
                  </a:lnTo>
                  <a:lnTo>
                    <a:pt x="607614" y="606761"/>
                  </a:lnTo>
                  <a:lnTo>
                    <a:pt x="0" y="606761"/>
                  </a:lnTo>
                  <a:close/>
                </a:path>
              </a:pathLst>
            </a:custGeom>
            <a:solidFill>
              <a:srgbClr val="FA514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2179213" y="2666437"/>
              <a:ext cx="417000" cy="343523"/>
            </a:xfrm>
            <a:custGeom>
              <a:avLst/>
              <a:gdLst>
                <a:gd name="connsiteX0" fmla="*/ 121763 h 600884"/>
                <a:gd name="connsiteY0" fmla="*/ 121763 h 600884"/>
                <a:gd name="connsiteX1" fmla="*/ 121763 h 600884"/>
                <a:gd name="connsiteY1" fmla="*/ 121763 h 600884"/>
                <a:gd name="connsiteX2" fmla="*/ 121763 h 600884"/>
                <a:gd name="connsiteY2" fmla="*/ 121763 h 600884"/>
                <a:gd name="connsiteX3" fmla="*/ 121763 h 600884"/>
                <a:gd name="connsiteY3" fmla="*/ 121763 h 600884"/>
                <a:gd name="connsiteX4" fmla="*/ 121763 h 600884"/>
                <a:gd name="connsiteY4" fmla="*/ 121763 h 600884"/>
                <a:gd name="connsiteX5" fmla="*/ 121763 h 600884"/>
                <a:gd name="connsiteY5" fmla="*/ 121763 h 600884"/>
                <a:gd name="connsiteX6" fmla="*/ 121763 h 600884"/>
                <a:gd name="connsiteY6" fmla="*/ 121763 h 600884"/>
                <a:gd name="connsiteX7" fmla="*/ 121763 h 600884"/>
                <a:gd name="connsiteY7" fmla="*/ 121763 h 600884"/>
                <a:gd name="connsiteX8" fmla="*/ 121763 h 600884"/>
                <a:gd name="connsiteY8" fmla="*/ 121763 h 600884"/>
                <a:gd name="connsiteX9" fmla="*/ 121763 h 600884"/>
                <a:gd name="connsiteY9" fmla="*/ 121763 h 600884"/>
                <a:gd name="connsiteX10" fmla="*/ 121763 h 600884"/>
                <a:gd name="connsiteY10" fmla="*/ 121763 h 600884"/>
                <a:gd name="connsiteX11" fmla="*/ 121763 h 600884"/>
                <a:gd name="connsiteY11" fmla="*/ 121763 h 600884"/>
                <a:gd name="connsiteX12" fmla="*/ 121763 h 600884"/>
                <a:gd name="connsiteY12" fmla="*/ 121763 h 600884"/>
                <a:gd name="connsiteX13" fmla="*/ 121763 h 600884"/>
                <a:gd name="connsiteY13" fmla="*/ 121763 h 600884"/>
                <a:gd name="connsiteX14" fmla="*/ 121763 h 600884"/>
                <a:gd name="connsiteY14" fmla="*/ 121763 h 600884"/>
                <a:gd name="connsiteX15" fmla="*/ 121763 h 600884"/>
                <a:gd name="connsiteY15" fmla="*/ 121763 h 600884"/>
                <a:gd name="connsiteX16" fmla="*/ 121763 h 600884"/>
                <a:gd name="connsiteY16" fmla="*/ 121763 h 600884"/>
                <a:gd name="connsiteX17" fmla="*/ 121763 h 600884"/>
                <a:gd name="connsiteY17" fmla="*/ 121763 h 600884"/>
                <a:gd name="connsiteX18" fmla="*/ 121763 h 600884"/>
                <a:gd name="connsiteY18" fmla="*/ 121763 h 600884"/>
                <a:gd name="connsiteX19" fmla="*/ 121763 h 600884"/>
                <a:gd name="connsiteY19" fmla="*/ 121763 h 600884"/>
                <a:gd name="connsiteX20" fmla="*/ 121763 h 600884"/>
                <a:gd name="connsiteY20" fmla="*/ 121763 h 600884"/>
                <a:gd name="connsiteX21" fmla="*/ 121763 h 600884"/>
                <a:gd name="connsiteY21" fmla="*/ 121763 h 600884"/>
                <a:gd name="connsiteX22" fmla="*/ 121763 h 600884"/>
                <a:gd name="connsiteY22" fmla="*/ 121763 h 600884"/>
                <a:gd name="connsiteX23" fmla="*/ 121763 h 600884"/>
                <a:gd name="connsiteY23" fmla="*/ 121763 h 600884"/>
                <a:gd name="connsiteX24" fmla="*/ 121763 h 600884"/>
                <a:gd name="connsiteY24" fmla="*/ 121763 h 600884"/>
                <a:gd name="connsiteX25" fmla="*/ 121763 h 600884"/>
                <a:gd name="connsiteY25" fmla="*/ 121763 h 600884"/>
                <a:gd name="connsiteX26" fmla="*/ 121763 h 600884"/>
                <a:gd name="connsiteY26" fmla="*/ 121763 h 600884"/>
                <a:gd name="connsiteX27" fmla="*/ 121763 h 600884"/>
                <a:gd name="connsiteY27" fmla="*/ 121763 h 600884"/>
                <a:gd name="connsiteX28" fmla="*/ 121763 h 600884"/>
                <a:gd name="connsiteY28" fmla="*/ 121763 h 600884"/>
                <a:gd name="connsiteX29" fmla="*/ 121763 h 600884"/>
                <a:gd name="connsiteY29" fmla="*/ 121763 h 600884"/>
                <a:gd name="connsiteX30" fmla="*/ 121763 h 600884"/>
                <a:gd name="connsiteY30" fmla="*/ 121763 h 600884"/>
                <a:gd name="connsiteX31" fmla="*/ 121763 h 600884"/>
                <a:gd name="connsiteY31" fmla="*/ 121763 h 600884"/>
                <a:gd name="connsiteX32" fmla="*/ 121763 h 600884"/>
                <a:gd name="connsiteY32" fmla="*/ 121763 h 600884"/>
                <a:gd name="connsiteX33" fmla="*/ 121763 h 600884"/>
                <a:gd name="connsiteY33" fmla="*/ 121763 h 600884"/>
                <a:gd name="connsiteX34" fmla="*/ 121763 h 600884"/>
                <a:gd name="connsiteY34" fmla="*/ 121763 h 600884"/>
                <a:gd name="connsiteX35" fmla="*/ 121763 h 600884"/>
                <a:gd name="connsiteY35" fmla="*/ 121763 h 600884"/>
                <a:gd name="connsiteX36" fmla="*/ 121763 h 600884"/>
                <a:gd name="connsiteY36" fmla="*/ 121763 h 600884"/>
                <a:gd name="connsiteX37" fmla="*/ 121763 h 600884"/>
                <a:gd name="connsiteY37" fmla="*/ 121763 h 600884"/>
                <a:gd name="connsiteX38" fmla="*/ 121763 h 600884"/>
                <a:gd name="connsiteY38" fmla="*/ 121763 h 600884"/>
                <a:gd name="connsiteX39" fmla="*/ 121763 h 600884"/>
                <a:gd name="connsiteY39" fmla="*/ 121763 h 600884"/>
                <a:gd name="connsiteX40" fmla="*/ 121763 h 600884"/>
                <a:gd name="connsiteY40" fmla="*/ 121763 h 600884"/>
                <a:gd name="connsiteX41" fmla="*/ 121763 h 600884"/>
                <a:gd name="connsiteY41" fmla="*/ 121763 h 600884"/>
                <a:gd name="connsiteX42" fmla="*/ 121763 h 600884"/>
                <a:gd name="connsiteY42" fmla="*/ 121763 h 600884"/>
                <a:gd name="connsiteX43" fmla="*/ 121763 h 600884"/>
                <a:gd name="connsiteY43" fmla="*/ 121763 h 600884"/>
                <a:gd name="connsiteX44" fmla="*/ 121763 h 600884"/>
                <a:gd name="connsiteY44" fmla="*/ 121763 h 600884"/>
                <a:gd name="connsiteX45" fmla="*/ 121763 h 600884"/>
                <a:gd name="connsiteY45" fmla="*/ 121763 h 600884"/>
                <a:gd name="connsiteX46" fmla="*/ 121763 h 600884"/>
                <a:gd name="connsiteY46" fmla="*/ 121763 h 600884"/>
                <a:gd name="connsiteX47" fmla="*/ 121763 h 600884"/>
                <a:gd name="connsiteY47" fmla="*/ 121763 h 600884"/>
                <a:gd name="connsiteX48" fmla="*/ 121763 h 600884"/>
                <a:gd name="connsiteY48" fmla="*/ 121763 h 600884"/>
                <a:gd name="connsiteX49" fmla="*/ 121763 h 600884"/>
                <a:gd name="connsiteY49" fmla="*/ 121763 h 600884"/>
                <a:gd name="connsiteX50" fmla="*/ 121763 h 600884"/>
                <a:gd name="connsiteY50" fmla="*/ 121763 h 600884"/>
                <a:gd name="connsiteX51" fmla="*/ 121763 h 600884"/>
                <a:gd name="connsiteY51" fmla="*/ 121763 h 600884"/>
                <a:gd name="connsiteX52" fmla="*/ 121763 h 600884"/>
                <a:gd name="connsiteY52" fmla="*/ 121763 h 600884"/>
                <a:gd name="connsiteX53" fmla="*/ 121763 h 600884"/>
                <a:gd name="connsiteY53" fmla="*/ 121763 h 600884"/>
                <a:gd name="connsiteX54" fmla="*/ 121763 h 600884"/>
                <a:gd name="connsiteY54" fmla="*/ 121763 h 600884"/>
                <a:gd name="connsiteX55" fmla="*/ 121763 h 600884"/>
                <a:gd name="connsiteY55" fmla="*/ 121763 h 600884"/>
                <a:gd name="connsiteX56" fmla="*/ 121763 h 600884"/>
                <a:gd name="connsiteY56" fmla="*/ 121763 h 600884"/>
                <a:gd name="connsiteX57" fmla="*/ 121763 h 600884"/>
                <a:gd name="connsiteY57" fmla="*/ 121763 h 600884"/>
                <a:gd name="connsiteX58" fmla="*/ 121763 h 600884"/>
                <a:gd name="connsiteY58" fmla="*/ 121763 h 600884"/>
                <a:gd name="connsiteX59" fmla="*/ 121763 h 600884"/>
                <a:gd name="connsiteY59" fmla="*/ 121763 h 600884"/>
                <a:gd name="connsiteX60" fmla="*/ 121763 h 600884"/>
                <a:gd name="connsiteY60" fmla="*/ 121763 h 600884"/>
                <a:gd name="connsiteX61" fmla="*/ 121763 h 600884"/>
                <a:gd name="connsiteY61" fmla="*/ 121763 h 600884"/>
                <a:gd name="connsiteX62" fmla="*/ 121763 h 600884"/>
                <a:gd name="connsiteY62" fmla="*/ 121763 h 600884"/>
                <a:gd name="connsiteX63" fmla="*/ 121763 h 600884"/>
                <a:gd name="connsiteY63" fmla="*/ 121763 h 600884"/>
                <a:gd name="connsiteX64" fmla="*/ 121763 h 600884"/>
                <a:gd name="connsiteY64" fmla="*/ 121763 h 600884"/>
                <a:gd name="connsiteX65" fmla="*/ 121763 h 600884"/>
                <a:gd name="connsiteY65" fmla="*/ 121763 h 600884"/>
                <a:gd name="connsiteX66" fmla="*/ 121763 h 600884"/>
                <a:gd name="connsiteY66" fmla="*/ 121763 h 600884"/>
                <a:gd name="connsiteX67" fmla="*/ 121763 h 600884"/>
                <a:gd name="connsiteY67" fmla="*/ 121763 h 600884"/>
                <a:gd name="connsiteX68" fmla="*/ 121763 h 600884"/>
                <a:gd name="connsiteY68" fmla="*/ 121763 h 600884"/>
                <a:gd name="connsiteX69" fmla="*/ 121763 h 600884"/>
                <a:gd name="connsiteY69" fmla="*/ 121763 h 600884"/>
                <a:gd name="connsiteX70" fmla="*/ 121763 h 600884"/>
                <a:gd name="connsiteY70" fmla="*/ 121763 h 600884"/>
                <a:gd name="connsiteX71" fmla="*/ 121763 h 600884"/>
                <a:gd name="connsiteY71" fmla="*/ 121763 h 600884"/>
                <a:gd name="connsiteX72" fmla="*/ 121763 h 600884"/>
                <a:gd name="connsiteY72" fmla="*/ 121763 h 600884"/>
                <a:gd name="connsiteX73" fmla="*/ 121763 h 600884"/>
                <a:gd name="connsiteY73" fmla="*/ 121763 h 600884"/>
                <a:gd name="connsiteX74" fmla="*/ 121763 h 600884"/>
                <a:gd name="connsiteY74" fmla="*/ 121763 h 600884"/>
                <a:gd name="connsiteX75" fmla="*/ 121763 h 600884"/>
                <a:gd name="connsiteY75" fmla="*/ 121763 h 600884"/>
                <a:gd name="connsiteX76" fmla="*/ 121763 h 600884"/>
                <a:gd name="connsiteY76" fmla="*/ 121763 h 600884"/>
                <a:gd name="connsiteX77" fmla="*/ 121763 h 600884"/>
                <a:gd name="connsiteY77" fmla="*/ 121763 h 600884"/>
                <a:gd name="connsiteX78" fmla="*/ 121763 h 600884"/>
                <a:gd name="connsiteY78" fmla="*/ 121763 h 600884"/>
                <a:gd name="connsiteX79" fmla="*/ 121763 h 600884"/>
                <a:gd name="connsiteY79" fmla="*/ 121763 h 600884"/>
                <a:gd name="connsiteX80" fmla="*/ 121763 h 600884"/>
                <a:gd name="connsiteY80" fmla="*/ 121763 h 600884"/>
                <a:gd name="connsiteX81" fmla="*/ 121763 h 600884"/>
                <a:gd name="connsiteY81" fmla="*/ 121763 h 600884"/>
                <a:gd name="connsiteX82" fmla="*/ 121763 h 600884"/>
                <a:gd name="connsiteY82" fmla="*/ 121763 h 600884"/>
                <a:gd name="connsiteX83" fmla="*/ 121763 h 600884"/>
                <a:gd name="connsiteY83" fmla="*/ 121763 h 600884"/>
                <a:gd name="connsiteX84" fmla="*/ 121763 h 600884"/>
                <a:gd name="connsiteY84" fmla="*/ 121763 h 600884"/>
                <a:gd name="connsiteX85" fmla="*/ 121763 h 600884"/>
                <a:gd name="connsiteY85" fmla="*/ 121763 h 600884"/>
                <a:gd name="connsiteX86" fmla="*/ 121763 h 600884"/>
                <a:gd name="connsiteY86" fmla="*/ 121763 h 600884"/>
                <a:gd name="connsiteX87" fmla="*/ 121763 h 600884"/>
                <a:gd name="connsiteY87" fmla="*/ 121763 h 600884"/>
                <a:gd name="connsiteX88" fmla="*/ 121763 h 600884"/>
                <a:gd name="connsiteY88" fmla="*/ 121763 h 600884"/>
                <a:gd name="connsiteX89" fmla="*/ 121763 h 600884"/>
                <a:gd name="connsiteY89" fmla="*/ 121763 h 600884"/>
                <a:gd name="connsiteX90" fmla="*/ 121763 h 600884"/>
                <a:gd name="connsiteY90" fmla="*/ 121763 h 600884"/>
                <a:gd name="connsiteX91" fmla="*/ 121763 h 600884"/>
                <a:gd name="connsiteY91" fmla="*/ 121763 h 600884"/>
                <a:gd name="connsiteX92" fmla="*/ 121763 h 600884"/>
                <a:gd name="connsiteY92" fmla="*/ 121763 h 600884"/>
                <a:gd name="connsiteX93" fmla="*/ 121763 h 600884"/>
                <a:gd name="connsiteY93" fmla="*/ 121763 h 600884"/>
                <a:gd name="connsiteX94" fmla="*/ 121763 h 600884"/>
                <a:gd name="connsiteY94" fmla="*/ 121763 h 600884"/>
                <a:gd name="connsiteX95" fmla="*/ 121763 h 600884"/>
                <a:gd name="connsiteY95" fmla="*/ 121763 h 600884"/>
                <a:gd name="connsiteX96" fmla="*/ 121763 h 600884"/>
                <a:gd name="connsiteY96" fmla="*/ 121763 h 600884"/>
                <a:gd name="connsiteX97" fmla="*/ 121763 h 600884"/>
                <a:gd name="connsiteY97" fmla="*/ 121763 h 600884"/>
                <a:gd name="connsiteX98" fmla="*/ 121763 h 600884"/>
                <a:gd name="connsiteY98" fmla="*/ 121763 h 600884"/>
                <a:gd name="connsiteX99" fmla="*/ 121763 h 600884"/>
                <a:gd name="connsiteY99" fmla="*/ 121763 h 600884"/>
                <a:gd name="connsiteX100" fmla="*/ 121763 h 600884"/>
                <a:gd name="connsiteY100" fmla="*/ 121763 h 600884"/>
                <a:gd name="connsiteX101" fmla="*/ 121763 h 600884"/>
                <a:gd name="connsiteY101" fmla="*/ 121763 h 600884"/>
                <a:gd name="connsiteX102" fmla="*/ 121763 h 600884"/>
                <a:gd name="connsiteY102" fmla="*/ 121763 h 600884"/>
                <a:gd name="connsiteX103" fmla="*/ 121763 h 600884"/>
                <a:gd name="connsiteY103" fmla="*/ 121763 h 600884"/>
                <a:gd name="connsiteX104" fmla="*/ 121763 h 600884"/>
                <a:gd name="connsiteY104" fmla="*/ 121763 h 600884"/>
                <a:gd name="connsiteX105" fmla="*/ 121763 h 600884"/>
                <a:gd name="connsiteY105" fmla="*/ 121763 h 600884"/>
                <a:gd name="connsiteX106" fmla="*/ 121763 h 600884"/>
                <a:gd name="connsiteY106" fmla="*/ 121763 h 600884"/>
                <a:gd name="connsiteX107" fmla="*/ 121763 h 600884"/>
                <a:gd name="connsiteY107" fmla="*/ 121763 h 600884"/>
                <a:gd name="connsiteX108" fmla="*/ 121763 h 600884"/>
                <a:gd name="connsiteY108" fmla="*/ 121763 h 600884"/>
                <a:gd name="connsiteX109" fmla="*/ 121763 h 600884"/>
                <a:gd name="connsiteY109" fmla="*/ 121763 h 600884"/>
                <a:gd name="connsiteX110" fmla="*/ 121763 h 600884"/>
                <a:gd name="connsiteY110" fmla="*/ 121763 h 600884"/>
                <a:gd name="connsiteX111" fmla="*/ 121763 h 600884"/>
                <a:gd name="connsiteY111" fmla="*/ 121763 h 600884"/>
                <a:gd name="connsiteX112" fmla="*/ 121763 h 600884"/>
                <a:gd name="connsiteY112" fmla="*/ 121763 h 600884"/>
                <a:gd name="connsiteX113" fmla="*/ 121763 h 600884"/>
                <a:gd name="connsiteY113" fmla="*/ 121763 h 600884"/>
                <a:gd name="connsiteX114" fmla="*/ 121763 h 600884"/>
                <a:gd name="connsiteY114" fmla="*/ 121763 h 600884"/>
                <a:gd name="connsiteX115" fmla="*/ 121763 h 600884"/>
                <a:gd name="connsiteY115" fmla="*/ 121763 h 600884"/>
                <a:gd name="connsiteX116" fmla="*/ 121763 h 600884"/>
                <a:gd name="connsiteY116" fmla="*/ 121763 h 600884"/>
                <a:gd name="connsiteX117" fmla="*/ 121763 h 600884"/>
                <a:gd name="connsiteY117" fmla="*/ 121763 h 600884"/>
                <a:gd name="connsiteX118" fmla="*/ 121763 h 600884"/>
                <a:gd name="connsiteY118" fmla="*/ 121763 h 600884"/>
                <a:gd name="connsiteX119" fmla="*/ 121763 h 600884"/>
                <a:gd name="connsiteY119" fmla="*/ 121763 h 600884"/>
                <a:gd name="connsiteX120" fmla="*/ 121763 h 600884"/>
                <a:gd name="connsiteY120" fmla="*/ 121763 h 600884"/>
                <a:gd name="connsiteX121" fmla="*/ 121763 h 600884"/>
                <a:gd name="connsiteY121" fmla="*/ 121763 h 600884"/>
                <a:gd name="connsiteX122" fmla="*/ 121763 h 600884"/>
                <a:gd name="connsiteY122" fmla="*/ 121763 h 600884"/>
                <a:gd name="connsiteX123" fmla="*/ 121763 h 600884"/>
                <a:gd name="connsiteY123" fmla="*/ 121763 h 600884"/>
                <a:gd name="connsiteX124" fmla="*/ 121763 h 600884"/>
                <a:gd name="connsiteY124" fmla="*/ 121763 h 600884"/>
                <a:gd name="connsiteX125" fmla="*/ 121763 h 600884"/>
                <a:gd name="connsiteY125" fmla="*/ 121763 h 600884"/>
                <a:gd name="connsiteX126" fmla="*/ 121763 h 600884"/>
                <a:gd name="connsiteY126" fmla="*/ 121763 h 600884"/>
                <a:gd name="connsiteX127" fmla="*/ 121763 h 600884"/>
                <a:gd name="connsiteY127" fmla="*/ 121763 h 600884"/>
                <a:gd name="connsiteX128" fmla="*/ 121763 h 600884"/>
                <a:gd name="connsiteY128" fmla="*/ 121763 h 600884"/>
                <a:gd name="connsiteX129" fmla="*/ 121763 h 600884"/>
                <a:gd name="connsiteY129" fmla="*/ 121763 h 600884"/>
                <a:gd name="connsiteX130" fmla="*/ 121763 h 600884"/>
                <a:gd name="connsiteY130" fmla="*/ 121763 h 600884"/>
                <a:gd name="connsiteX131" fmla="*/ 121763 h 600884"/>
                <a:gd name="connsiteY131" fmla="*/ 121763 h 600884"/>
                <a:gd name="connsiteX132" fmla="*/ 121763 h 600884"/>
                <a:gd name="connsiteY132" fmla="*/ 121763 h 600884"/>
                <a:gd name="connsiteX133" fmla="*/ 121763 h 600884"/>
                <a:gd name="connsiteY133" fmla="*/ 121763 h 600884"/>
                <a:gd name="connsiteX134" fmla="*/ 121763 h 600884"/>
                <a:gd name="connsiteY134" fmla="*/ 121763 h 600884"/>
                <a:gd name="connsiteX135" fmla="*/ 121763 h 600884"/>
                <a:gd name="connsiteY135" fmla="*/ 121763 h 600884"/>
                <a:gd name="connsiteX136" fmla="*/ 121763 h 600884"/>
                <a:gd name="connsiteY136" fmla="*/ 121763 h 600884"/>
                <a:gd name="connsiteX137" fmla="*/ 121763 h 600884"/>
                <a:gd name="connsiteY137" fmla="*/ 121763 h 600884"/>
                <a:gd name="connsiteX138" fmla="*/ 121763 h 600884"/>
                <a:gd name="connsiteY138" fmla="*/ 121763 h 600884"/>
                <a:gd name="connsiteX139" fmla="*/ 121763 h 600884"/>
                <a:gd name="connsiteY139" fmla="*/ 121763 h 600884"/>
                <a:gd name="connsiteX140" fmla="*/ 121763 h 600884"/>
                <a:gd name="connsiteY140" fmla="*/ 121763 h 600884"/>
                <a:gd name="connsiteX141" fmla="*/ 121763 h 600884"/>
                <a:gd name="connsiteY141" fmla="*/ 121763 h 600884"/>
                <a:gd name="connsiteX142" fmla="*/ 121763 h 600884"/>
                <a:gd name="connsiteY142" fmla="*/ 121763 h 600884"/>
                <a:gd name="connsiteX143" fmla="*/ 121763 h 600884"/>
                <a:gd name="connsiteY143" fmla="*/ 121763 h 600884"/>
                <a:gd name="connsiteX144" fmla="*/ 121763 h 600884"/>
                <a:gd name="connsiteY144" fmla="*/ 121763 h 600884"/>
                <a:gd name="connsiteX145" fmla="*/ 121763 h 600884"/>
                <a:gd name="connsiteY145" fmla="*/ 121763 h 600884"/>
                <a:gd name="connsiteX146" fmla="*/ 121763 h 600884"/>
                <a:gd name="connsiteY146" fmla="*/ 121763 h 600884"/>
                <a:gd name="connsiteX147" fmla="*/ 121763 h 600884"/>
                <a:gd name="connsiteY147" fmla="*/ 121763 h 600884"/>
                <a:gd name="connsiteX148" fmla="*/ 121763 h 600884"/>
                <a:gd name="connsiteY148" fmla="*/ 121763 h 600884"/>
                <a:gd name="connsiteX149" fmla="*/ 121763 h 600884"/>
                <a:gd name="connsiteY149" fmla="*/ 121763 h 600884"/>
                <a:gd name="connsiteX150" fmla="*/ 121763 h 600884"/>
                <a:gd name="connsiteY150" fmla="*/ 121763 h 600884"/>
                <a:gd name="connsiteX151" fmla="*/ 121763 h 600884"/>
                <a:gd name="connsiteY151" fmla="*/ 121763 h 600884"/>
                <a:gd name="connsiteX152" fmla="*/ 121763 h 600884"/>
                <a:gd name="connsiteY152" fmla="*/ 121763 h 600884"/>
                <a:gd name="connsiteX153" fmla="*/ 121763 h 600884"/>
                <a:gd name="connsiteY153" fmla="*/ 121763 h 600884"/>
                <a:gd name="connsiteX154" fmla="*/ 121763 h 600884"/>
                <a:gd name="connsiteY154" fmla="*/ 121763 h 600884"/>
                <a:gd name="connsiteX155" fmla="*/ 121763 h 600884"/>
                <a:gd name="connsiteY155" fmla="*/ 121763 h 600884"/>
                <a:gd name="connsiteX156" fmla="*/ 121763 h 600884"/>
                <a:gd name="connsiteY156" fmla="*/ 121763 h 600884"/>
                <a:gd name="connsiteX157" fmla="*/ 121763 h 600884"/>
                <a:gd name="connsiteY157" fmla="*/ 121763 h 600884"/>
                <a:gd name="connsiteX158" fmla="*/ 121763 h 600884"/>
                <a:gd name="connsiteY158" fmla="*/ 121763 h 600884"/>
                <a:gd name="connsiteX159" fmla="*/ 121763 h 600884"/>
                <a:gd name="connsiteY159" fmla="*/ 121763 h 600884"/>
                <a:gd name="connsiteX160" fmla="*/ 121763 h 600884"/>
                <a:gd name="connsiteY160" fmla="*/ 121763 h 600884"/>
                <a:gd name="connsiteX161" fmla="*/ 121763 h 600884"/>
                <a:gd name="connsiteY161" fmla="*/ 121763 h 600884"/>
                <a:gd name="connsiteX162" fmla="*/ 121763 h 600884"/>
                <a:gd name="connsiteY162" fmla="*/ 121763 h 600884"/>
                <a:gd name="connsiteX163" fmla="*/ 121763 h 600884"/>
                <a:gd name="connsiteY163" fmla="*/ 121763 h 600884"/>
                <a:gd name="connsiteX164" fmla="*/ 121763 h 600884"/>
                <a:gd name="connsiteY164" fmla="*/ 121763 h 600884"/>
                <a:gd name="connsiteX165" fmla="*/ 121763 h 600884"/>
                <a:gd name="connsiteY165" fmla="*/ 121763 h 600884"/>
                <a:gd name="connsiteX166" fmla="*/ 121763 h 600884"/>
                <a:gd name="connsiteY166" fmla="*/ 121763 h 600884"/>
                <a:gd name="connsiteX167" fmla="*/ 121763 h 600884"/>
                <a:gd name="connsiteY167" fmla="*/ 121763 h 600884"/>
                <a:gd name="connsiteX168" fmla="*/ 121763 h 600884"/>
                <a:gd name="connsiteY168" fmla="*/ 121763 h 600884"/>
                <a:gd name="connsiteX169" fmla="*/ 121763 h 600884"/>
                <a:gd name="connsiteY169" fmla="*/ 121763 h 600884"/>
                <a:gd name="connsiteX170" fmla="*/ 121763 h 600884"/>
                <a:gd name="connsiteY170" fmla="*/ 121763 h 600884"/>
                <a:gd name="connsiteX171" fmla="*/ 121763 h 600884"/>
                <a:gd name="connsiteY171" fmla="*/ 121763 h 600884"/>
                <a:gd name="connsiteX172" fmla="*/ 121763 h 600884"/>
                <a:gd name="connsiteY172" fmla="*/ 121763 h 600884"/>
                <a:gd name="connsiteX173" fmla="*/ 121763 h 600884"/>
                <a:gd name="connsiteY173" fmla="*/ 121763 h 600884"/>
                <a:gd name="connsiteX174" fmla="*/ 121763 h 600884"/>
                <a:gd name="connsiteY174" fmla="*/ 121763 h 600884"/>
                <a:gd name="connsiteX175" fmla="*/ 121763 h 600884"/>
                <a:gd name="connsiteY175" fmla="*/ 121763 h 600884"/>
                <a:gd name="connsiteX176" fmla="*/ 121763 h 600884"/>
                <a:gd name="connsiteY176" fmla="*/ 121763 h 600884"/>
                <a:gd name="connsiteX177" fmla="*/ 121763 h 600884"/>
                <a:gd name="connsiteY177" fmla="*/ 121763 h 600884"/>
                <a:gd name="connsiteX178" fmla="*/ 121763 h 600884"/>
                <a:gd name="connsiteY178" fmla="*/ 121763 h 600884"/>
                <a:gd name="connsiteX179" fmla="*/ 121763 h 600884"/>
                <a:gd name="connsiteY179" fmla="*/ 121763 h 600884"/>
                <a:gd name="connsiteX180" fmla="*/ 121763 h 600884"/>
                <a:gd name="connsiteY180" fmla="*/ 121763 h 600884"/>
                <a:gd name="connsiteX181" fmla="*/ 121763 h 600884"/>
                <a:gd name="connsiteY181" fmla="*/ 121763 h 600884"/>
                <a:gd name="connsiteX182" fmla="*/ 121763 h 600884"/>
                <a:gd name="connsiteY182" fmla="*/ 121763 h 600884"/>
                <a:gd name="connsiteX183" fmla="*/ 121763 h 600884"/>
                <a:gd name="connsiteY183" fmla="*/ 121763 h 600884"/>
                <a:gd name="connsiteX184" fmla="*/ 121763 h 600884"/>
                <a:gd name="connsiteY184" fmla="*/ 121763 h 600884"/>
                <a:gd name="connsiteX185" fmla="*/ 121763 h 600884"/>
                <a:gd name="connsiteY185" fmla="*/ 121763 h 600884"/>
                <a:gd name="connsiteX186" fmla="*/ 121763 h 600884"/>
                <a:gd name="connsiteY186" fmla="*/ 121763 h 600884"/>
                <a:gd name="connsiteX187" fmla="*/ 121763 h 600884"/>
                <a:gd name="connsiteY187" fmla="*/ 121763 h 600884"/>
                <a:gd name="connsiteX188" fmla="*/ 121763 h 600884"/>
                <a:gd name="connsiteY188" fmla="*/ 121763 h 600884"/>
                <a:gd name="connsiteX189" fmla="*/ 121763 h 600884"/>
                <a:gd name="connsiteY189" fmla="*/ 121763 h 600884"/>
                <a:gd name="connsiteX190" fmla="*/ 121763 h 600884"/>
                <a:gd name="connsiteY190" fmla="*/ 121763 h 600884"/>
                <a:gd name="connsiteX191" fmla="*/ 121763 h 600884"/>
                <a:gd name="connsiteY191" fmla="*/ 121763 h 600884"/>
                <a:gd name="connsiteX192" fmla="*/ 121763 h 600884"/>
                <a:gd name="connsiteY192" fmla="*/ 121763 h 600884"/>
                <a:gd name="connsiteX193" fmla="*/ 121763 h 600884"/>
                <a:gd name="connsiteY193" fmla="*/ 121763 h 600884"/>
                <a:gd name="connsiteX194" fmla="*/ 121763 h 600884"/>
                <a:gd name="connsiteY194" fmla="*/ 121763 h 600884"/>
                <a:gd name="connsiteX195" fmla="*/ 121763 h 600884"/>
                <a:gd name="connsiteY195" fmla="*/ 121763 h 600884"/>
                <a:gd name="connsiteX196" fmla="*/ 121763 h 600884"/>
                <a:gd name="connsiteY196" fmla="*/ 121763 h 600884"/>
                <a:gd name="connsiteX197" fmla="*/ 121763 h 600884"/>
                <a:gd name="connsiteY197" fmla="*/ 121763 h 600884"/>
                <a:gd name="connsiteX198" fmla="*/ 121763 h 600884"/>
                <a:gd name="connsiteY198" fmla="*/ 121763 h 600884"/>
                <a:gd name="connsiteX199" fmla="*/ 121763 h 600884"/>
                <a:gd name="connsiteY199" fmla="*/ 121763 h 600884"/>
                <a:gd name="connsiteX200" fmla="*/ 121763 h 600884"/>
                <a:gd name="connsiteY200" fmla="*/ 121763 h 600884"/>
                <a:gd name="connsiteX201" fmla="*/ 121763 h 600884"/>
                <a:gd name="connsiteY201" fmla="*/ 121763 h 600884"/>
                <a:gd name="connsiteX202" fmla="*/ 121763 h 600884"/>
                <a:gd name="connsiteY202" fmla="*/ 121763 h 600884"/>
                <a:gd name="connsiteX203" fmla="*/ 121763 h 600884"/>
                <a:gd name="connsiteY203" fmla="*/ 121763 h 600884"/>
                <a:gd name="connsiteX204" fmla="*/ 121763 h 600884"/>
                <a:gd name="connsiteY204" fmla="*/ 121763 h 600884"/>
                <a:gd name="connsiteX205" fmla="*/ 121763 h 600884"/>
                <a:gd name="connsiteY205" fmla="*/ 121763 h 600884"/>
                <a:gd name="connsiteX206" fmla="*/ 121763 h 600884"/>
                <a:gd name="connsiteY206" fmla="*/ 121763 h 600884"/>
                <a:gd name="connsiteX207" fmla="*/ 121763 h 600884"/>
                <a:gd name="connsiteY207" fmla="*/ 121763 h 600884"/>
                <a:gd name="connsiteX208" fmla="*/ 121763 h 600884"/>
                <a:gd name="connsiteY208" fmla="*/ 121763 h 600884"/>
                <a:gd name="connsiteX209" fmla="*/ 121763 h 600884"/>
                <a:gd name="connsiteY209" fmla="*/ 121763 h 600884"/>
                <a:gd name="connsiteX210" fmla="*/ 121763 h 600884"/>
                <a:gd name="connsiteY210" fmla="*/ 121763 h 600884"/>
                <a:gd name="connsiteX211" fmla="*/ 121763 h 600884"/>
                <a:gd name="connsiteY211" fmla="*/ 121763 h 600884"/>
                <a:gd name="connsiteX212" fmla="*/ 121763 h 600884"/>
                <a:gd name="connsiteY212" fmla="*/ 121763 h 600884"/>
                <a:gd name="connsiteX213" fmla="*/ 121763 h 600884"/>
                <a:gd name="connsiteY213" fmla="*/ 121763 h 600884"/>
                <a:gd name="connsiteX214" fmla="*/ 121763 h 600884"/>
                <a:gd name="connsiteY214" fmla="*/ 121763 h 600884"/>
                <a:gd name="connsiteX215" fmla="*/ 121763 h 600884"/>
                <a:gd name="connsiteY215" fmla="*/ 121763 h 600884"/>
                <a:gd name="connsiteX216" fmla="*/ 121763 h 600884"/>
                <a:gd name="connsiteY216" fmla="*/ 121763 h 600884"/>
                <a:gd name="connsiteX217" fmla="*/ 121763 h 600884"/>
                <a:gd name="connsiteY217" fmla="*/ 121763 h 600884"/>
                <a:gd name="connsiteX218" fmla="*/ 121763 h 600884"/>
                <a:gd name="connsiteY218" fmla="*/ 121763 h 600884"/>
                <a:gd name="connsiteX219" fmla="*/ 121763 h 600884"/>
                <a:gd name="connsiteY219" fmla="*/ 121763 h 600884"/>
                <a:gd name="connsiteX220" fmla="*/ 121763 h 600884"/>
                <a:gd name="connsiteY220" fmla="*/ 121763 h 600884"/>
                <a:gd name="connsiteX221" fmla="*/ 121763 h 600884"/>
                <a:gd name="connsiteY221" fmla="*/ 121763 h 600884"/>
                <a:gd name="connsiteX222" fmla="*/ 121763 h 600884"/>
                <a:gd name="connsiteY222" fmla="*/ 121763 h 600884"/>
                <a:gd name="connsiteX223" fmla="*/ 121763 h 600884"/>
                <a:gd name="connsiteY223" fmla="*/ 121763 h 600884"/>
                <a:gd name="connsiteX224" fmla="*/ 121763 h 600884"/>
                <a:gd name="connsiteY224" fmla="*/ 121763 h 600884"/>
                <a:gd name="connsiteX225" fmla="*/ 121763 h 600884"/>
                <a:gd name="connsiteY225" fmla="*/ 121763 h 600884"/>
                <a:gd name="connsiteX226" fmla="*/ 121763 h 600884"/>
                <a:gd name="connsiteY226" fmla="*/ 121763 h 600884"/>
                <a:gd name="connsiteX227" fmla="*/ 121763 h 600884"/>
                <a:gd name="connsiteY227" fmla="*/ 121763 h 600884"/>
                <a:gd name="connsiteX228" fmla="*/ 121763 h 600884"/>
                <a:gd name="connsiteY228" fmla="*/ 121763 h 600884"/>
                <a:gd name="connsiteX229" fmla="*/ 121763 h 600884"/>
                <a:gd name="connsiteY229" fmla="*/ 121763 h 600884"/>
                <a:gd name="connsiteX230" fmla="*/ 121763 h 600884"/>
                <a:gd name="connsiteY230" fmla="*/ 121763 h 600884"/>
                <a:gd name="connsiteX231" fmla="*/ 121763 h 600884"/>
                <a:gd name="connsiteY231" fmla="*/ 121763 h 600884"/>
                <a:gd name="connsiteX232" fmla="*/ 121763 h 600884"/>
                <a:gd name="connsiteY232" fmla="*/ 121763 h 600884"/>
                <a:gd name="connsiteX233" fmla="*/ 121763 h 600884"/>
                <a:gd name="connsiteY233" fmla="*/ 121763 h 600884"/>
                <a:gd name="connsiteX234" fmla="*/ 121763 h 600884"/>
                <a:gd name="connsiteY234" fmla="*/ 121763 h 600884"/>
                <a:gd name="connsiteX235" fmla="*/ 121763 h 600884"/>
                <a:gd name="connsiteY235" fmla="*/ 121763 h 600884"/>
                <a:gd name="connsiteX236" fmla="*/ 121763 h 600884"/>
                <a:gd name="connsiteY236" fmla="*/ 121763 h 600884"/>
                <a:gd name="connsiteX237" fmla="*/ 121763 h 600884"/>
                <a:gd name="connsiteY237" fmla="*/ 121763 h 600884"/>
                <a:gd name="connsiteX238" fmla="*/ 121763 h 600884"/>
                <a:gd name="connsiteY238" fmla="*/ 121763 h 600884"/>
                <a:gd name="connsiteX239" fmla="*/ 121763 h 600884"/>
                <a:gd name="connsiteY239" fmla="*/ 121763 h 600884"/>
                <a:gd name="connsiteX240" fmla="*/ 121763 h 600884"/>
                <a:gd name="connsiteY240" fmla="*/ 121763 h 600884"/>
                <a:gd name="connsiteX241" fmla="*/ 121763 h 600884"/>
                <a:gd name="connsiteY241" fmla="*/ 121763 h 600884"/>
                <a:gd name="connsiteX242" fmla="*/ 121763 h 600884"/>
                <a:gd name="connsiteY242" fmla="*/ 121763 h 600884"/>
                <a:gd name="connsiteX243" fmla="*/ 121763 h 600884"/>
                <a:gd name="connsiteY243" fmla="*/ 121763 h 600884"/>
                <a:gd name="connsiteX244" fmla="*/ 121763 h 600884"/>
                <a:gd name="connsiteY244" fmla="*/ 121763 h 600884"/>
                <a:gd name="connsiteX245" fmla="*/ 121763 h 600884"/>
                <a:gd name="connsiteY245" fmla="*/ 121763 h 600884"/>
                <a:gd name="connsiteX246" fmla="*/ 121763 h 600884"/>
                <a:gd name="connsiteY246" fmla="*/ 121763 h 600884"/>
                <a:gd name="connsiteX247" fmla="*/ 121763 h 600884"/>
                <a:gd name="connsiteY247" fmla="*/ 121763 h 600884"/>
                <a:gd name="connsiteX248" fmla="*/ 121763 h 600884"/>
                <a:gd name="connsiteY248" fmla="*/ 121763 h 600884"/>
                <a:gd name="connsiteX249" fmla="*/ 121763 h 600884"/>
                <a:gd name="connsiteY249" fmla="*/ 121763 h 600884"/>
                <a:gd name="connsiteX250" fmla="*/ 121763 h 600884"/>
                <a:gd name="connsiteY250" fmla="*/ 121763 h 600884"/>
                <a:gd name="connsiteX251" fmla="*/ 121763 h 600884"/>
                <a:gd name="connsiteY251" fmla="*/ 121763 h 600884"/>
                <a:gd name="connsiteX252" fmla="*/ 121763 h 600884"/>
                <a:gd name="connsiteY252" fmla="*/ 121763 h 600884"/>
                <a:gd name="connsiteX253" fmla="*/ 121763 h 600884"/>
                <a:gd name="connsiteY253" fmla="*/ 121763 h 600884"/>
                <a:gd name="connsiteX254" fmla="*/ 121763 h 600884"/>
                <a:gd name="connsiteY254" fmla="*/ 121763 h 600884"/>
                <a:gd name="connsiteX255" fmla="*/ 121763 h 600884"/>
                <a:gd name="connsiteY255" fmla="*/ 121763 h 600884"/>
                <a:gd name="connsiteX256" fmla="*/ 121763 h 600884"/>
                <a:gd name="connsiteY256" fmla="*/ 121763 h 600884"/>
                <a:gd name="connsiteX257" fmla="*/ 121763 h 600884"/>
                <a:gd name="connsiteY257" fmla="*/ 121763 h 600884"/>
                <a:gd name="connsiteX258" fmla="*/ 121763 h 600884"/>
                <a:gd name="connsiteY258" fmla="*/ 121763 h 600884"/>
                <a:gd name="connsiteX259" fmla="*/ 121763 h 600884"/>
                <a:gd name="connsiteY259" fmla="*/ 121763 h 600884"/>
                <a:gd name="connsiteX260" fmla="*/ 121763 h 600884"/>
                <a:gd name="connsiteY260" fmla="*/ 121763 h 600884"/>
                <a:gd name="connsiteX261" fmla="*/ 121763 h 600884"/>
                <a:gd name="connsiteY261" fmla="*/ 121763 h 600884"/>
                <a:gd name="connsiteX262" fmla="*/ 121763 h 600884"/>
                <a:gd name="connsiteY262" fmla="*/ 121763 h 600884"/>
                <a:gd name="connsiteX263" fmla="*/ 121763 h 600884"/>
                <a:gd name="connsiteY263" fmla="*/ 121763 h 600884"/>
                <a:gd name="connsiteX264" fmla="*/ 121763 h 600884"/>
                <a:gd name="connsiteY264" fmla="*/ 121763 h 600884"/>
                <a:gd name="connsiteX265" fmla="*/ 121763 h 600884"/>
                <a:gd name="connsiteY265" fmla="*/ 121763 h 600884"/>
                <a:gd name="connsiteX266" fmla="*/ 121763 h 600884"/>
                <a:gd name="connsiteY266" fmla="*/ 121763 h 600884"/>
                <a:gd name="connsiteX267" fmla="*/ 121763 h 600884"/>
                <a:gd name="connsiteY267" fmla="*/ 121763 h 600884"/>
                <a:gd name="connsiteX268" fmla="*/ 121763 h 600884"/>
                <a:gd name="connsiteY268" fmla="*/ 121763 h 600884"/>
                <a:gd name="connsiteX269" fmla="*/ 121763 h 600884"/>
                <a:gd name="connsiteY269" fmla="*/ 121763 h 600884"/>
                <a:gd name="connsiteX270" fmla="*/ 121763 h 600884"/>
                <a:gd name="connsiteY270" fmla="*/ 121763 h 600884"/>
                <a:gd name="connsiteX271" fmla="*/ 121763 h 600884"/>
                <a:gd name="connsiteY271" fmla="*/ 121763 h 600884"/>
                <a:gd name="connsiteX272" fmla="*/ 121763 h 600884"/>
                <a:gd name="connsiteY272" fmla="*/ 121763 h 600884"/>
                <a:gd name="connsiteX273" fmla="*/ 121763 h 600884"/>
                <a:gd name="connsiteY273" fmla="*/ 121763 h 600884"/>
                <a:gd name="connsiteX274" fmla="*/ 121763 h 600884"/>
                <a:gd name="connsiteY274" fmla="*/ 121763 h 600884"/>
                <a:gd name="connsiteX275" fmla="*/ 121763 h 600884"/>
                <a:gd name="connsiteY275" fmla="*/ 121763 h 600884"/>
                <a:gd name="connsiteX276" fmla="*/ 121763 h 600884"/>
                <a:gd name="connsiteY276" fmla="*/ 121763 h 600884"/>
                <a:gd name="connsiteX277" fmla="*/ 121763 h 600884"/>
                <a:gd name="connsiteY277" fmla="*/ 121763 h 600884"/>
                <a:gd name="connsiteX278" fmla="*/ 121763 h 600884"/>
                <a:gd name="connsiteY278" fmla="*/ 121763 h 600884"/>
                <a:gd name="connsiteX279" fmla="*/ 121763 h 600884"/>
                <a:gd name="connsiteY279" fmla="*/ 121763 h 600884"/>
                <a:gd name="connsiteX280" fmla="*/ 121763 h 600884"/>
                <a:gd name="connsiteY280" fmla="*/ 121763 h 600884"/>
                <a:gd name="connsiteX281" fmla="*/ 121763 h 600884"/>
                <a:gd name="connsiteY281" fmla="*/ 121763 h 600884"/>
                <a:gd name="connsiteX282" fmla="*/ 121763 h 600884"/>
                <a:gd name="connsiteY282" fmla="*/ 121763 h 600884"/>
                <a:gd name="connsiteX283" fmla="*/ 121763 h 600884"/>
                <a:gd name="connsiteY283" fmla="*/ 121763 h 600884"/>
                <a:gd name="connsiteX284" fmla="*/ 121763 h 600884"/>
                <a:gd name="connsiteY284" fmla="*/ 121763 h 600884"/>
                <a:gd name="connsiteX285" fmla="*/ 121763 h 600884"/>
                <a:gd name="connsiteY285" fmla="*/ 121763 h 600884"/>
                <a:gd name="connsiteX286" fmla="*/ 121763 h 600884"/>
                <a:gd name="connsiteY286" fmla="*/ 121763 h 600884"/>
                <a:gd name="connsiteX287" fmla="*/ 121763 h 600884"/>
                <a:gd name="connsiteY287" fmla="*/ 121763 h 600884"/>
                <a:gd name="connsiteX288" fmla="*/ 121763 h 600884"/>
                <a:gd name="connsiteY288" fmla="*/ 121763 h 600884"/>
                <a:gd name="connsiteX289" fmla="*/ 121763 h 600884"/>
                <a:gd name="connsiteY289" fmla="*/ 121763 h 600884"/>
                <a:gd name="connsiteX290" fmla="*/ 121763 h 600884"/>
                <a:gd name="connsiteY290" fmla="*/ 121763 h 600884"/>
                <a:gd name="connsiteX291" fmla="*/ 121763 h 600884"/>
                <a:gd name="connsiteY291" fmla="*/ 121763 h 600884"/>
                <a:gd name="connsiteX292" fmla="*/ 121763 h 600884"/>
                <a:gd name="connsiteY292" fmla="*/ 121763 h 600884"/>
                <a:gd name="connsiteX293" fmla="*/ 121763 h 600884"/>
                <a:gd name="connsiteY293" fmla="*/ 121763 h 600884"/>
                <a:gd name="connsiteX294" fmla="*/ 121763 h 600884"/>
                <a:gd name="connsiteY294" fmla="*/ 121763 h 600884"/>
                <a:gd name="connsiteX295" fmla="*/ 121763 h 600884"/>
                <a:gd name="connsiteY295" fmla="*/ 121763 h 600884"/>
                <a:gd name="connsiteX296" fmla="*/ 121763 h 600884"/>
                <a:gd name="connsiteY296" fmla="*/ 121763 h 600884"/>
                <a:gd name="connsiteX297" fmla="*/ 121763 h 600884"/>
                <a:gd name="connsiteY297" fmla="*/ 121763 h 600884"/>
                <a:gd name="connsiteX298" fmla="*/ 121763 h 600884"/>
                <a:gd name="connsiteY298" fmla="*/ 121763 h 600884"/>
                <a:gd name="connsiteX299" fmla="*/ 121763 h 600884"/>
                <a:gd name="connsiteY299" fmla="*/ 121763 h 600884"/>
                <a:gd name="connsiteX300" fmla="*/ 121763 h 600884"/>
                <a:gd name="connsiteY300" fmla="*/ 121763 h 600884"/>
                <a:gd name="connsiteX301" fmla="*/ 121763 h 600884"/>
                <a:gd name="connsiteY301" fmla="*/ 121763 h 600884"/>
                <a:gd name="connsiteX302" fmla="*/ 121763 h 600884"/>
                <a:gd name="connsiteY302" fmla="*/ 121763 h 600884"/>
                <a:gd name="connsiteX303" fmla="*/ 121763 h 600884"/>
                <a:gd name="connsiteY303" fmla="*/ 121763 h 600884"/>
                <a:gd name="connsiteX304" fmla="*/ 121763 h 600884"/>
                <a:gd name="connsiteY304" fmla="*/ 121763 h 600884"/>
                <a:gd name="connsiteX305" fmla="*/ 121763 h 600884"/>
                <a:gd name="connsiteY305" fmla="*/ 121763 h 600884"/>
                <a:gd name="connsiteX306" fmla="*/ 121763 h 600884"/>
                <a:gd name="connsiteY306" fmla="*/ 121763 h 600884"/>
                <a:gd name="connsiteX307" fmla="*/ 121763 h 600884"/>
                <a:gd name="connsiteY307" fmla="*/ 121763 h 600884"/>
                <a:gd name="connsiteX308" fmla="*/ 121763 h 600884"/>
                <a:gd name="connsiteY308" fmla="*/ 121763 h 600884"/>
                <a:gd name="connsiteX309" fmla="*/ 121763 h 600884"/>
                <a:gd name="connsiteY309" fmla="*/ 121763 h 600884"/>
                <a:gd name="connsiteX310" fmla="*/ 121763 h 600884"/>
                <a:gd name="connsiteY310" fmla="*/ 121763 h 600884"/>
                <a:gd name="connsiteX311" fmla="*/ 121763 h 600884"/>
                <a:gd name="connsiteY311" fmla="*/ 121763 h 600884"/>
                <a:gd name="connsiteX312" fmla="*/ 121763 h 600884"/>
                <a:gd name="connsiteY312" fmla="*/ 121763 h 600884"/>
                <a:gd name="connsiteX313" fmla="*/ 121763 h 600884"/>
                <a:gd name="connsiteY313" fmla="*/ 121763 h 600884"/>
                <a:gd name="connsiteX314" fmla="*/ 121763 h 600884"/>
                <a:gd name="connsiteY314" fmla="*/ 121763 h 600884"/>
                <a:gd name="connsiteX315" fmla="*/ 121763 h 600884"/>
                <a:gd name="connsiteY315" fmla="*/ 121763 h 600884"/>
                <a:gd name="connsiteX316" fmla="*/ 121763 h 600884"/>
                <a:gd name="connsiteY316" fmla="*/ 121763 h 600884"/>
                <a:gd name="connsiteX317" fmla="*/ 121763 h 600884"/>
                <a:gd name="connsiteY317" fmla="*/ 121763 h 600884"/>
                <a:gd name="connsiteX318" fmla="*/ 121763 h 600884"/>
                <a:gd name="connsiteY318" fmla="*/ 121763 h 600884"/>
                <a:gd name="connsiteX319" fmla="*/ 121763 h 600884"/>
                <a:gd name="connsiteY319" fmla="*/ 121763 h 600884"/>
                <a:gd name="connsiteX320" fmla="*/ 121763 h 600884"/>
                <a:gd name="connsiteY320" fmla="*/ 121763 h 600884"/>
                <a:gd name="connsiteX321" fmla="*/ 121763 h 600884"/>
                <a:gd name="connsiteY321" fmla="*/ 121763 h 600884"/>
                <a:gd name="connsiteX322" fmla="*/ 121763 h 600884"/>
                <a:gd name="connsiteY322" fmla="*/ 121763 h 600884"/>
                <a:gd name="connsiteX323" fmla="*/ 121763 h 600884"/>
                <a:gd name="connsiteY323" fmla="*/ 121763 h 600884"/>
                <a:gd name="connsiteX324" fmla="*/ 121763 h 600884"/>
                <a:gd name="connsiteY324" fmla="*/ 121763 h 600884"/>
                <a:gd name="connsiteX325" fmla="*/ 121763 h 600884"/>
                <a:gd name="connsiteY325" fmla="*/ 121763 h 600884"/>
                <a:gd name="connsiteX326" fmla="*/ 121763 h 600884"/>
                <a:gd name="connsiteY326" fmla="*/ 121763 h 600884"/>
                <a:gd name="connsiteX327" fmla="*/ 121763 h 600884"/>
                <a:gd name="connsiteY327" fmla="*/ 121763 h 600884"/>
                <a:gd name="connsiteX328" fmla="*/ 121763 h 600884"/>
                <a:gd name="connsiteY328" fmla="*/ 121763 h 600884"/>
                <a:gd name="connsiteX329" fmla="*/ 121763 h 600884"/>
                <a:gd name="connsiteY329" fmla="*/ 121763 h 600884"/>
                <a:gd name="connsiteX330" fmla="*/ 121763 h 600884"/>
                <a:gd name="connsiteY330" fmla="*/ 121763 h 600884"/>
                <a:gd name="connsiteX331" fmla="*/ 121763 h 600884"/>
                <a:gd name="connsiteY331" fmla="*/ 121763 h 600884"/>
                <a:gd name="connsiteX332" fmla="*/ 121763 h 600884"/>
                <a:gd name="connsiteY332" fmla="*/ 121763 h 600884"/>
                <a:gd name="connsiteX333" fmla="*/ 121763 h 600884"/>
                <a:gd name="connsiteY333" fmla="*/ 121763 h 600884"/>
                <a:gd name="connsiteX334" fmla="*/ 121763 h 600884"/>
                <a:gd name="connsiteY334" fmla="*/ 121763 h 600884"/>
                <a:gd name="connsiteX335" fmla="*/ 121763 h 600884"/>
                <a:gd name="connsiteY335" fmla="*/ 121763 h 600884"/>
                <a:gd name="connsiteX336" fmla="*/ 121763 h 600884"/>
                <a:gd name="connsiteY336" fmla="*/ 121763 h 600884"/>
                <a:gd name="connsiteX337" fmla="*/ 121763 h 600884"/>
                <a:gd name="connsiteY337" fmla="*/ 121763 h 600884"/>
                <a:gd name="connsiteX338" fmla="*/ 121763 h 600884"/>
                <a:gd name="connsiteY338" fmla="*/ 121763 h 600884"/>
                <a:gd name="connsiteX339" fmla="*/ 121763 h 600884"/>
                <a:gd name="connsiteY339" fmla="*/ 121763 h 600884"/>
                <a:gd name="connsiteX340" fmla="*/ 121763 h 600884"/>
                <a:gd name="connsiteY340" fmla="*/ 121763 h 600884"/>
                <a:gd name="connsiteX341" fmla="*/ 121763 h 600884"/>
                <a:gd name="connsiteY341" fmla="*/ 121763 h 600884"/>
                <a:gd name="connsiteX342" fmla="*/ 121763 h 600884"/>
                <a:gd name="connsiteY342" fmla="*/ 121763 h 600884"/>
                <a:gd name="connsiteX343" fmla="*/ 121763 h 600884"/>
                <a:gd name="connsiteY343" fmla="*/ 121763 h 600884"/>
                <a:gd name="connsiteX344" fmla="*/ 121763 h 600884"/>
                <a:gd name="connsiteY344" fmla="*/ 121763 h 600884"/>
                <a:gd name="connsiteX345" fmla="*/ 121763 h 600884"/>
                <a:gd name="connsiteY345" fmla="*/ 121763 h 600884"/>
                <a:gd name="connsiteX346" fmla="*/ 121763 h 600884"/>
                <a:gd name="connsiteY346" fmla="*/ 121763 h 600884"/>
                <a:gd name="connsiteX347" fmla="*/ 121763 h 600884"/>
                <a:gd name="connsiteY347" fmla="*/ 121763 h 600884"/>
                <a:gd name="connsiteX348" fmla="*/ 121763 h 600884"/>
                <a:gd name="connsiteY348" fmla="*/ 121763 h 600884"/>
                <a:gd name="connsiteX349" fmla="*/ 121763 h 600884"/>
                <a:gd name="connsiteY349" fmla="*/ 121763 h 600884"/>
                <a:gd name="connsiteX350" fmla="*/ 121763 h 600884"/>
                <a:gd name="connsiteY350" fmla="*/ 121763 h 600884"/>
                <a:gd name="connsiteX351" fmla="*/ 121763 h 600884"/>
                <a:gd name="connsiteY351" fmla="*/ 121763 h 600884"/>
                <a:gd name="connsiteX352" fmla="*/ 121763 h 600884"/>
                <a:gd name="connsiteY352" fmla="*/ 121763 h 600884"/>
                <a:gd name="connsiteX353" fmla="*/ 121763 h 600884"/>
                <a:gd name="connsiteY353" fmla="*/ 121763 h 600884"/>
                <a:gd name="connsiteX354" fmla="*/ 121763 h 600884"/>
                <a:gd name="connsiteY354" fmla="*/ 121763 h 600884"/>
                <a:gd name="connsiteX355" fmla="*/ 121763 h 600884"/>
                <a:gd name="connsiteY355" fmla="*/ 121763 h 600884"/>
                <a:gd name="connsiteX356" fmla="*/ 121763 h 600884"/>
                <a:gd name="connsiteY356" fmla="*/ 121763 h 600884"/>
                <a:gd name="connsiteX357" fmla="*/ 121763 h 600884"/>
                <a:gd name="connsiteY357" fmla="*/ 121763 h 600884"/>
                <a:gd name="connsiteX358" fmla="*/ 121763 h 600884"/>
                <a:gd name="connsiteY358" fmla="*/ 121763 h 600884"/>
                <a:gd name="connsiteX359" fmla="*/ 121763 h 600884"/>
                <a:gd name="connsiteY359" fmla="*/ 121763 h 600884"/>
                <a:gd name="connsiteX360" fmla="*/ 121763 h 600884"/>
                <a:gd name="connsiteY360" fmla="*/ 121763 h 600884"/>
                <a:gd name="connsiteX361" fmla="*/ 121763 h 600884"/>
                <a:gd name="connsiteY361" fmla="*/ 121763 h 600884"/>
                <a:gd name="connsiteX362" fmla="*/ 121763 h 600884"/>
                <a:gd name="connsiteY362" fmla="*/ 121763 h 600884"/>
                <a:gd name="connsiteX363" fmla="*/ 121763 h 600884"/>
                <a:gd name="connsiteY363" fmla="*/ 121763 h 600884"/>
                <a:gd name="connsiteX364" fmla="*/ 121763 h 600884"/>
                <a:gd name="connsiteY364" fmla="*/ 121763 h 600884"/>
                <a:gd name="connsiteX365" fmla="*/ 121763 h 600884"/>
                <a:gd name="connsiteY365" fmla="*/ 121763 h 600884"/>
                <a:gd name="connsiteX366" fmla="*/ 121763 h 600884"/>
                <a:gd name="connsiteY366" fmla="*/ 121763 h 600884"/>
                <a:gd name="connsiteX367" fmla="*/ 121763 h 600884"/>
                <a:gd name="connsiteY367" fmla="*/ 121763 h 600884"/>
                <a:gd name="connsiteX368" fmla="*/ 121763 h 600884"/>
                <a:gd name="connsiteY368" fmla="*/ 121763 h 600884"/>
                <a:gd name="connsiteX369" fmla="*/ 121763 h 600884"/>
                <a:gd name="connsiteY369" fmla="*/ 121763 h 600884"/>
                <a:gd name="connsiteX370" fmla="*/ 121763 h 600884"/>
                <a:gd name="connsiteY370" fmla="*/ 121763 h 600884"/>
                <a:gd name="connsiteX371" fmla="*/ 121763 h 600884"/>
                <a:gd name="connsiteY371" fmla="*/ 121763 h 600884"/>
                <a:gd name="connsiteX372" fmla="*/ 121763 h 600884"/>
                <a:gd name="connsiteY372" fmla="*/ 121763 h 600884"/>
                <a:gd name="connsiteX373" fmla="*/ 121763 h 600884"/>
                <a:gd name="connsiteY373" fmla="*/ 121763 h 600884"/>
                <a:gd name="connsiteX374" fmla="*/ 121763 h 600884"/>
                <a:gd name="connsiteY374" fmla="*/ 121763 h 600884"/>
                <a:gd name="connsiteX375" fmla="*/ 121763 h 600884"/>
                <a:gd name="connsiteY375" fmla="*/ 121763 h 600884"/>
                <a:gd name="connsiteX376" fmla="*/ 121763 h 600884"/>
                <a:gd name="connsiteY376" fmla="*/ 121763 h 600884"/>
                <a:gd name="connsiteX377" fmla="*/ 121763 h 600884"/>
                <a:gd name="connsiteY377" fmla="*/ 121763 h 600884"/>
                <a:gd name="connsiteX378" fmla="*/ 121763 h 600884"/>
                <a:gd name="connsiteY378" fmla="*/ 121763 h 600884"/>
                <a:gd name="connsiteX379" fmla="*/ 121763 h 600884"/>
                <a:gd name="connsiteY379" fmla="*/ 121763 h 600884"/>
                <a:gd name="connsiteX380" fmla="*/ 121763 h 600884"/>
                <a:gd name="connsiteY380" fmla="*/ 121763 h 600884"/>
                <a:gd name="connsiteX381" fmla="*/ 121763 h 600884"/>
                <a:gd name="connsiteY381" fmla="*/ 121763 h 600884"/>
                <a:gd name="connsiteX382" fmla="*/ 121763 h 600884"/>
                <a:gd name="connsiteY382" fmla="*/ 121763 h 600884"/>
                <a:gd name="connsiteX383" fmla="*/ 121763 h 600884"/>
                <a:gd name="connsiteY383" fmla="*/ 121763 h 600884"/>
                <a:gd name="connsiteX384" fmla="*/ 121763 h 600884"/>
                <a:gd name="connsiteY384" fmla="*/ 121763 h 600884"/>
                <a:gd name="connsiteX385" fmla="*/ 121763 h 600884"/>
                <a:gd name="connsiteY385" fmla="*/ 121763 h 600884"/>
                <a:gd name="connsiteX386" fmla="*/ 121763 h 600884"/>
                <a:gd name="connsiteY386" fmla="*/ 121763 h 600884"/>
                <a:gd name="connsiteX387" fmla="*/ 121763 h 600884"/>
                <a:gd name="connsiteY387" fmla="*/ 121763 h 600884"/>
                <a:gd name="connsiteX388" fmla="*/ 121763 h 600884"/>
                <a:gd name="connsiteY388" fmla="*/ 121763 h 600884"/>
                <a:gd name="connsiteX389" fmla="*/ 121763 h 600884"/>
                <a:gd name="connsiteY389" fmla="*/ 121763 h 600884"/>
                <a:gd name="connsiteX390" fmla="*/ 121763 h 600884"/>
                <a:gd name="connsiteY390" fmla="*/ 121763 h 600884"/>
                <a:gd name="connsiteX391" fmla="*/ 121763 h 600884"/>
                <a:gd name="connsiteY391" fmla="*/ 121763 h 600884"/>
                <a:gd name="connsiteX392" fmla="*/ 121763 h 600884"/>
                <a:gd name="connsiteY392" fmla="*/ 121763 h 600884"/>
                <a:gd name="connsiteX393" fmla="*/ 121763 h 600884"/>
                <a:gd name="connsiteY393" fmla="*/ 121763 h 600884"/>
                <a:gd name="connsiteX394" fmla="*/ 121763 h 600884"/>
                <a:gd name="connsiteY394" fmla="*/ 121763 h 600884"/>
                <a:gd name="connsiteX395" fmla="*/ 121763 h 600884"/>
                <a:gd name="connsiteY395" fmla="*/ 121763 h 600884"/>
                <a:gd name="connsiteX396" fmla="*/ 121763 h 600884"/>
                <a:gd name="connsiteY396" fmla="*/ 121763 h 600884"/>
                <a:gd name="connsiteX397" fmla="*/ 121763 h 600884"/>
                <a:gd name="connsiteY397" fmla="*/ 121763 h 600884"/>
                <a:gd name="connsiteX398" fmla="*/ 121763 h 600884"/>
                <a:gd name="connsiteY398" fmla="*/ 121763 h 600884"/>
                <a:gd name="connsiteX399" fmla="*/ 121763 h 600884"/>
                <a:gd name="connsiteY399" fmla="*/ 121763 h 600884"/>
                <a:gd name="connsiteX400" fmla="*/ 121763 h 600884"/>
                <a:gd name="connsiteY400" fmla="*/ 121763 h 600884"/>
                <a:gd name="connsiteX401" fmla="*/ 121763 h 600884"/>
                <a:gd name="connsiteY401" fmla="*/ 121763 h 600884"/>
                <a:gd name="connsiteX402" fmla="*/ 121763 h 600884"/>
                <a:gd name="connsiteY402" fmla="*/ 121763 h 600884"/>
                <a:gd name="connsiteX403" fmla="*/ 121763 h 600884"/>
                <a:gd name="connsiteY403" fmla="*/ 121763 h 600884"/>
                <a:gd name="connsiteX404" fmla="*/ 121763 h 600884"/>
                <a:gd name="connsiteY404" fmla="*/ 121763 h 600884"/>
                <a:gd name="connsiteX405" fmla="*/ 121763 h 600884"/>
                <a:gd name="connsiteY405" fmla="*/ 121763 h 600884"/>
                <a:gd name="connsiteX406" fmla="*/ 121763 h 600884"/>
                <a:gd name="connsiteY406" fmla="*/ 121763 h 600884"/>
                <a:gd name="connsiteX407" fmla="*/ 121763 h 600884"/>
                <a:gd name="connsiteY407" fmla="*/ 121763 h 600884"/>
                <a:gd name="connsiteX408" fmla="*/ 121763 h 600884"/>
                <a:gd name="connsiteY408" fmla="*/ 121763 h 600884"/>
                <a:gd name="connsiteX409" fmla="*/ 121763 h 600884"/>
                <a:gd name="connsiteY409" fmla="*/ 121763 h 600884"/>
                <a:gd name="connsiteX410" fmla="*/ 121763 h 600884"/>
                <a:gd name="connsiteY410" fmla="*/ 121763 h 600884"/>
                <a:gd name="connsiteX411" fmla="*/ 121763 h 600884"/>
                <a:gd name="connsiteY411" fmla="*/ 121763 h 600884"/>
                <a:gd name="connsiteX412" fmla="*/ 121763 h 600884"/>
                <a:gd name="connsiteY412" fmla="*/ 121763 h 600884"/>
                <a:gd name="connsiteX413" fmla="*/ 121763 h 600884"/>
                <a:gd name="connsiteY413" fmla="*/ 121763 h 600884"/>
                <a:gd name="connsiteX414" fmla="*/ 121763 h 600884"/>
                <a:gd name="connsiteY414" fmla="*/ 121763 h 600884"/>
                <a:gd name="connsiteX415" fmla="*/ 121763 h 600884"/>
                <a:gd name="connsiteY415" fmla="*/ 121763 h 600884"/>
                <a:gd name="connsiteX416" fmla="*/ 121763 h 600884"/>
                <a:gd name="connsiteY416" fmla="*/ 121763 h 600884"/>
                <a:gd name="connsiteX417" fmla="*/ 121763 h 600884"/>
                <a:gd name="connsiteY417" fmla="*/ 121763 h 600884"/>
                <a:gd name="connsiteX418" fmla="*/ 121763 h 600884"/>
                <a:gd name="connsiteY418" fmla="*/ 121763 h 600884"/>
                <a:gd name="connsiteX419" fmla="*/ 121763 h 600884"/>
                <a:gd name="connsiteY419" fmla="*/ 121763 h 600884"/>
                <a:gd name="connsiteX420" fmla="*/ 121763 h 600884"/>
                <a:gd name="connsiteY420" fmla="*/ 121763 h 600884"/>
                <a:gd name="connsiteX421" fmla="*/ 121763 h 600884"/>
                <a:gd name="connsiteY421" fmla="*/ 121763 h 600884"/>
                <a:gd name="connsiteX422" fmla="*/ 121763 h 600884"/>
                <a:gd name="connsiteY422" fmla="*/ 121763 h 600884"/>
                <a:gd name="connsiteX423" fmla="*/ 121763 h 600884"/>
                <a:gd name="connsiteY423" fmla="*/ 121763 h 600884"/>
                <a:gd name="connsiteX424" fmla="*/ 121763 h 600884"/>
                <a:gd name="connsiteY424" fmla="*/ 121763 h 600884"/>
                <a:gd name="connsiteX425" fmla="*/ 121763 h 600884"/>
                <a:gd name="connsiteY425" fmla="*/ 121763 h 600884"/>
                <a:gd name="connsiteX426" fmla="*/ 121763 h 600884"/>
                <a:gd name="connsiteY426" fmla="*/ 121763 h 60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607614" h="606761">
                  <a:moveTo>
                    <a:pt x="577276" y="546085"/>
                  </a:moveTo>
                  <a:lnTo>
                    <a:pt x="587107" y="556281"/>
                  </a:lnTo>
                  <a:lnTo>
                    <a:pt x="587107" y="556359"/>
                  </a:lnTo>
                  <a:lnTo>
                    <a:pt x="577276" y="566555"/>
                  </a:lnTo>
                  <a:cubicBezTo>
                    <a:pt x="571826" y="566555"/>
                    <a:pt x="567407" y="561973"/>
                    <a:pt x="567407" y="556320"/>
                  </a:cubicBezTo>
                  <a:cubicBezTo>
                    <a:pt x="567407" y="550667"/>
                    <a:pt x="571826" y="546085"/>
                    <a:pt x="577276" y="546085"/>
                  </a:cubicBezTo>
                  <a:close/>
                  <a:moveTo>
                    <a:pt x="516478" y="546085"/>
                  </a:moveTo>
                  <a:cubicBezTo>
                    <a:pt x="521928" y="546085"/>
                    <a:pt x="526347" y="550667"/>
                    <a:pt x="526347" y="556320"/>
                  </a:cubicBezTo>
                  <a:cubicBezTo>
                    <a:pt x="526347" y="561973"/>
                    <a:pt x="521928" y="566555"/>
                    <a:pt x="516478" y="566555"/>
                  </a:cubicBezTo>
                  <a:cubicBezTo>
                    <a:pt x="511028" y="566555"/>
                    <a:pt x="506609" y="561973"/>
                    <a:pt x="506609" y="556320"/>
                  </a:cubicBezTo>
                  <a:cubicBezTo>
                    <a:pt x="506609" y="550667"/>
                    <a:pt x="511028" y="546085"/>
                    <a:pt x="516478" y="546085"/>
                  </a:cubicBezTo>
                  <a:close/>
                  <a:moveTo>
                    <a:pt x="455680" y="546085"/>
                  </a:moveTo>
                  <a:cubicBezTo>
                    <a:pt x="461130" y="546085"/>
                    <a:pt x="465549" y="550667"/>
                    <a:pt x="465549" y="556320"/>
                  </a:cubicBezTo>
                  <a:cubicBezTo>
                    <a:pt x="465549" y="561973"/>
                    <a:pt x="461130" y="566555"/>
                    <a:pt x="455680" y="566555"/>
                  </a:cubicBezTo>
                  <a:cubicBezTo>
                    <a:pt x="450230" y="566555"/>
                    <a:pt x="445811" y="561973"/>
                    <a:pt x="445811" y="556320"/>
                  </a:cubicBezTo>
                  <a:cubicBezTo>
                    <a:pt x="445811" y="550667"/>
                    <a:pt x="450230" y="546085"/>
                    <a:pt x="455680" y="546085"/>
                  </a:cubicBezTo>
                  <a:close/>
                  <a:moveTo>
                    <a:pt x="395004" y="546085"/>
                  </a:moveTo>
                  <a:cubicBezTo>
                    <a:pt x="400454" y="546085"/>
                    <a:pt x="404873" y="550667"/>
                    <a:pt x="404873" y="556320"/>
                  </a:cubicBezTo>
                  <a:cubicBezTo>
                    <a:pt x="404873" y="561973"/>
                    <a:pt x="400454" y="566555"/>
                    <a:pt x="395004" y="566555"/>
                  </a:cubicBezTo>
                  <a:cubicBezTo>
                    <a:pt x="389554" y="566555"/>
                    <a:pt x="385135" y="561973"/>
                    <a:pt x="385135" y="556320"/>
                  </a:cubicBezTo>
                  <a:cubicBezTo>
                    <a:pt x="385135" y="550667"/>
                    <a:pt x="389554" y="546085"/>
                    <a:pt x="395004" y="546085"/>
                  </a:cubicBezTo>
                  <a:close/>
                  <a:moveTo>
                    <a:pt x="334206" y="546085"/>
                  </a:moveTo>
                  <a:cubicBezTo>
                    <a:pt x="339656" y="546085"/>
                    <a:pt x="344075" y="550667"/>
                    <a:pt x="344075" y="556320"/>
                  </a:cubicBezTo>
                  <a:cubicBezTo>
                    <a:pt x="344075" y="561973"/>
                    <a:pt x="339656" y="566555"/>
                    <a:pt x="334206" y="566555"/>
                  </a:cubicBezTo>
                  <a:cubicBezTo>
                    <a:pt x="328756" y="566555"/>
                    <a:pt x="324337" y="561973"/>
                    <a:pt x="324337" y="556320"/>
                  </a:cubicBezTo>
                  <a:cubicBezTo>
                    <a:pt x="324337" y="550667"/>
                    <a:pt x="328756" y="546085"/>
                    <a:pt x="334206" y="546085"/>
                  </a:cubicBezTo>
                  <a:close/>
                  <a:moveTo>
                    <a:pt x="273408" y="546085"/>
                  </a:moveTo>
                  <a:cubicBezTo>
                    <a:pt x="278858" y="546085"/>
                    <a:pt x="283277" y="550667"/>
                    <a:pt x="283277" y="556320"/>
                  </a:cubicBezTo>
                  <a:cubicBezTo>
                    <a:pt x="283277" y="561973"/>
                    <a:pt x="278858" y="566555"/>
                    <a:pt x="273408" y="566555"/>
                  </a:cubicBezTo>
                  <a:cubicBezTo>
                    <a:pt x="267958" y="566555"/>
                    <a:pt x="263539" y="561973"/>
                    <a:pt x="263539" y="556320"/>
                  </a:cubicBezTo>
                  <a:cubicBezTo>
                    <a:pt x="263539" y="550667"/>
                    <a:pt x="267958" y="546085"/>
                    <a:pt x="273408" y="546085"/>
                  </a:cubicBezTo>
                  <a:close/>
                  <a:moveTo>
                    <a:pt x="212671" y="546085"/>
                  </a:moveTo>
                  <a:cubicBezTo>
                    <a:pt x="218155" y="546085"/>
                    <a:pt x="222601" y="550667"/>
                    <a:pt x="222601" y="556320"/>
                  </a:cubicBezTo>
                  <a:cubicBezTo>
                    <a:pt x="222601" y="561973"/>
                    <a:pt x="218155" y="566555"/>
                    <a:pt x="212671" y="566555"/>
                  </a:cubicBezTo>
                  <a:cubicBezTo>
                    <a:pt x="207187" y="566555"/>
                    <a:pt x="202741" y="561973"/>
                    <a:pt x="202741" y="556320"/>
                  </a:cubicBezTo>
                  <a:cubicBezTo>
                    <a:pt x="202741" y="550667"/>
                    <a:pt x="207187" y="546085"/>
                    <a:pt x="212671" y="546085"/>
                  </a:cubicBezTo>
                  <a:close/>
                  <a:moveTo>
                    <a:pt x="151934" y="546085"/>
                  </a:moveTo>
                  <a:cubicBezTo>
                    <a:pt x="157384" y="546085"/>
                    <a:pt x="161803" y="550667"/>
                    <a:pt x="161803" y="556320"/>
                  </a:cubicBezTo>
                  <a:cubicBezTo>
                    <a:pt x="161803" y="561973"/>
                    <a:pt x="157384" y="566555"/>
                    <a:pt x="151934" y="566555"/>
                  </a:cubicBezTo>
                  <a:cubicBezTo>
                    <a:pt x="146484" y="566555"/>
                    <a:pt x="142065" y="561973"/>
                    <a:pt x="142065" y="556320"/>
                  </a:cubicBezTo>
                  <a:cubicBezTo>
                    <a:pt x="142065" y="550667"/>
                    <a:pt x="146484" y="546085"/>
                    <a:pt x="151934" y="546085"/>
                  </a:cubicBezTo>
                  <a:close/>
                  <a:moveTo>
                    <a:pt x="91136" y="546085"/>
                  </a:moveTo>
                  <a:cubicBezTo>
                    <a:pt x="96586" y="546085"/>
                    <a:pt x="101005" y="550667"/>
                    <a:pt x="101005" y="556320"/>
                  </a:cubicBezTo>
                  <a:cubicBezTo>
                    <a:pt x="101005" y="561973"/>
                    <a:pt x="96586" y="566555"/>
                    <a:pt x="91136" y="566555"/>
                  </a:cubicBezTo>
                  <a:cubicBezTo>
                    <a:pt x="85686" y="566555"/>
                    <a:pt x="81267" y="561973"/>
                    <a:pt x="81267" y="556320"/>
                  </a:cubicBezTo>
                  <a:cubicBezTo>
                    <a:pt x="81267" y="550667"/>
                    <a:pt x="85686" y="546085"/>
                    <a:pt x="91136" y="546085"/>
                  </a:cubicBezTo>
                  <a:close/>
                  <a:moveTo>
                    <a:pt x="30338" y="546085"/>
                  </a:moveTo>
                  <a:cubicBezTo>
                    <a:pt x="35788" y="546085"/>
                    <a:pt x="40207" y="550667"/>
                    <a:pt x="40207" y="556320"/>
                  </a:cubicBezTo>
                  <a:cubicBezTo>
                    <a:pt x="40207" y="561973"/>
                    <a:pt x="35788" y="566555"/>
                    <a:pt x="30338" y="566555"/>
                  </a:cubicBezTo>
                  <a:lnTo>
                    <a:pt x="20507" y="556359"/>
                  </a:lnTo>
                  <a:lnTo>
                    <a:pt x="20507" y="556281"/>
                  </a:lnTo>
                  <a:close/>
                  <a:moveTo>
                    <a:pt x="546816" y="515747"/>
                  </a:moveTo>
                  <a:cubicBezTo>
                    <a:pt x="552266" y="515747"/>
                    <a:pt x="556685" y="520329"/>
                    <a:pt x="556685" y="525982"/>
                  </a:cubicBezTo>
                  <a:cubicBezTo>
                    <a:pt x="556685" y="531635"/>
                    <a:pt x="552266" y="536217"/>
                    <a:pt x="546816" y="536217"/>
                  </a:cubicBezTo>
                  <a:cubicBezTo>
                    <a:pt x="541366" y="536217"/>
                    <a:pt x="536947" y="531635"/>
                    <a:pt x="536947" y="525982"/>
                  </a:cubicBezTo>
                  <a:cubicBezTo>
                    <a:pt x="536947" y="520329"/>
                    <a:pt x="541366" y="515747"/>
                    <a:pt x="546816" y="515747"/>
                  </a:cubicBezTo>
                  <a:close/>
                  <a:moveTo>
                    <a:pt x="60798" y="515747"/>
                  </a:moveTo>
                  <a:cubicBezTo>
                    <a:pt x="66248" y="515747"/>
                    <a:pt x="70667" y="520329"/>
                    <a:pt x="70667" y="525982"/>
                  </a:cubicBezTo>
                  <a:cubicBezTo>
                    <a:pt x="70667" y="531635"/>
                    <a:pt x="66248" y="536217"/>
                    <a:pt x="60798" y="536217"/>
                  </a:cubicBezTo>
                  <a:cubicBezTo>
                    <a:pt x="55348" y="536217"/>
                    <a:pt x="50929" y="531635"/>
                    <a:pt x="50929" y="525982"/>
                  </a:cubicBezTo>
                  <a:cubicBezTo>
                    <a:pt x="50929" y="520329"/>
                    <a:pt x="55348" y="515747"/>
                    <a:pt x="60798" y="515747"/>
                  </a:cubicBezTo>
                  <a:close/>
                  <a:moveTo>
                    <a:pt x="577276" y="485409"/>
                  </a:moveTo>
                  <a:lnTo>
                    <a:pt x="587107" y="495605"/>
                  </a:lnTo>
                  <a:lnTo>
                    <a:pt x="587107" y="495683"/>
                  </a:lnTo>
                  <a:lnTo>
                    <a:pt x="577276" y="505879"/>
                  </a:lnTo>
                  <a:cubicBezTo>
                    <a:pt x="571826" y="505879"/>
                    <a:pt x="567407" y="501297"/>
                    <a:pt x="567407" y="495644"/>
                  </a:cubicBezTo>
                  <a:cubicBezTo>
                    <a:pt x="567407" y="489991"/>
                    <a:pt x="571826" y="485409"/>
                    <a:pt x="577276" y="485409"/>
                  </a:cubicBezTo>
                  <a:close/>
                  <a:moveTo>
                    <a:pt x="30338" y="485409"/>
                  </a:moveTo>
                  <a:cubicBezTo>
                    <a:pt x="35788" y="485409"/>
                    <a:pt x="40207" y="489991"/>
                    <a:pt x="40207" y="495644"/>
                  </a:cubicBezTo>
                  <a:cubicBezTo>
                    <a:pt x="40207" y="501297"/>
                    <a:pt x="35788" y="505879"/>
                    <a:pt x="30338" y="505879"/>
                  </a:cubicBezTo>
                  <a:lnTo>
                    <a:pt x="20507" y="495683"/>
                  </a:lnTo>
                  <a:lnTo>
                    <a:pt x="20507" y="495605"/>
                  </a:lnTo>
                  <a:close/>
                  <a:moveTo>
                    <a:pt x="546816" y="455071"/>
                  </a:moveTo>
                  <a:cubicBezTo>
                    <a:pt x="552266" y="455071"/>
                    <a:pt x="556685" y="459653"/>
                    <a:pt x="556685" y="465306"/>
                  </a:cubicBezTo>
                  <a:cubicBezTo>
                    <a:pt x="556685" y="470959"/>
                    <a:pt x="552266" y="475541"/>
                    <a:pt x="546816" y="475541"/>
                  </a:cubicBezTo>
                  <a:cubicBezTo>
                    <a:pt x="541366" y="475541"/>
                    <a:pt x="536947" y="470959"/>
                    <a:pt x="536947" y="465306"/>
                  </a:cubicBezTo>
                  <a:cubicBezTo>
                    <a:pt x="536947" y="459653"/>
                    <a:pt x="541366" y="455071"/>
                    <a:pt x="546816" y="455071"/>
                  </a:cubicBezTo>
                  <a:close/>
                  <a:moveTo>
                    <a:pt x="60798" y="455071"/>
                  </a:moveTo>
                  <a:cubicBezTo>
                    <a:pt x="66248" y="455071"/>
                    <a:pt x="70667" y="459653"/>
                    <a:pt x="70667" y="465306"/>
                  </a:cubicBezTo>
                  <a:cubicBezTo>
                    <a:pt x="70667" y="470959"/>
                    <a:pt x="66248" y="475541"/>
                    <a:pt x="60798" y="475541"/>
                  </a:cubicBezTo>
                  <a:cubicBezTo>
                    <a:pt x="55348" y="475541"/>
                    <a:pt x="50929" y="470959"/>
                    <a:pt x="50929" y="465306"/>
                  </a:cubicBezTo>
                  <a:cubicBezTo>
                    <a:pt x="50929" y="459653"/>
                    <a:pt x="55348" y="455071"/>
                    <a:pt x="60798" y="455071"/>
                  </a:cubicBezTo>
                  <a:close/>
                  <a:moveTo>
                    <a:pt x="577276" y="424733"/>
                  </a:moveTo>
                  <a:lnTo>
                    <a:pt x="587107" y="434929"/>
                  </a:lnTo>
                  <a:lnTo>
                    <a:pt x="587107" y="435007"/>
                  </a:lnTo>
                  <a:lnTo>
                    <a:pt x="577276" y="445203"/>
                  </a:lnTo>
                  <a:cubicBezTo>
                    <a:pt x="571826" y="445203"/>
                    <a:pt x="567407" y="440621"/>
                    <a:pt x="567407" y="434968"/>
                  </a:cubicBezTo>
                  <a:cubicBezTo>
                    <a:pt x="567407" y="429315"/>
                    <a:pt x="571826" y="424733"/>
                    <a:pt x="577276" y="424733"/>
                  </a:cubicBezTo>
                  <a:close/>
                  <a:moveTo>
                    <a:pt x="30338" y="424733"/>
                  </a:moveTo>
                  <a:cubicBezTo>
                    <a:pt x="35788" y="424733"/>
                    <a:pt x="40207" y="429315"/>
                    <a:pt x="40207" y="434968"/>
                  </a:cubicBezTo>
                  <a:cubicBezTo>
                    <a:pt x="40207" y="440621"/>
                    <a:pt x="35788" y="445203"/>
                    <a:pt x="30338" y="445203"/>
                  </a:cubicBezTo>
                  <a:lnTo>
                    <a:pt x="20507" y="435007"/>
                  </a:lnTo>
                  <a:lnTo>
                    <a:pt x="20507" y="434929"/>
                  </a:lnTo>
                  <a:close/>
                  <a:moveTo>
                    <a:pt x="546816" y="394395"/>
                  </a:moveTo>
                  <a:cubicBezTo>
                    <a:pt x="552266" y="394395"/>
                    <a:pt x="556685" y="398977"/>
                    <a:pt x="556685" y="404630"/>
                  </a:cubicBezTo>
                  <a:cubicBezTo>
                    <a:pt x="556685" y="410283"/>
                    <a:pt x="552266" y="414865"/>
                    <a:pt x="546816" y="414865"/>
                  </a:cubicBezTo>
                  <a:cubicBezTo>
                    <a:pt x="541366" y="414865"/>
                    <a:pt x="536947" y="410283"/>
                    <a:pt x="536947" y="404630"/>
                  </a:cubicBezTo>
                  <a:cubicBezTo>
                    <a:pt x="536947" y="398977"/>
                    <a:pt x="541366" y="394395"/>
                    <a:pt x="546816" y="394395"/>
                  </a:cubicBezTo>
                  <a:close/>
                  <a:moveTo>
                    <a:pt x="60798" y="394395"/>
                  </a:moveTo>
                  <a:cubicBezTo>
                    <a:pt x="66248" y="394395"/>
                    <a:pt x="70667" y="398977"/>
                    <a:pt x="70667" y="404630"/>
                  </a:cubicBezTo>
                  <a:cubicBezTo>
                    <a:pt x="70667" y="410283"/>
                    <a:pt x="66248" y="414865"/>
                    <a:pt x="60798" y="414865"/>
                  </a:cubicBezTo>
                  <a:cubicBezTo>
                    <a:pt x="55348" y="414865"/>
                    <a:pt x="50929" y="410283"/>
                    <a:pt x="50929" y="404630"/>
                  </a:cubicBezTo>
                  <a:cubicBezTo>
                    <a:pt x="50929" y="398977"/>
                    <a:pt x="55348" y="394395"/>
                    <a:pt x="60798" y="394395"/>
                  </a:cubicBezTo>
                  <a:close/>
                  <a:moveTo>
                    <a:pt x="577276" y="364057"/>
                  </a:moveTo>
                  <a:lnTo>
                    <a:pt x="587107" y="374253"/>
                  </a:lnTo>
                  <a:lnTo>
                    <a:pt x="587107" y="374331"/>
                  </a:lnTo>
                  <a:lnTo>
                    <a:pt x="577276" y="384527"/>
                  </a:lnTo>
                  <a:cubicBezTo>
                    <a:pt x="571826" y="384527"/>
                    <a:pt x="567407" y="379945"/>
                    <a:pt x="567407" y="374292"/>
                  </a:cubicBezTo>
                  <a:cubicBezTo>
                    <a:pt x="567407" y="368639"/>
                    <a:pt x="571826" y="364057"/>
                    <a:pt x="577276" y="364057"/>
                  </a:cubicBezTo>
                  <a:close/>
                  <a:moveTo>
                    <a:pt x="30338" y="364057"/>
                  </a:moveTo>
                  <a:cubicBezTo>
                    <a:pt x="35788" y="364057"/>
                    <a:pt x="40207" y="368639"/>
                    <a:pt x="40207" y="374292"/>
                  </a:cubicBezTo>
                  <a:cubicBezTo>
                    <a:pt x="40207" y="379945"/>
                    <a:pt x="35788" y="384527"/>
                    <a:pt x="30338" y="384527"/>
                  </a:cubicBezTo>
                  <a:lnTo>
                    <a:pt x="20507" y="374331"/>
                  </a:lnTo>
                  <a:lnTo>
                    <a:pt x="20507" y="374253"/>
                  </a:lnTo>
                  <a:close/>
                  <a:moveTo>
                    <a:pt x="546816" y="333719"/>
                  </a:moveTo>
                  <a:cubicBezTo>
                    <a:pt x="552266" y="333719"/>
                    <a:pt x="556685" y="338301"/>
                    <a:pt x="556685" y="343954"/>
                  </a:cubicBezTo>
                  <a:cubicBezTo>
                    <a:pt x="556685" y="349607"/>
                    <a:pt x="552266" y="354189"/>
                    <a:pt x="546816" y="354189"/>
                  </a:cubicBezTo>
                  <a:cubicBezTo>
                    <a:pt x="541366" y="354189"/>
                    <a:pt x="536947" y="349607"/>
                    <a:pt x="536947" y="343954"/>
                  </a:cubicBezTo>
                  <a:cubicBezTo>
                    <a:pt x="536947" y="338301"/>
                    <a:pt x="541366" y="333719"/>
                    <a:pt x="546816" y="333719"/>
                  </a:cubicBezTo>
                  <a:close/>
                  <a:moveTo>
                    <a:pt x="60798" y="333719"/>
                  </a:moveTo>
                  <a:cubicBezTo>
                    <a:pt x="66248" y="333719"/>
                    <a:pt x="70667" y="338301"/>
                    <a:pt x="70667" y="343954"/>
                  </a:cubicBezTo>
                  <a:cubicBezTo>
                    <a:pt x="70667" y="349607"/>
                    <a:pt x="66248" y="354189"/>
                    <a:pt x="60798" y="354189"/>
                  </a:cubicBezTo>
                  <a:cubicBezTo>
                    <a:pt x="55348" y="354189"/>
                    <a:pt x="50929" y="349607"/>
                    <a:pt x="50929" y="343954"/>
                  </a:cubicBezTo>
                  <a:cubicBezTo>
                    <a:pt x="50929" y="338301"/>
                    <a:pt x="55348" y="333719"/>
                    <a:pt x="60798" y="333719"/>
                  </a:cubicBezTo>
                  <a:close/>
                  <a:moveTo>
                    <a:pt x="577276" y="303381"/>
                  </a:moveTo>
                  <a:lnTo>
                    <a:pt x="587107" y="313577"/>
                  </a:lnTo>
                  <a:lnTo>
                    <a:pt x="587107" y="313655"/>
                  </a:lnTo>
                  <a:lnTo>
                    <a:pt x="577276" y="323851"/>
                  </a:lnTo>
                  <a:cubicBezTo>
                    <a:pt x="571826" y="323851"/>
                    <a:pt x="567407" y="319269"/>
                    <a:pt x="567407" y="313616"/>
                  </a:cubicBezTo>
                  <a:cubicBezTo>
                    <a:pt x="567407" y="307963"/>
                    <a:pt x="571826" y="303381"/>
                    <a:pt x="577276" y="303381"/>
                  </a:cubicBezTo>
                  <a:close/>
                  <a:moveTo>
                    <a:pt x="30338" y="303381"/>
                  </a:moveTo>
                  <a:cubicBezTo>
                    <a:pt x="35788" y="303381"/>
                    <a:pt x="40207" y="307963"/>
                    <a:pt x="40207" y="313616"/>
                  </a:cubicBezTo>
                  <a:cubicBezTo>
                    <a:pt x="40207" y="319269"/>
                    <a:pt x="35788" y="323851"/>
                    <a:pt x="30338" y="323851"/>
                  </a:cubicBezTo>
                  <a:lnTo>
                    <a:pt x="20507" y="313655"/>
                  </a:lnTo>
                  <a:lnTo>
                    <a:pt x="20507" y="313577"/>
                  </a:lnTo>
                  <a:close/>
                  <a:moveTo>
                    <a:pt x="546816" y="273042"/>
                  </a:moveTo>
                  <a:cubicBezTo>
                    <a:pt x="552266" y="273042"/>
                    <a:pt x="556685" y="277624"/>
                    <a:pt x="556685" y="283277"/>
                  </a:cubicBezTo>
                  <a:cubicBezTo>
                    <a:pt x="556685" y="288930"/>
                    <a:pt x="552266" y="293512"/>
                    <a:pt x="546816" y="293512"/>
                  </a:cubicBezTo>
                  <a:cubicBezTo>
                    <a:pt x="541366" y="293512"/>
                    <a:pt x="536947" y="288930"/>
                    <a:pt x="536947" y="283277"/>
                  </a:cubicBezTo>
                  <a:cubicBezTo>
                    <a:pt x="536947" y="277624"/>
                    <a:pt x="541366" y="273042"/>
                    <a:pt x="546816" y="273042"/>
                  </a:cubicBezTo>
                  <a:close/>
                  <a:moveTo>
                    <a:pt x="60798" y="273042"/>
                  </a:moveTo>
                  <a:cubicBezTo>
                    <a:pt x="66248" y="273042"/>
                    <a:pt x="70667" y="277624"/>
                    <a:pt x="70667" y="283277"/>
                  </a:cubicBezTo>
                  <a:cubicBezTo>
                    <a:pt x="70667" y="288930"/>
                    <a:pt x="66248" y="293512"/>
                    <a:pt x="60798" y="293512"/>
                  </a:cubicBezTo>
                  <a:cubicBezTo>
                    <a:pt x="55348" y="293512"/>
                    <a:pt x="50929" y="288930"/>
                    <a:pt x="50929" y="283277"/>
                  </a:cubicBezTo>
                  <a:cubicBezTo>
                    <a:pt x="50929" y="277624"/>
                    <a:pt x="55348" y="273042"/>
                    <a:pt x="60798" y="273042"/>
                  </a:cubicBezTo>
                  <a:close/>
                  <a:moveTo>
                    <a:pt x="577276" y="242704"/>
                  </a:moveTo>
                  <a:lnTo>
                    <a:pt x="587107" y="252900"/>
                  </a:lnTo>
                  <a:lnTo>
                    <a:pt x="587107" y="252978"/>
                  </a:lnTo>
                  <a:lnTo>
                    <a:pt x="577276" y="263174"/>
                  </a:lnTo>
                  <a:cubicBezTo>
                    <a:pt x="571826" y="263174"/>
                    <a:pt x="567407" y="258592"/>
                    <a:pt x="567407" y="252939"/>
                  </a:cubicBezTo>
                  <a:cubicBezTo>
                    <a:pt x="567407" y="247286"/>
                    <a:pt x="571826" y="242704"/>
                    <a:pt x="577276" y="242704"/>
                  </a:cubicBezTo>
                  <a:close/>
                  <a:moveTo>
                    <a:pt x="30338" y="242704"/>
                  </a:moveTo>
                  <a:cubicBezTo>
                    <a:pt x="35788" y="242704"/>
                    <a:pt x="40207" y="247286"/>
                    <a:pt x="40207" y="252939"/>
                  </a:cubicBezTo>
                  <a:cubicBezTo>
                    <a:pt x="40207" y="258592"/>
                    <a:pt x="35788" y="263174"/>
                    <a:pt x="30338" y="263174"/>
                  </a:cubicBezTo>
                  <a:lnTo>
                    <a:pt x="20507" y="252978"/>
                  </a:lnTo>
                  <a:lnTo>
                    <a:pt x="20507" y="252900"/>
                  </a:lnTo>
                  <a:close/>
                  <a:moveTo>
                    <a:pt x="546816" y="212366"/>
                  </a:moveTo>
                  <a:cubicBezTo>
                    <a:pt x="552266" y="212366"/>
                    <a:pt x="556685" y="216948"/>
                    <a:pt x="556685" y="222601"/>
                  </a:cubicBezTo>
                  <a:cubicBezTo>
                    <a:pt x="556685" y="228254"/>
                    <a:pt x="552266" y="232836"/>
                    <a:pt x="546816" y="232836"/>
                  </a:cubicBezTo>
                  <a:cubicBezTo>
                    <a:pt x="541366" y="232836"/>
                    <a:pt x="536947" y="228254"/>
                    <a:pt x="536947" y="222601"/>
                  </a:cubicBezTo>
                  <a:cubicBezTo>
                    <a:pt x="536947" y="216948"/>
                    <a:pt x="541366" y="212366"/>
                    <a:pt x="546816" y="212366"/>
                  </a:cubicBezTo>
                  <a:close/>
                  <a:moveTo>
                    <a:pt x="60798" y="212366"/>
                  </a:moveTo>
                  <a:cubicBezTo>
                    <a:pt x="66248" y="212366"/>
                    <a:pt x="70667" y="216948"/>
                    <a:pt x="70667" y="222601"/>
                  </a:cubicBezTo>
                  <a:cubicBezTo>
                    <a:pt x="70667" y="228254"/>
                    <a:pt x="66248" y="232836"/>
                    <a:pt x="60798" y="232836"/>
                  </a:cubicBezTo>
                  <a:cubicBezTo>
                    <a:pt x="55348" y="232836"/>
                    <a:pt x="50929" y="228254"/>
                    <a:pt x="50929" y="222601"/>
                  </a:cubicBezTo>
                  <a:cubicBezTo>
                    <a:pt x="50929" y="216948"/>
                    <a:pt x="55348" y="212366"/>
                    <a:pt x="60798" y="212366"/>
                  </a:cubicBezTo>
                  <a:close/>
                  <a:moveTo>
                    <a:pt x="577276" y="182028"/>
                  </a:moveTo>
                  <a:lnTo>
                    <a:pt x="587107" y="192224"/>
                  </a:lnTo>
                  <a:lnTo>
                    <a:pt x="587107" y="192302"/>
                  </a:lnTo>
                  <a:lnTo>
                    <a:pt x="577276" y="202498"/>
                  </a:lnTo>
                  <a:cubicBezTo>
                    <a:pt x="571826" y="202498"/>
                    <a:pt x="567407" y="197916"/>
                    <a:pt x="567407" y="192263"/>
                  </a:cubicBezTo>
                  <a:cubicBezTo>
                    <a:pt x="567407" y="186610"/>
                    <a:pt x="571826" y="182028"/>
                    <a:pt x="577276" y="182028"/>
                  </a:cubicBezTo>
                  <a:close/>
                  <a:moveTo>
                    <a:pt x="30338" y="182028"/>
                  </a:moveTo>
                  <a:cubicBezTo>
                    <a:pt x="35788" y="182028"/>
                    <a:pt x="40207" y="186610"/>
                    <a:pt x="40207" y="192263"/>
                  </a:cubicBezTo>
                  <a:cubicBezTo>
                    <a:pt x="40207" y="197916"/>
                    <a:pt x="35788" y="202498"/>
                    <a:pt x="30338" y="202498"/>
                  </a:cubicBezTo>
                  <a:lnTo>
                    <a:pt x="20507" y="192302"/>
                  </a:lnTo>
                  <a:lnTo>
                    <a:pt x="20507" y="192224"/>
                  </a:lnTo>
                  <a:close/>
                  <a:moveTo>
                    <a:pt x="546816" y="151690"/>
                  </a:moveTo>
                  <a:cubicBezTo>
                    <a:pt x="552266" y="151690"/>
                    <a:pt x="556685" y="156272"/>
                    <a:pt x="556685" y="161925"/>
                  </a:cubicBezTo>
                  <a:cubicBezTo>
                    <a:pt x="556685" y="167578"/>
                    <a:pt x="552266" y="172160"/>
                    <a:pt x="546816" y="172160"/>
                  </a:cubicBezTo>
                  <a:cubicBezTo>
                    <a:pt x="541366" y="172160"/>
                    <a:pt x="536947" y="167578"/>
                    <a:pt x="536947" y="161925"/>
                  </a:cubicBezTo>
                  <a:cubicBezTo>
                    <a:pt x="536947" y="156272"/>
                    <a:pt x="541366" y="151690"/>
                    <a:pt x="546816" y="151690"/>
                  </a:cubicBezTo>
                  <a:close/>
                  <a:moveTo>
                    <a:pt x="60798" y="151690"/>
                  </a:moveTo>
                  <a:cubicBezTo>
                    <a:pt x="66248" y="151690"/>
                    <a:pt x="70667" y="156272"/>
                    <a:pt x="70667" y="161925"/>
                  </a:cubicBezTo>
                  <a:cubicBezTo>
                    <a:pt x="70667" y="167578"/>
                    <a:pt x="66248" y="172160"/>
                    <a:pt x="60798" y="172160"/>
                  </a:cubicBezTo>
                  <a:cubicBezTo>
                    <a:pt x="55348" y="172160"/>
                    <a:pt x="50929" y="167578"/>
                    <a:pt x="50929" y="161925"/>
                  </a:cubicBezTo>
                  <a:cubicBezTo>
                    <a:pt x="50929" y="156272"/>
                    <a:pt x="55348" y="151690"/>
                    <a:pt x="60798" y="151690"/>
                  </a:cubicBezTo>
                  <a:close/>
                  <a:moveTo>
                    <a:pt x="577276" y="121352"/>
                  </a:moveTo>
                  <a:lnTo>
                    <a:pt x="587107" y="131548"/>
                  </a:lnTo>
                  <a:lnTo>
                    <a:pt x="587107" y="131626"/>
                  </a:lnTo>
                  <a:lnTo>
                    <a:pt x="577276" y="141822"/>
                  </a:lnTo>
                  <a:cubicBezTo>
                    <a:pt x="571826" y="141822"/>
                    <a:pt x="567407" y="137240"/>
                    <a:pt x="567407" y="131587"/>
                  </a:cubicBezTo>
                  <a:cubicBezTo>
                    <a:pt x="567407" y="125934"/>
                    <a:pt x="571826" y="121352"/>
                    <a:pt x="577276" y="121352"/>
                  </a:cubicBezTo>
                  <a:close/>
                  <a:moveTo>
                    <a:pt x="30338" y="121352"/>
                  </a:moveTo>
                  <a:cubicBezTo>
                    <a:pt x="35788" y="121352"/>
                    <a:pt x="40207" y="125934"/>
                    <a:pt x="40207" y="131587"/>
                  </a:cubicBezTo>
                  <a:cubicBezTo>
                    <a:pt x="40207" y="137240"/>
                    <a:pt x="35788" y="141822"/>
                    <a:pt x="30338" y="141822"/>
                  </a:cubicBezTo>
                  <a:lnTo>
                    <a:pt x="20507" y="131626"/>
                  </a:lnTo>
                  <a:lnTo>
                    <a:pt x="20507" y="131548"/>
                  </a:lnTo>
                  <a:close/>
                  <a:moveTo>
                    <a:pt x="546816" y="91014"/>
                  </a:moveTo>
                  <a:cubicBezTo>
                    <a:pt x="552266" y="91014"/>
                    <a:pt x="556685" y="95596"/>
                    <a:pt x="556685" y="101249"/>
                  </a:cubicBezTo>
                  <a:cubicBezTo>
                    <a:pt x="556685" y="106902"/>
                    <a:pt x="552266" y="111484"/>
                    <a:pt x="546816" y="111484"/>
                  </a:cubicBezTo>
                  <a:cubicBezTo>
                    <a:pt x="541366" y="111484"/>
                    <a:pt x="536947" y="106902"/>
                    <a:pt x="536947" y="101249"/>
                  </a:cubicBezTo>
                  <a:cubicBezTo>
                    <a:pt x="536947" y="95596"/>
                    <a:pt x="541366" y="91014"/>
                    <a:pt x="546816" y="91014"/>
                  </a:cubicBezTo>
                  <a:close/>
                  <a:moveTo>
                    <a:pt x="60798" y="91014"/>
                  </a:moveTo>
                  <a:cubicBezTo>
                    <a:pt x="66248" y="91014"/>
                    <a:pt x="70667" y="95596"/>
                    <a:pt x="70667" y="101249"/>
                  </a:cubicBezTo>
                  <a:cubicBezTo>
                    <a:pt x="70667" y="106902"/>
                    <a:pt x="66248" y="111484"/>
                    <a:pt x="60798" y="111484"/>
                  </a:cubicBezTo>
                  <a:cubicBezTo>
                    <a:pt x="55348" y="111484"/>
                    <a:pt x="50929" y="106902"/>
                    <a:pt x="50929" y="101249"/>
                  </a:cubicBezTo>
                  <a:cubicBezTo>
                    <a:pt x="50929" y="95596"/>
                    <a:pt x="55348" y="91014"/>
                    <a:pt x="60798" y="91014"/>
                  </a:cubicBezTo>
                  <a:close/>
                  <a:moveTo>
                    <a:pt x="496009" y="70545"/>
                  </a:moveTo>
                  <a:lnTo>
                    <a:pt x="536947" y="70545"/>
                  </a:lnTo>
                  <a:lnTo>
                    <a:pt x="536947" y="100882"/>
                  </a:lnTo>
                  <a:lnTo>
                    <a:pt x="536947" y="101249"/>
                  </a:lnTo>
                  <a:lnTo>
                    <a:pt x="536947" y="161556"/>
                  </a:lnTo>
                  <a:lnTo>
                    <a:pt x="536947" y="161925"/>
                  </a:lnTo>
                  <a:lnTo>
                    <a:pt x="536947" y="222229"/>
                  </a:lnTo>
                  <a:lnTo>
                    <a:pt x="536947" y="222601"/>
                  </a:lnTo>
                  <a:lnTo>
                    <a:pt x="536947" y="282903"/>
                  </a:lnTo>
                  <a:lnTo>
                    <a:pt x="536947" y="283277"/>
                  </a:lnTo>
                  <a:lnTo>
                    <a:pt x="536947" y="343577"/>
                  </a:lnTo>
                  <a:lnTo>
                    <a:pt x="536947" y="343954"/>
                  </a:lnTo>
                  <a:lnTo>
                    <a:pt x="536947" y="404251"/>
                  </a:lnTo>
                  <a:lnTo>
                    <a:pt x="536947" y="404630"/>
                  </a:lnTo>
                  <a:lnTo>
                    <a:pt x="536947" y="464924"/>
                  </a:lnTo>
                  <a:lnTo>
                    <a:pt x="536947" y="465306"/>
                  </a:lnTo>
                  <a:lnTo>
                    <a:pt x="536947" y="525598"/>
                  </a:lnTo>
                  <a:lnTo>
                    <a:pt x="536947" y="525982"/>
                  </a:lnTo>
                  <a:lnTo>
                    <a:pt x="536947" y="536216"/>
                  </a:lnTo>
                  <a:lnTo>
                    <a:pt x="496009" y="536216"/>
                  </a:lnTo>
                  <a:close/>
                  <a:moveTo>
                    <a:pt x="404873" y="70545"/>
                  </a:moveTo>
                  <a:lnTo>
                    <a:pt x="476271" y="70545"/>
                  </a:lnTo>
                  <a:lnTo>
                    <a:pt x="476271" y="536216"/>
                  </a:lnTo>
                  <a:lnTo>
                    <a:pt x="404873" y="536216"/>
                  </a:lnTo>
                  <a:close/>
                  <a:moveTo>
                    <a:pt x="313737" y="70545"/>
                  </a:moveTo>
                  <a:lnTo>
                    <a:pt x="385135" y="70545"/>
                  </a:lnTo>
                  <a:lnTo>
                    <a:pt x="385135" y="536216"/>
                  </a:lnTo>
                  <a:lnTo>
                    <a:pt x="313737" y="536216"/>
                  </a:lnTo>
                  <a:close/>
                  <a:moveTo>
                    <a:pt x="222601" y="70545"/>
                  </a:moveTo>
                  <a:lnTo>
                    <a:pt x="293999" y="70545"/>
                  </a:lnTo>
                  <a:lnTo>
                    <a:pt x="293999" y="536216"/>
                  </a:lnTo>
                  <a:lnTo>
                    <a:pt x="222601" y="536216"/>
                  </a:lnTo>
                  <a:close/>
                  <a:moveTo>
                    <a:pt x="131343" y="70545"/>
                  </a:moveTo>
                  <a:lnTo>
                    <a:pt x="202741" y="70545"/>
                  </a:lnTo>
                  <a:lnTo>
                    <a:pt x="202741" y="536216"/>
                  </a:lnTo>
                  <a:lnTo>
                    <a:pt x="131343" y="536216"/>
                  </a:lnTo>
                  <a:close/>
                  <a:moveTo>
                    <a:pt x="70667" y="70545"/>
                  </a:moveTo>
                  <a:lnTo>
                    <a:pt x="111605" y="70545"/>
                  </a:lnTo>
                  <a:lnTo>
                    <a:pt x="111605" y="536216"/>
                  </a:lnTo>
                  <a:lnTo>
                    <a:pt x="70667" y="536216"/>
                  </a:lnTo>
                  <a:lnTo>
                    <a:pt x="70667" y="525982"/>
                  </a:lnTo>
                  <a:lnTo>
                    <a:pt x="70667" y="525598"/>
                  </a:lnTo>
                  <a:lnTo>
                    <a:pt x="70667" y="465306"/>
                  </a:lnTo>
                  <a:lnTo>
                    <a:pt x="70667" y="464924"/>
                  </a:lnTo>
                  <a:lnTo>
                    <a:pt x="70667" y="404630"/>
                  </a:lnTo>
                  <a:lnTo>
                    <a:pt x="70667" y="404251"/>
                  </a:lnTo>
                  <a:lnTo>
                    <a:pt x="70667" y="343954"/>
                  </a:lnTo>
                  <a:lnTo>
                    <a:pt x="70667" y="343577"/>
                  </a:lnTo>
                  <a:lnTo>
                    <a:pt x="70667" y="283277"/>
                  </a:lnTo>
                  <a:lnTo>
                    <a:pt x="70667" y="282903"/>
                  </a:lnTo>
                  <a:lnTo>
                    <a:pt x="70667" y="222601"/>
                  </a:lnTo>
                  <a:lnTo>
                    <a:pt x="70667" y="222229"/>
                  </a:lnTo>
                  <a:lnTo>
                    <a:pt x="70667" y="161925"/>
                  </a:lnTo>
                  <a:lnTo>
                    <a:pt x="70667" y="161556"/>
                  </a:lnTo>
                  <a:lnTo>
                    <a:pt x="70667" y="101249"/>
                  </a:lnTo>
                  <a:lnTo>
                    <a:pt x="70667" y="100882"/>
                  </a:lnTo>
                  <a:close/>
                  <a:moveTo>
                    <a:pt x="577276" y="60676"/>
                  </a:moveTo>
                  <a:lnTo>
                    <a:pt x="587107" y="70872"/>
                  </a:lnTo>
                  <a:lnTo>
                    <a:pt x="587107" y="70950"/>
                  </a:lnTo>
                  <a:lnTo>
                    <a:pt x="577276" y="81146"/>
                  </a:lnTo>
                  <a:cubicBezTo>
                    <a:pt x="571826" y="81146"/>
                    <a:pt x="567407" y="76564"/>
                    <a:pt x="567407" y="70911"/>
                  </a:cubicBezTo>
                  <a:cubicBezTo>
                    <a:pt x="567407" y="65258"/>
                    <a:pt x="571826" y="60676"/>
                    <a:pt x="577276" y="60676"/>
                  </a:cubicBezTo>
                  <a:close/>
                  <a:moveTo>
                    <a:pt x="30338" y="60676"/>
                  </a:moveTo>
                  <a:cubicBezTo>
                    <a:pt x="35788" y="60676"/>
                    <a:pt x="40207" y="65258"/>
                    <a:pt x="40207" y="70911"/>
                  </a:cubicBezTo>
                  <a:cubicBezTo>
                    <a:pt x="40207" y="76564"/>
                    <a:pt x="35788" y="81146"/>
                    <a:pt x="30338" y="81146"/>
                  </a:cubicBezTo>
                  <a:lnTo>
                    <a:pt x="20507" y="70950"/>
                  </a:lnTo>
                  <a:lnTo>
                    <a:pt x="20507" y="70872"/>
                  </a:lnTo>
                  <a:close/>
                  <a:moveTo>
                    <a:pt x="546816" y="30338"/>
                  </a:moveTo>
                  <a:cubicBezTo>
                    <a:pt x="552266" y="30338"/>
                    <a:pt x="556685" y="34920"/>
                    <a:pt x="556685" y="40573"/>
                  </a:cubicBezTo>
                  <a:cubicBezTo>
                    <a:pt x="556685" y="46226"/>
                    <a:pt x="552266" y="50808"/>
                    <a:pt x="546816" y="50808"/>
                  </a:cubicBezTo>
                  <a:cubicBezTo>
                    <a:pt x="541366" y="50808"/>
                    <a:pt x="536947" y="46226"/>
                    <a:pt x="536947" y="40573"/>
                  </a:cubicBezTo>
                  <a:cubicBezTo>
                    <a:pt x="536947" y="34920"/>
                    <a:pt x="541366" y="30338"/>
                    <a:pt x="546816" y="30338"/>
                  </a:cubicBezTo>
                  <a:close/>
                  <a:moveTo>
                    <a:pt x="486140" y="30338"/>
                  </a:moveTo>
                  <a:cubicBezTo>
                    <a:pt x="491590" y="30338"/>
                    <a:pt x="496009" y="34920"/>
                    <a:pt x="496009" y="40573"/>
                  </a:cubicBezTo>
                  <a:cubicBezTo>
                    <a:pt x="496009" y="46226"/>
                    <a:pt x="491590" y="50808"/>
                    <a:pt x="486140" y="50808"/>
                  </a:cubicBezTo>
                  <a:cubicBezTo>
                    <a:pt x="480690" y="50808"/>
                    <a:pt x="476271" y="46226"/>
                    <a:pt x="476271" y="40573"/>
                  </a:cubicBezTo>
                  <a:cubicBezTo>
                    <a:pt x="476271" y="34920"/>
                    <a:pt x="480690" y="30338"/>
                    <a:pt x="486140" y="30338"/>
                  </a:cubicBezTo>
                  <a:close/>
                  <a:moveTo>
                    <a:pt x="425342" y="30338"/>
                  </a:moveTo>
                  <a:cubicBezTo>
                    <a:pt x="430792" y="30338"/>
                    <a:pt x="435211" y="34920"/>
                    <a:pt x="435211" y="40573"/>
                  </a:cubicBezTo>
                  <a:cubicBezTo>
                    <a:pt x="435211" y="46226"/>
                    <a:pt x="430792" y="50808"/>
                    <a:pt x="425342" y="50808"/>
                  </a:cubicBezTo>
                  <a:cubicBezTo>
                    <a:pt x="419892" y="50808"/>
                    <a:pt x="415473" y="46226"/>
                    <a:pt x="415473" y="40573"/>
                  </a:cubicBezTo>
                  <a:cubicBezTo>
                    <a:pt x="415473" y="34920"/>
                    <a:pt x="419892" y="30338"/>
                    <a:pt x="425342" y="30338"/>
                  </a:cubicBezTo>
                  <a:close/>
                  <a:moveTo>
                    <a:pt x="364544" y="30338"/>
                  </a:moveTo>
                  <a:cubicBezTo>
                    <a:pt x="369994" y="30338"/>
                    <a:pt x="374413" y="34920"/>
                    <a:pt x="374413" y="40573"/>
                  </a:cubicBezTo>
                  <a:cubicBezTo>
                    <a:pt x="374413" y="46226"/>
                    <a:pt x="369994" y="50808"/>
                    <a:pt x="364544" y="50808"/>
                  </a:cubicBezTo>
                  <a:cubicBezTo>
                    <a:pt x="359094" y="50808"/>
                    <a:pt x="354675" y="46226"/>
                    <a:pt x="354675" y="40573"/>
                  </a:cubicBezTo>
                  <a:cubicBezTo>
                    <a:pt x="354675" y="34920"/>
                    <a:pt x="359094" y="30338"/>
                    <a:pt x="364544" y="30338"/>
                  </a:cubicBezTo>
                  <a:close/>
                  <a:moveTo>
                    <a:pt x="303868" y="30338"/>
                  </a:moveTo>
                  <a:cubicBezTo>
                    <a:pt x="309318" y="30338"/>
                    <a:pt x="313737" y="34920"/>
                    <a:pt x="313737" y="40573"/>
                  </a:cubicBezTo>
                  <a:cubicBezTo>
                    <a:pt x="313737" y="46226"/>
                    <a:pt x="309318" y="50808"/>
                    <a:pt x="303868" y="50808"/>
                  </a:cubicBezTo>
                  <a:cubicBezTo>
                    <a:pt x="298418" y="50808"/>
                    <a:pt x="293999" y="46226"/>
                    <a:pt x="293999" y="40573"/>
                  </a:cubicBezTo>
                  <a:cubicBezTo>
                    <a:pt x="293999" y="34920"/>
                    <a:pt x="298418" y="30338"/>
                    <a:pt x="303868" y="30338"/>
                  </a:cubicBezTo>
                  <a:close/>
                  <a:moveTo>
                    <a:pt x="243070" y="30338"/>
                  </a:moveTo>
                  <a:cubicBezTo>
                    <a:pt x="248520" y="30338"/>
                    <a:pt x="252939" y="34920"/>
                    <a:pt x="252939" y="40573"/>
                  </a:cubicBezTo>
                  <a:cubicBezTo>
                    <a:pt x="252939" y="46226"/>
                    <a:pt x="248520" y="50808"/>
                    <a:pt x="243070" y="50808"/>
                  </a:cubicBezTo>
                  <a:cubicBezTo>
                    <a:pt x="237620" y="50808"/>
                    <a:pt x="233201" y="46226"/>
                    <a:pt x="233201" y="40573"/>
                  </a:cubicBezTo>
                  <a:cubicBezTo>
                    <a:pt x="233201" y="34920"/>
                    <a:pt x="237620" y="30338"/>
                    <a:pt x="243070" y="30338"/>
                  </a:cubicBezTo>
                  <a:close/>
                  <a:moveTo>
                    <a:pt x="182272" y="30338"/>
                  </a:moveTo>
                  <a:cubicBezTo>
                    <a:pt x="187722" y="30338"/>
                    <a:pt x="192141" y="34920"/>
                    <a:pt x="192141" y="40573"/>
                  </a:cubicBezTo>
                  <a:cubicBezTo>
                    <a:pt x="192141" y="46226"/>
                    <a:pt x="187722" y="50808"/>
                    <a:pt x="182272" y="50808"/>
                  </a:cubicBezTo>
                  <a:cubicBezTo>
                    <a:pt x="176822" y="50808"/>
                    <a:pt x="172403" y="46226"/>
                    <a:pt x="172403" y="40573"/>
                  </a:cubicBezTo>
                  <a:cubicBezTo>
                    <a:pt x="172403" y="34920"/>
                    <a:pt x="176822" y="30338"/>
                    <a:pt x="182272" y="30338"/>
                  </a:cubicBezTo>
                  <a:close/>
                  <a:moveTo>
                    <a:pt x="121474" y="30338"/>
                  </a:moveTo>
                  <a:cubicBezTo>
                    <a:pt x="126924" y="30338"/>
                    <a:pt x="131343" y="34920"/>
                    <a:pt x="131343" y="40573"/>
                  </a:cubicBezTo>
                  <a:cubicBezTo>
                    <a:pt x="131343" y="46226"/>
                    <a:pt x="126924" y="50808"/>
                    <a:pt x="121474" y="50808"/>
                  </a:cubicBezTo>
                  <a:cubicBezTo>
                    <a:pt x="116024" y="50808"/>
                    <a:pt x="111605" y="46226"/>
                    <a:pt x="111605" y="40573"/>
                  </a:cubicBezTo>
                  <a:cubicBezTo>
                    <a:pt x="111605" y="34920"/>
                    <a:pt x="116024" y="30338"/>
                    <a:pt x="121474" y="30338"/>
                  </a:cubicBezTo>
                  <a:close/>
                  <a:moveTo>
                    <a:pt x="60798" y="30338"/>
                  </a:moveTo>
                  <a:cubicBezTo>
                    <a:pt x="66248" y="30338"/>
                    <a:pt x="70667" y="34920"/>
                    <a:pt x="70667" y="40573"/>
                  </a:cubicBezTo>
                  <a:cubicBezTo>
                    <a:pt x="70667" y="46226"/>
                    <a:pt x="66248" y="50808"/>
                    <a:pt x="60798" y="50808"/>
                  </a:cubicBezTo>
                  <a:cubicBezTo>
                    <a:pt x="55348" y="50808"/>
                    <a:pt x="50929" y="46226"/>
                    <a:pt x="50929" y="40573"/>
                  </a:cubicBezTo>
                  <a:cubicBezTo>
                    <a:pt x="50929" y="34920"/>
                    <a:pt x="55348" y="30338"/>
                    <a:pt x="60798" y="30338"/>
                  </a:cubicBezTo>
                  <a:close/>
                  <a:moveTo>
                    <a:pt x="20507" y="20478"/>
                  </a:moveTo>
                  <a:lnTo>
                    <a:pt x="20507" y="70536"/>
                  </a:lnTo>
                  <a:lnTo>
                    <a:pt x="20507" y="70872"/>
                  </a:lnTo>
                  <a:lnTo>
                    <a:pt x="20469" y="70911"/>
                  </a:lnTo>
                  <a:lnTo>
                    <a:pt x="20507" y="70950"/>
                  </a:lnTo>
                  <a:lnTo>
                    <a:pt x="20507" y="131212"/>
                  </a:lnTo>
                  <a:lnTo>
                    <a:pt x="20507" y="131548"/>
                  </a:lnTo>
                  <a:lnTo>
                    <a:pt x="20469" y="131587"/>
                  </a:lnTo>
                  <a:lnTo>
                    <a:pt x="20507" y="131626"/>
                  </a:lnTo>
                  <a:lnTo>
                    <a:pt x="20507" y="191888"/>
                  </a:lnTo>
                  <a:lnTo>
                    <a:pt x="20507" y="192224"/>
                  </a:lnTo>
                  <a:lnTo>
                    <a:pt x="20469" y="192263"/>
                  </a:lnTo>
                  <a:lnTo>
                    <a:pt x="20507" y="192302"/>
                  </a:lnTo>
                  <a:lnTo>
                    <a:pt x="20507" y="252564"/>
                  </a:lnTo>
                  <a:lnTo>
                    <a:pt x="20507" y="252900"/>
                  </a:lnTo>
                  <a:lnTo>
                    <a:pt x="20469" y="252939"/>
                  </a:lnTo>
                  <a:lnTo>
                    <a:pt x="20507" y="252978"/>
                  </a:lnTo>
                  <a:lnTo>
                    <a:pt x="20507" y="313240"/>
                  </a:lnTo>
                  <a:lnTo>
                    <a:pt x="20507" y="313577"/>
                  </a:lnTo>
                  <a:lnTo>
                    <a:pt x="20469" y="313616"/>
                  </a:lnTo>
                  <a:lnTo>
                    <a:pt x="20507" y="313655"/>
                  </a:lnTo>
                  <a:lnTo>
                    <a:pt x="20507" y="373916"/>
                  </a:lnTo>
                  <a:lnTo>
                    <a:pt x="20507" y="374253"/>
                  </a:lnTo>
                  <a:lnTo>
                    <a:pt x="20469" y="374292"/>
                  </a:lnTo>
                  <a:lnTo>
                    <a:pt x="20507" y="374331"/>
                  </a:lnTo>
                  <a:lnTo>
                    <a:pt x="20507" y="434593"/>
                  </a:lnTo>
                  <a:lnTo>
                    <a:pt x="20507" y="434929"/>
                  </a:lnTo>
                  <a:lnTo>
                    <a:pt x="20469" y="434968"/>
                  </a:lnTo>
                  <a:lnTo>
                    <a:pt x="20507" y="435007"/>
                  </a:lnTo>
                  <a:lnTo>
                    <a:pt x="20507" y="495269"/>
                  </a:lnTo>
                  <a:lnTo>
                    <a:pt x="20507" y="495605"/>
                  </a:lnTo>
                  <a:lnTo>
                    <a:pt x="20469" y="495644"/>
                  </a:lnTo>
                  <a:lnTo>
                    <a:pt x="20507" y="495683"/>
                  </a:lnTo>
                  <a:lnTo>
                    <a:pt x="20507" y="555945"/>
                  </a:lnTo>
                  <a:lnTo>
                    <a:pt x="20507" y="556281"/>
                  </a:lnTo>
                  <a:lnTo>
                    <a:pt x="20469" y="556320"/>
                  </a:lnTo>
                  <a:lnTo>
                    <a:pt x="20507" y="556359"/>
                  </a:lnTo>
                  <a:lnTo>
                    <a:pt x="20507" y="586283"/>
                  </a:lnTo>
                  <a:lnTo>
                    <a:pt x="50887" y="586283"/>
                  </a:lnTo>
                  <a:cubicBezTo>
                    <a:pt x="50887" y="580974"/>
                    <a:pt x="55445" y="576423"/>
                    <a:pt x="60761" y="576423"/>
                  </a:cubicBezTo>
                  <a:cubicBezTo>
                    <a:pt x="66078" y="576423"/>
                    <a:pt x="70635" y="580974"/>
                    <a:pt x="70635" y="586283"/>
                  </a:cubicBezTo>
                  <a:lnTo>
                    <a:pt x="111649" y="586283"/>
                  </a:lnTo>
                  <a:cubicBezTo>
                    <a:pt x="111649" y="580974"/>
                    <a:pt x="116206" y="576423"/>
                    <a:pt x="121523" y="576423"/>
                  </a:cubicBezTo>
                  <a:cubicBezTo>
                    <a:pt x="126839" y="576423"/>
                    <a:pt x="131396" y="580974"/>
                    <a:pt x="131396" y="586283"/>
                  </a:cubicBezTo>
                  <a:lnTo>
                    <a:pt x="172410" y="586283"/>
                  </a:lnTo>
                  <a:cubicBezTo>
                    <a:pt x="172410" y="580974"/>
                    <a:pt x="176967" y="576423"/>
                    <a:pt x="182284" y="576423"/>
                  </a:cubicBezTo>
                  <a:cubicBezTo>
                    <a:pt x="187601" y="576423"/>
                    <a:pt x="192158" y="580974"/>
                    <a:pt x="192158" y="586283"/>
                  </a:cubicBezTo>
                  <a:lnTo>
                    <a:pt x="233172" y="586283"/>
                  </a:lnTo>
                  <a:cubicBezTo>
                    <a:pt x="233172" y="580974"/>
                    <a:pt x="237729" y="576423"/>
                    <a:pt x="243045" y="576423"/>
                  </a:cubicBezTo>
                  <a:cubicBezTo>
                    <a:pt x="248362" y="576423"/>
                    <a:pt x="252919" y="580974"/>
                    <a:pt x="252919" y="586283"/>
                  </a:cubicBezTo>
                  <a:lnTo>
                    <a:pt x="293933" y="586283"/>
                  </a:lnTo>
                  <a:cubicBezTo>
                    <a:pt x="293933" y="580974"/>
                    <a:pt x="298490" y="576423"/>
                    <a:pt x="303807" y="576423"/>
                  </a:cubicBezTo>
                  <a:cubicBezTo>
                    <a:pt x="309123" y="576423"/>
                    <a:pt x="313680" y="580974"/>
                    <a:pt x="313680" y="586283"/>
                  </a:cubicBezTo>
                  <a:lnTo>
                    <a:pt x="354694" y="586283"/>
                  </a:lnTo>
                  <a:cubicBezTo>
                    <a:pt x="354694" y="580974"/>
                    <a:pt x="359252" y="576423"/>
                    <a:pt x="364568" y="576423"/>
                  </a:cubicBezTo>
                  <a:cubicBezTo>
                    <a:pt x="369885" y="576423"/>
                    <a:pt x="374442" y="580974"/>
                    <a:pt x="374442" y="586283"/>
                  </a:cubicBezTo>
                  <a:lnTo>
                    <a:pt x="415456" y="586283"/>
                  </a:lnTo>
                  <a:cubicBezTo>
                    <a:pt x="415456" y="580974"/>
                    <a:pt x="420013" y="576423"/>
                    <a:pt x="425330" y="576423"/>
                  </a:cubicBezTo>
                  <a:cubicBezTo>
                    <a:pt x="430646" y="576423"/>
                    <a:pt x="435203" y="580974"/>
                    <a:pt x="435203" y="586283"/>
                  </a:cubicBezTo>
                  <a:lnTo>
                    <a:pt x="476217" y="586283"/>
                  </a:lnTo>
                  <a:cubicBezTo>
                    <a:pt x="476217" y="580974"/>
                    <a:pt x="480774" y="576423"/>
                    <a:pt x="486091" y="576423"/>
                  </a:cubicBezTo>
                  <a:cubicBezTo>
                    <a:pt x="491408" y="576423"/>
                    <a:pt x="495965" y="580974"/>
                    <a:pt x="495965" y="586283"/>
                  </a:cubicBezTo>
                  <a:lnTo>
                    <a:pt x="536979" y="586283"/>
                  </a:lnTo>
                  <a:cubicBezTo>
                    <a:pt x="536979" y="580974"/>
                    <a:pt x="541536" y="576423"/>
                    <a:pt x="546853" y="576423"/>
                  </a:cubicBezTo>
                  <a:cubicBezTo>
                    <a:pt x="552169" y="576423"/>
                    <a:pt x="556727" y="580974"/>
                    <a:pt x="556727" y="586283"/>
                  </a:cubicBezTo>
                  <a:lnTo>
                    <a:pt x="587107" y="586283"/>
                  </a:lnTo>
                  <a:lnTo>
                    <a:pt x="587107" y="556359"/>
                  </a:lnTo>
                  <a:lnTo>
                    <a:pt x="587145" y="556320"/>
                  </a:lnTo>
                  <a:lnTo>
                    <a:pt x="587107" y="556281"/>
                  </a:lnTo>
                  <a:lnTo>
                    <a:pt x="587107" y="555945"/>
                  </a:lnTo>
                  <a:lnTo>
                    <a:pt x="587107" y="495683"/>
                  </a:lnTo>
                  <a:lnTo>
                    <a:pt x="587145" y="495644"/>
                  </a:lnTo>
                  <a:lnTo>
                    <a:pt x="587107" y="495605"/>
                  </a:lnTo>
                  <a:lnTo>
                    <a:pt x="587107" y="495269"/>
                  </a:lnTo>
                  <a:lnTo>
                    <a:pt x="587107" y="435007"/>
                  </a:lnTo>
                  <a:lnTo>
                    <a:pt x="587145" y="434968"/>
                  </a:lnTo>
                  <a:lnTo>
                    <a:pt x="587107" y="434929"/>
                  </a:lnTo>
                  <a:lnTo>
                    <a:pt x="587107" y="434593"/>
                  </a:lnTo>
                  <a:lnTo>
                    <a:pt x="587107" y="374331"/>
                  </a:lnTo>
                  <a:lnTo>
                    <a:pt x="587145" y="374292"/>
                  </a:lnTo>
                  <a:lnTo>
                    <a:pt x="587107" y="374253"/>
                  </a:lnTo>
                  <a:lnTo>
                    <a:pt x="587107" y="373916"/>
                  </a:lnTo>
                  <a:lnTo>
                    <a:pt x="587107" y="313655"/>
                  </a:lnTo>
                  <a:lnTo>
                    <a:pt x="587145" y="313616"/>
                  </a:lnTo>
                  <a:lnTo>
                    <a:pt x="587107" y="313577"/>
                  </a:lnTo>
                  <a:lnTo>
                    <a:pt x="587107" y="313240"/>
                  </a:lnTo>
                  <a:lnTo>
                    <a:pt x="587107" y="252978"/>
                  </a:lnTo>
                  <a:lnTo>
                    <a:pt x="587145" y="252939"/>
                  </a:lnTo>
                  <a:lnTo>
                    <a:pt x="587107" y="252900"/>
                  </a:lnTo>
                  <a:lnTo>
                    <a:pt x="587107" y="252564"/>
                  </a:lnTo>
                  <a:lnTo>
                    <a:pt x="587107" y="192302"/>
                  </a:lnTo>
                  <a:lnTo>
                    <a:pt x="587145" y="192263"/>
                  </a:lnTo>
                  <a:lnTo>
                    <a:pt x="587107" y="192224"/>
                  </a:lnTo>
                  <a:lnTo>
                    <a:pt x="587107" y="191888"/>
                  </a:lnTo>
                  <a:lnTo>
                    <a:pt x="587107" y="131626"/>
                  </a:lnTo>
                  <a:lnTo>
                    <a:pt x="587145" y="131587"/>
                  </a:lnTo>
                  <a:lnTo>
                    <a:pt x="587107" y="131548"/>
                  </a:lnTo>
                  <a:lnTo>
                    <a:pt x="587107" y="131212"/>
                  </a:lnTo>
                  <a:lnTo>
                    <a:pt x="587107" y="70950"/>
                  </a:lnTo>
                  <a:lnTo>
                    <a:pt x="587145" y="70911"/>
                  </a:lnTo>
                  <a:lnTo>
                    <a:pt x="587107" y="70872"/>
                  </a:lnTo>
                  <a:lnTo>
                    <a:pt x="587107" y="70536"/>
                  </a:lnTo>
                  <a:lnTo>
                    <a:pt x="587107" y="20478"/>
                  </a:lnTo>
                  <a:close/>
                  <a:moveTo>
                    <a:pt x="0" y="0"/>
                  </a:moveTo>
                  <a:lnTo>
                    <a:pt x="607614" y="0"/>
                  </a:lnTo>
                  <a:lnTo>
                    <a:pt x="607614" y="606761"/>
                  </a:lnTo>
                  <a:lnTo>
                    <a:pt x="0" y="606761"/>
                  </a:lnTo>
                  <a:close/>
                </a:path>
              </a:pathLst>
            </a:custGeom>
            <a:solidFill>
              <a:srgbClr val="FA514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泪滴形 65"/>
            <p:cNvSpPr/>
            <p:nvPr/>
          </p:nvSpPr>
          <p:spPr>
            <a:xfrm flipH="1">
              <a:off x="2583967" y="3289902"/>
              <a:ext cx="1589227" cy="1384995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b="1">
                  <a:solidFill>
                    <a:schemeClr val="accent6">
                      <a:lumMod val="10000"/>
                    </a:schemeClr>
                  </a:solidFill>
                  <a:latin typeface="Agency FB" panose="020B0503020202020204" pitchFamily="34" charset="0"/>
                </a:rPr>
                <a:t>4 blocks of the same colour</a:t>
              </a:r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7585" y="4252681"/>
            <a:ext cx="2947545" cy="2212656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2735868" y="2957280"/>
            <a:ext cx="897419" cy="1680386"/>
          </a:xfrm>
          <a:custGeom>
            <a:avLst/>
            <a:gdLst>
              <a:gd name="connsiteX0" fmla="*/ 0 w 897419"/>
              <a:gd name="connsiteY0" fmla="*/ 0 h 1680386"/>
              <a:gd name="connsiteX1" fmla="*/ 439735 w 897419"/>
              <a:gd name="connsiteY1" fmla="*/ 0 h 1680386"/>
              <a:gd name="connsiteX2" fmla="*/ 897419 w 897419"/>
              <a:gd name="connsiteY2" fmla="*/ 0 h 1680386"/>
              <a:gd name="connsiteX3" fmla="*/ 897419 w 897419"/>
              <a:gd name="connsiteY3" fmla="*/ 576933 h 1680386"/>
              <a:gd name="connsiteX4" fmla="*/ 897419 w 897419"/>
              <a:gd name="connsiteY4" fmla="*/ 1170669 h 1680386"/>
              <a:gd name="connsiteX5" fmla="*/ 897419 w 897419"/>
              <a:gd name="connsiteY5" fmla="*/ 1680386 h 1680386"/>
              <a:gd name="connsiteX6" fmla="*/ 439735 w 897419"/>
              <a:gd name="connsiteY6" fmla="*/ 1680386 h 1680386"/>
              <a:gd name="connsiteX7" fmla="*/ 0 w 897419"/>
              <a:gd name="connsiteY7" fmla="*/ 1680386 h 1680386"/>
              <a:gd name="connsiteX8" fmla="*/ 0 w 897419"/>
              <a:gd name="connsiteY8" fmla="*/ 1120257 h 1680386"/>
              <a:gd name="connsiteX9" fmla="*/ 0 w 897419"/>
              <a:gd name="connsiteY9" fmla="*/ 610540 h 1680386"/>
              <a:gd name="connsiteX10" fmla="*/ 0 w 897419"/>
              <a:gd name="connsiteY10" fmla="*/ 0 h 1680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7419" h="1680386" extrusionOk="0">
                <a:moveTo>
                  <a:pt x="0" y="0"/>
                </a:moveTo>
                <a:cubicBezTo>
                  <a:pt x="115165" y="-4884"/>
                  <a:pt x="351227" y="25237"/>
                  <a:pt x="439735" y="0"/>
                </a:cubicBezTo>
                <a:cubicBezTo>
                  <a:pt x="528243" y="-25237"/>
                  <a:pt x="694844" y="31354"/>
                  <a:pt x="897419" y="0"/>
                </a:cubicBezTo>
                <a:cubicBezTo>
                  <a:pt x="946981" y="115606"/>
                  <a:pt x="871670" y="327213"/>
                  <a:pt x="897419" y="576933"/>
                </a:cubicBezTo>
                <a:cubicBezTo>
                  <a:pt x="923168" y="826653"/>
                  <a:pt x="886987" y="1042604"/>
                  <a:pt x="897419" y="1170669"/>
                </a:cubicBezTo>
                <a:cubicBezTo>
                  <a:pt x="907851" y="1298734"/>
                  <a:pt x="858197" y="1531087"/>
                  <a:pt x="897419" y="1680386"/>
                </a:cubicBezTo>
                <a:cubicBezTo>
                  <a:pt x="692494" y="1708574"/>
                  <a:pt x="553133" y="1645110"/>
                  <a:pt x="439735" y="1680386"/>
                </a:cubicBezTo>
                <a:cubicBezTo>
                  <a:pt x="326337" y="1715662"/>
                  <a:pt x="102587" y="1670901"/>
                  <a:pt x="0" y="1680386"/>
                </a:cubicBezTo>
                <a:cubicBezTo>
                  <a:pt x="-58071" y="1445534"/>
                  <a:pt x="8896" y="1399429"/>
                  <a:pt x="0" y="1120257"/>
                </a:cubicBezTo>
                <a:cubicBezTo>
                  <a:pt x="-8896" y="841085"/>
                  <a:pt x="20132" y="848890"/>
                  <a:pt x="0" y="610540"/>
                </a:cubicBezTo>
                <a:cubicBezTo>
                  <a:pt x="-20132" y="372190"/>
                  <a:pt x="49187" y="209344"/>
                  <a:pt x="0" y="0"/>
                </a:cubicBezTo>
                <a:close/>
              </a:path>
            </a:pathLst>
          </a:cu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: 形状 39"/>
          <p:cNvSpPr/>
          <p:nvPr/>
        </p:nvSpPr>
        <p:spPr>
          <a:xfrm rot="5400000">
            <a:off x="3808946" y="3134360"/>
            <a:ext cx="576080" cy="360814"/>
          </a:xfrm>
          <a:custGeom>
            <a:avLst/>
            <a:gdLst>
              <a:gd name="T0" fmla="*/ 8749 w 8749"/>
              <a:gd name="T1" fmla="*/ 4631 h 9260"/>
              <a:gd name="T2" fmla="*/ 8529 w 8749"/>
              <a:gd name="T3" fmla="*/ 5173 h 9260"/>
              <a:gd name="T4" fmla="*/ 4660 w 8749"/>
              <a:gd name="T5" fmla="*/ 9040 h 9260"/>
              <a:gd name="T6" fmla="*/ 4119 w 8749"/>
              <a:gd name="T7" fmla="*/ 9260 h 9260"/>
              <a:gd name="T8" fmla="*/ 3584 w 8749"/>
              <a:gd name="T9" fmla="*/ 9040 h 9260"/>
              <a:gd name="T10" fmla="*/ 3138 w 8749"/>
              <a:gd name="T11" fmla="*/ 8595 h 9260"/>
              <a:gd name="T12" fmla="*/ 2911 w 8749"/>
              <a:gd name="T13" fmla="*/ 8054 h 9260"/>
              <a:gd name="T14" fmla="*/ 3138 w 8749"/>
              <a:gd name="T15" fmla="*/ 7513 h 9260"/>
              <a:gd name="T16" fmla="*/ 4879 w 8749"/>
              <a:gd name="T17" fmla="*/ 5771 h 9260"/>
              <a:gd name="T18" fmla="*/ 696 w 8749"/>
              <a:gd name="T19" fmla="*/ 5771 h 9260"/>
              <a:gd name="T20" fmla="*/ 194 w 8749"/>
              <a:gd name="T21" fmla="*/ 5549 h 9260"/>
              <a:gd name="T22" fmla="*/ 0 w 8749"/>
              <a:gd name="T23" fmla="*/ 5011 h 9260"/>
              <a:gd name="T24" fmla="*/ 0 w 8749"/>
              <a:gd name="T25" fmla="*/ 4250 h 9260"/>
              <a:gd name="T26" fmla="*/ 194 w 8749"/>
              <a:gd name="T27" fmla="*/ 3713 h 9260"/>
              <a:gd name="T28" fmla="*/ 696 w 8749"/>
              <a:gd name="T29" fmla="*/ 3490 h 9260"/>
              <a:gd name="T30" fmla="*/ 4880 w 8749"/>
              <a:gd name="T31" fmla="*/ 3490 h 9260"/>
              <a:gd name="T32" fmla="*/ 3139 w 8749"/>
              <a:gd name="T33" fmla="*/ 1743 h 9260"/>
              <a:gd name="T34" fmla="*/ 2913 w 8749"/>
              <a:gd name="T35" fmla="*/ 1208 h 9260"/>
              <a:gd name="T36" fmla="*/ 3139 w 8749"/>
              <a:gd name="T37" fmla="*/ 672 h 9260"/>
              <a:gd name="T38" fmla="*/ 3585 w 8749"/>
              <a:gd name="T39" fmla="*/ 226 h 9260"/>
              <a:gd name="T40" fmla="*/ 4120 w 8749"/>
              <a:gd name="T41" fmla="*/ 0 h 9260"/>
              <a:gd name="T42" fmla="*/ 4661 w 8749"/>
              <a:gd name="T43" fmla="*/ 226 h 9260"/>
              <a:gd name="T44" fmla="*/ 8530 w 8749"/>
              <a:gd name="T45" fmla="*/ 4095 h 9260"/>
              <a:gd name="T46" fmla="*/ 8749 w 8749"/>
              <a:gd name="T47" fmla="*/ 4631 h 9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49" h="9260">
                <a:moveTo>
                  <a:pt x="8749" y="4631"/>
                </a:moveTo>
                <a:cubicBezTo>
                  <a:pt x="8749" y="4845"/>
                  <a:pt x="8675" y="5025"/>
                  <a:pt x="8529" y="5173"/>
                </a:cubicBezTo>
                <a:lnTo>
                  <a:pt x="4660" y="9040"/>
                </a:lnTo>
                <a:cubicBezTo>
                  <a:pt x="4505" y="9186"/>
                  <a:pt x="4325" y="9260"/>
                  <a:pt x="4119" y="9260"/>
                </a:cubicBezTo>
                <a:cubicBezTo>
                  <a:pt x="3916" y="9260"/>
                  <a:pt x="3739" y="9186"/>
                  <a:pt x="3584" y="9040"/>
                </a:cubicBezTo>
                <a:lnTo>
                  <a:pt x="3138" y="8595"/>
                </a:lnTo>
                <a:cubicBezTo>
                  <a:pt x="2986" y="8445"/>
                  <a:pt x="2911" y="8264"/>
                  <a:pt x="2911" y="8054"/>
                </a:cubicBezTo>
                <a:cubicBezTo>
                  <a:pt x="2911" y="7844"/>
                  <a:pt x="2986" y="7664"/>
                  <a:pt x="3138" y="7513"/>
                </a:cubicBezTo>
                <a:lnTo>
                  <a:pt x="4879" y="5771"/>
                </a:lnTo>
                <a:lnTo>
                  <a:pt x="696" y="5771"/>
                </a:lnTo>
                <a:cubicBezTo>
                  <a:pt x="490" y="5771"/>
                  <a:pt x="323" y="5698"/>
                  <a:pt x="194" y="5549"/>
                </a:cubicBezTo>
                <a:cubicBezTo>
                  <a:pt x="65" y="5400"/>
                  <a:pt x="0" y="5221"/>
                  <a:pt x="0" y="5011"/>
                </a:cubicBezTo>
                <a:lnTo>
                  <a:pt x="0" y="4250"/>
                </a:lnTo>
                <a:cubicBezTo>
                  <a:pt x="0" y="4040"/>
                  <a:pt x="64" y="3861"/>
                  <a:pt x="194" y="3713"/>
                </a:cubicBezTo>
                <a:cubicBezTo>
                  <a:pt x="323" y="3564"/>
                  <a:pt x="490" y="3490"/>
                  <a:pt x="696" y="3490"/>
                </a:cubicBezTo>
                <a:lnTo>
                  <a:pt x="4880" y="3490"/>
                </a:lnTo>
                <a:lnTo>
                  <a:pt x="3139" y="1743"/>
                </a:lnTo>
                <a:cubicBezTo>
                  <a:pt x="2988" y="1600"/>
                  <a:pt x="2913" y="1421"/>
                  <a:pt x="2913" y="1208"/>
                </a:cubicBezTo>
                <a:cubicBezTo>
                  <a:pt x="2913" y="994"/>
                  <a:pt x="2988" y="815"/>
                  <a:pt x="3139" y="672"/>
                </a:cubicBezTo>
                <a:lnTo>
                  <a:pt x="3585" y="226"/>
                </a:lnTo>
                <a:cubicBezTo>
                  <a:pt x="3735" y="76"/>
                  <a:pt x="3914" y="0"/>
                  <a:pt x="4120" y="0"/>
                </a:cubicBezTo>
                <a:cubicBezTo>
                  <a:pt x="4330" y="0"/>
                  <a:pt x="4510" y="75"/>
                  <a:pt x="4661" y="226"/>
                </a:cubicBezTo>
                <a:lnTo>
                  <a:pt x="8530" y="4095"/>
                </a:lnTo>
                <a:cubicBezTo>
                  <a:pt x="8676" y="4235"/>
                  <a:pt x="8749" y="4413"/>
                  <a:pt x="8749" y="46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How to play</a:t>
            </a:r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8926557" y="1156907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Hit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5946849" y="2044005"/>
            <a:ext cx="642637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When more than 3 blocks of the same color meet each other, they disappear all at once.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1248861" y="3407049"/>
            <a:ext cx="2191469" cy="2776011"/>
            <a:chOff x="757148" y="2999814"/>
            <a:chExt cx="1839069" cy="2400092"/>
          </a:xfrm>
        </p:grpSpPr>
        <p:grpSp>
          <p:nvGrpSpPr>
            <p:cNvPr id="84" name="组合 83"/>
            <p:cNvGrpSpPr/>
            <p:nvPr/>
          </p:nvGrpSpPr>
          <p:grpSpPr>
            <a:xfrm>
              <a:off x="757148" y="2999814"/>
              <a:ext cx="417004" cy="2400092"/>
              <a:chOff x="1691127" y="3028029"/>
              <a:chExt cx="327209" cy="2282894"/>
            </a:xfrm>
          </p:grpSpPr>
          <p:grpSp>
            <p:nvGrpSpPr>
              <p:cNvPr id="85" name="组合 84"/>
              <p:cNvGrpSpPr/>
              <p:nvPr/>
            </p:nvGrpSpPr>
            <p:grpSpPr>
              <a:xfrm>
                <a:off x="1691129" y="4003934"/>
                <a:ext cx="327207" cy="1306989"/>
                <a:chOff x="1691129" y="2875608"/>
                <a:chExt cx="609686" cy="2435316"/>
              </a:xfrm>
            </p:grpSpPr>
            <p:sp>
              <p:nvSpPr>
                <p:cNvPr id="91" name="任意多边形: 形状 90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任意多边形: 形状 91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任意多边形: 形状 92"/>
                <p:cNvSpPr/>
                <p:nvPr/>
              </p:nvSpPr>
              <p:spPr>
                <a:xfrm>
                  <a:off x="1691129" y="2875608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任意多边形: 形状 93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6" name="组合 85"/>
              <p:cNvGrpSpPr/>
              <p:nvPr/>
            </p:nvGrpSpPr>
            <p:grpSpPr>
              <a:xfrm>
                <a:off x="1691127" y="3028029"/>
                <a:ext cx="327206" cy="980242"/>
                <a:chOff x="1691130" y="3484437"/>
                <a:chExt cx="609685" cy="1826487"/>
              </a:xfrm>
              <a:solidFill>
                <a:srgbClr val="FA514E"/>
              </a:solidFill>
            </p:grpSpPr>
            <p:sp>
              <p:nvSpPr>
                <p:cNvPr id="87" name="任意多边形: 形状 86"/>
                <p:cNvSpPr/>
                <p:nvPr/>
              </p:nvSpPr>
              <p:spPr>
                <a:xfrm>
                  <a:off x="1691130" y="4702095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任意多边形: 形状 87"/>
                <p:cNvSpPr/>
                <p:nvPr/>
              </p:nvSpPr>
              <p:spPr>
                <a:xfrm>
                  <a:off x="1691130" y="3484437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任意多边形: 形状 89"/>
                <p:cNvSpPr/>
                <p:nvPr/>
              </p:nvSpPr>
              <p:spPr>
                <a:xfrm>
                  <a:off x="1691130" y="4093266"/>
                  <a:ext cx="609685" cy="608829"/>
                </a:xfrm>
                <a:custGeom>
                  <a:avLst/>
                  <a:gdLst>
                    <a:gd name="connsiteX0" fmla="*/ 121763 h 600884"/>
                    <a:gd name="connsiteY0" fmla="*/ 121763 h 600884"/>
                    <a:gd name="connsiteX1" fmla="*/ 121763 h 600884"/>
                    <a:gd name="connsiteY1" fmla="*/ 121763 h 600884"/>
                    <a:gd name="connsiteX2" fmla="*/ 121763 h 600884"/>
                    <a:gd name="connsiteY2" fmla="*/ 121763 h 600884"/>
                    <a:gd name="connsiteX3" fmla="*/ 121763 h 600884"/>
                    <a:gd name="connsiteY3" fmla="*/ 121763 h 600884"/>
                    <a:gd name="connsiteX4" fmla="*/ 121763 h 600884"/>
                    <a:gd name="connsiteY4" fmla="*/ 121763 h 600884"/>
                    <a:gd name="connsiteX5" fmla="*/ 121763 h 600884"/>
                    <a:gd name="connsiteY5" fmla="*/ 121763 h 600884"/>
                    <a:gd name="connsiteX6" fmla="*/ 121763 h 600884"/>
                    <a:gd name="connsiteY6" fmla="*/ 121763 h 600884"/>
                    <a:gd name="connsiteX7" fmla="*/ 121763 h 600884"/>
                    <a:gd name="connsiteY7" fmla="*/ 121763 h 600884"/>
                    <a:gd name="connsiteX8" fmla="*/ 121763 h 600884"/>
                    <a:gd name="connsiteY8" fmla="*/ 121763 h 600884"/>
                    <a:gd name="connsiteX9" fmla="*/ 121763 h 600884"/>
                    <a:gd name="connsiteY9" fmla="*/ 121763 h 600884"/>
                    <a:gd name="connsiteX10" fmla="*/ 121763 h 600884"/>
                    <a:gd name="connsiteY10" fmla="*/ 121763 h 600884"/>
                    <a:gd name="connsiteX11" fmla="*/ 121763 h 600884"/>
                    <a:gd name="connsiteY11" fmla="*/ 121763 h 600884"/>
                    <a:gd name="connsiteX12" fmla="*/ 121763 h 600884"/>
                    <a:gd name="connsiteY12" fmla="*/ 121763 h 600884"/>
                    <a:gd name="connsiteX13" fmla="*/ 121763 h 600884"/>
                    <a:gd name="connsiteY13" fmla="*/ 121763 h 600884"/>
                    <a:gd name="connsiteX14" fmla="*/ 121763 h 600884"/>
                    <a:gd name="connsiteY14" fmla="*/ 121763 h 600884"/>
                    <a:gd name="connsiteX15" fmla="*/ 121763 h 600884"/>
                    <a:gd name="connsiteY15" fmla="*/ 121763 h 600884"/>
                    <a:gd name="connsiteX16" fmla="*/ 121763 h 600884"/>
                    <a:gd name="connsiteY16" fmla="*/ 121763 h 600884"/>
                    <a:gd name="connsiteX17" fmla="*/ 121763 h 600884"/>
                    <a:gd name="connsiteY17" fmla="*/ 121763 h 600884"/>
                    <a:gd name="connsiteX18" fmla="*/ 121763 h 600884"/>
                    <a:gd name="connsiteY18" fmla="*/ 121763 h 600884"/>
                    <a:gd name="connsiteX19" fmla="*/ 121763 h 600884"/>
                    <a:gd name="connsiteY19" fmla="*/ 121763 h 600884"/>
                    <a:gd name="connsiteX20" fmla="*/ 121763 h 600884"/>
                    <a:gd name="connsiteY20" fmla="*/ 121763 h 600884"/>
                    <a:gd name="connsiteX21" fmla="*/ 121763 h 600884"/>
                    <a:gd name="connsiteY21" fmla="*/ 121763 h 600884"/>
                    <a:gd name="connsiteX22" fmla="*/ 121763 h 600884"/>
                    <a:gd name="connsiteY22" fmla="*/ 121763 h 600884"/>
                    <a:gd name="connsiteX23" fmla="*/ 121763 h 600884"/>
                    <a:gd name="connsiteY23" fmla="*/ 121763 h 600884"/>
                    <a:gd name="connsiteX24" fmla="*/ 121763 h 600884"/>
                    <a:gd name="connsiteY24" fmla="*/ 121763 h 600884"/>
                    <a:gd name="connsiteX25" fmla="*/ 121763 h 600884"/>
                    <a:gd name="connsiteY25" fmla="*/ 121763 h 600884"/>
                    <a:gd name="connsiteX26" fmla="*/ 121763 h 600884"/>
                    <a:gd name="connsiteY26" fmla="*/ 121763 h 600884"/>
                    <a:gd name="connsiteX27" fmla="*/ 121763 h 600884"/>
                    <a:gd name="connsiteY27" fmla="*/ 121763 h 600884"/>
                    <a:gd name="connsiteX28" fmla="*/ 121763 h 600884"/>
                    <a:gd name="connsiteY28" fmla="*/ 121763 h 600884"/>
                    <a:gd name="connsiteX29" fmla="*/ 121763 h 600884"/>
                    <a:gd name="connsiteY29" fmla="*/ 121763 h 600884"/>
                    <a:gd name="connsiteX30" fmla="*/ 121763 h 600884"/>
                    <a:gd name="connsiteY30" fmla="*/ 121763 h 600884"/>
                    <a:gd name="connsiteX31" fmla="*/ 121763 h 600884"/>
                    <a:gd name="connsiteY31" fmla="*/ 121763 h 600884"/>
                    <a:gd name="connsiteX32" fmla="*/ 121763 h 600884"/>
                    <a:gd name="connsiteY32" fmla="*/ 121763 h 600884"/>
                    <a:gd name="connsiteX33" fmla="*/ 121763 h 600884"/>
                    <a:gd name="connsiteY33" fmla="*/ 121763 h 600884"/>
                    <a:gd name="connsiteX34" fmla="*/ 121763 h 600884"/>
                    <a:gd name="connsiteY34" fmla="*/ 121763 h 600884"/>
                    <a:gd name="connsiteX35" fmla="*/ 121763 h 600884"/>
                    <a:gd name="connsiteY35" fmla="*/ 121763 h 600884"/>
                    <a:gd name="connsiteX36" fmla="*/ 121763 h 600884"/>
                    <a:gd name="connsiteY36" fmla="*/ 121763 h 600884"/>
                    <a:gd name="connsiteX37" fmla="*/ 121763 h 600884"/>
                    <a:gd name="connsiteY37" fmla="*/ 121763 h 600884"/>
                    <a:gd name="connsiteX38" fmla="*/ 121763 h 600884"/>
                    <a:gd name="connsiteY38" fmla="*/ 121763 h 600884"/>
                    <a:gd name="connsiteX39" fmla="*/ 121763 h 600884"/>
                    <a:gd name="connsiteY39" fmla="*/ 121763 h 600884"/>
                    <a:gd name="connsiteX40" fmla="*/ 121763 h 600884"/>
                    <a:gd name="connsiteY40" fmla="*/ 121763 h 600884"/>
                    <a:gd name="connsiteX41" fmla="*/ 121763 h 600884"/>
                    <a:gd name="connsiteY41" fmla="*/ 121763 h 600884"/>
                    <a:gd name="connsiteX42" fmla="*/ 121763 h 600884"/>
                    <a:gd name="connsiteY42" fmla="*/ 121763 h 600884"/>
                    <a:gd name="connsiteX43" fmla="*/ 121763 h 600884"/>
                    <a:gd name="connsiteY43" fmla="*/ 121763 h 600884"/>
                    <a:gd name="connsiteX44" fmla="*/ 121763 h 600884"/>
                    <a:gd name="connsiteY44" fmla="*/ 121763 h 600884"/>
                    <a:gd name="connsiteX45" fmla="*/ 121763 h 600884"/>
                    <a:gd name="connsiteY45" fmla="*/ 121763 h 600884"/>
                    <a:gd name="connsiteX46" fmla="*/ 121763 h 600884"/>
                    <a:gd name="connsiteY46" fmla="*/ 121763 h 600884"/>
                    <a:gd name="connsiteX47" fmla="*/ 121763 h 600884"/>
                    <a:gd name="connsiteY47" fmla="*/ 121763 h 600884"/>
                    <a:gd name="connsiteX48" fmla="*/ 121763 h 600884"/>
                    <a:gd name="connsiteY48" fmla="*/ 121763 h 600884"/>
                    <a:gd name="connsiteX49" fmla="*/ 121763 h 600884"/>
                    <a:gd name="connsiteY49" fmla="*/ 121763 h 600884"/>
                    <a:gd name="connsiteX50" fmla="*/ 121763 h 600884"/>
                    <a:gd name="connsiteY50" fmla="*/ 121763 h 600884"/>
                    <a:gd name="connsiteX51" fmla="*/ 121763 h 600884"/>
                    <a:gd name="connsiteY51" fmla="*/ 121763 h 600884"/>
                    <a:gd name="connsiteX52" fmla="*/ 121763 h 600884"/>
                    <a:gd name="connsiteY52" fmla="*/ 121763 h 600884"/>
                    <a:gd name="connsiteX53" fmla="*/ 121763 h 600884"/>
                    <a:gd name="connsiteY53" fmla="*/ 121763 h 600884"/>
                    <a:gd name="connsiteX54" fmla="*/ 121763 h 600884"/>
                    <a:gd name="connsiteY54" fmla="*/ 121763 h 600884"/>
                    <a:gd name="connsiteX55" fmla="*/ 121763 h 600884"/>
                    <a:gd name="connsiteY55" fmla="*/ 121763 h 600884"/>
                    <a:gd name="connsiteX56" fmla="*/ 121763 h 600884"/>
                    <a:gd name="connsiteY56" fmla="*/ 121763 h 600884"/>
                    <a:gd name="connsiteX57" fmla="*/ 121763 h 600884"/>
                    <a:gd name="connsiteY57" fmla="*/ 121763 h 600884"/>
                    <a:gd name="connsiteX58" fmla="*/ 121763 h 600884"/>
                    <a:gd name="connsiteY58" fmla="*/ 121763 h 600884"/>
                    <a:gd name="connsiteX59" fmla="*/ 121763 h 600884"/>
                    <a:gd name="connsiteY59" fmla="*/ 121763 h 600884"/>
                    <a:gd name="connsiteX60" fmla="*/ 121763 h 600884"/>
                    <a:gd name="connsiteY60" fmla="*/ 121763 h 600884"/>
                    <a:gd name="connsiteX61" fmla="*/ 121763 h 600884"/>
                    <a:gd name="connsiteY61" fmla="*/ 121763 h 600884"/>
                    <a:gd name="connsiteX62" fmla="*/ 121763 h 600884"/>
                    <a:gd name="connsiteY62" fmla="*/ 121763 h 600884"/>
                    <a:gd name="connsiteX63" fmla="*/ 121763 h 600884"/>
                    <a:gd name="connsiteY63" fmla="*/ 121763 h 600884"/>
                    <a:gd name="connsiteX64" fmla="*/ 121763 h 600884"/>
                    <a:gd name="connsiteY64" fmla="*/ 121763 h 600884"/>
                    <a:gd name="connsiteX65" fmla="*/ 121763 h 600884"/>
                    <a:gd name="connsiteY65" fmla="*/ 121763 h 600884"/>
                    <a:gd name="connsiteX66" fmla="*/ 121763 h 600884"/>
                    <a:gd name="connsiteY66" fmla="*/ 121763 h 600884"/>
                    <a:gd name="connsiteX67" fmla="*/ 121763 h 600884"/>
                    <a:gd name="connsiteY67" fmla="*/ 121763 h 600884"/>
                    <a:gd name="connsiteX68" fmla="*/ 121763 h 600884"/>
                    <a:gd name="connsiteY68" fmla="*/ 121763 h 600884"/>
                    <a:gd name="connsiteX69" fmla="*/ 121763 h 600884"/>
                    <a:gd name="connsiteY69" fmla="*/ 121763 h 600884"/>
                    <a:gd name="connsiteX70" fmla="*/ 121763 h 600884"/>
                    <a:gd name="connsiteY70" fmla="*/ 121763 h 600884"/>
                    <a:gd name="connsiteX71" fmla="*/ 121763 h 600884"/>
                    <a:gd name="connsiteY71" fmla="*/ 121763 h 600884"/>
                    <a:gd name="connsiteX72" fmla="*/ 121763 h 600884"/>
                    <a:gd name="connsiteY72" fmla="*/ 121763 h 600884"/>
                    <a:gd name="connsiteX73" fmla="*/ 121763 h 600884"/>
                    <a:gd name="connsiteY73" fmla="*/ 121763 h 600884"/>
                    <a:gd name="connsiteX74" fmla="*/ 121763 h 600884"/>
                    <a:gd name="connsiteY74" fmla="*/ 121763 h 600884"/>
                    <a:gd name="connsiteX75" fmla="*/ 121763 h 600884"/>
                    <a:gd name="connsiteY75" fmla="*/ 121763 h 600884"/>
                    <a:gd name="connsiteX76" fmla="*/ 121763 h 600884"/>
                    <a:gd name="connsiteY76" fmla="*/ 121763 h 600884"/>
                    <a:gd name="connsiteX77" fmla="*/ 121763 h 600884"/>
                    <a:gd name="connsiteY77" fmla="*/ 121763 h 600884"/>
                    <a:gd name="connsiteX78" fmla="*/ 121763 h 600884"/>
                    <a:gd name="connsiteY78" fmla="*/ 121763 h 600884"/>
                    <a:gd name="connsiteX79" fmla="*/ 121763 h 600884"/>
                    <a:gd name="connsiteY79" fmla="*/ 121763 h 600884"/>
                    <a:gd name="connsiteX80" fmla="*/ 121763 h 600884"/>
                    <a:gd name="connsiteY80" fmla="*/ 121763 h 600884"/>
                    <a:gd name="connsiteX81" fmla="*/ 121763 h 600884"/>
                    <a:gd name="connsiteY81" fmla="*/ 121763 h 600884"/>
                    <a:gd name="connsiteX82" fmla="*/ 121763 h 600884"/>
                    <a:gd name="connsiteY82" fmla="*/ 121763 h 600884"/>
                    <a:gd name="connsiteX83" fmla="*/ 121763 h 600884"/>
                    <a:gd name="connsiteY83" fmla="*/ 121763 h 600884"/>
                    <a:gd name="connsiteX84" fmla="*/ 121763 h 600884"/>
                    <a:gd name="connsiteY84" fmla="*/ 121763 h 600884"/>
                    <a:gd name="connsiteX85" fmla="*/ 121763 h 600884"/>
                    <a:gd name="connsiteY85" fmla="*/ 121763 h 600884"/>
                    <a:gd name="connsiteX86" fmla="*/ 121763 h 600884"/>
                    <a:gd name="connsiteY86" fmla="*/ 121763 h 600884"/>
                    <a:gd name="connsiteX87" fmla="*/ 121763 h 600884"/>
                    <a:gd name="connsiteY87" fmla="*/ 121763 h 600884"/>
                    <a:gd name="connsiteX88" fmla="*/ 121763 h 600884"/>
                    <a:gd name="connsiteY88" fmla="*/ 121763 h 600884"/>
                    <a:gd name="connsiteX89" fmla="*/ 121763 h 600884"/>
                    <a:gd name="connsiteY89" fmla="*/ 121763 h 600884"/>
                    <a:gd name="connsiteX90" fmla="*/ 121763 h 600884"/>
                    <a:gd name="connsiteY90" fmla="*/ 121763 h 600884"/>
                    <a:gd name="connsiteX91" fmla="*/ 121763 h 600884"/>
                    <a:gd name="connsiteY91" fmla="*/ 121763 h 600884"/>
                    <a:gd name="connsiteX92" fmla="*/ 121763 h 600884"/>
                    <a:gd name="connsiteY92" fmla="*/ 121763 h 600884"/>
                    <a:gd name="connsiteX93" fmla="*/ 121763 h 600884"/>
                    <a:gd name="connsiteY93" fmla="*/ 121763 h 600884"/>
                    <a:gd name="connsiteX94" fmla="*/ 121763 h 600884"/>
                    <a:gd name="connsiteY94" fmla="*/ 121763 h 600884"/>
                    <a:gd name="connsiteX95" fmla="*/ 121763 h 600884"/>
                    <a:gd name="connsiteY95" fmla="*/ 121763 h 600884"/>
                    <a:gd name="connsiteX96" fmla="*/ 121763 h 600884"/>
                    <a:gd name="connsiteY96" fmla="*/ 121763 h 600884"/>
                    <a:gd name="connsiteX97" fmla="*/ 121763 h 600884"/>
                    <a:gd name="connsiteY97" fmla="*/ 121763 h 600884"/>
                    <a:gd name="connsiteX98" fmla="*/ 121763 h 600884"/>
                    <a:gd name="connsiteY98" fmla="*/ 121763 h 600884"/>
                    <a:gd name="connsiteX99" fmla="*/ 121763 h 600884"/>
                    <a:gd name="connsiteY99" fmla="*/ 121763 h 600884"/>
                    <a:gd name="connsiteX100" fmla="*/ 121763 h 600884"/>
                    <a:gd name="connsiteY100" fmla="*/ 121763 h 600884"/>
                    <a:gd name="connsiteX101" fmla="*/ 121763 h 600884"/>
                    <a:gd name="connsiteY101" fmla="*/ 121763 h 600884"/>
                    <a:gd name="connsiteX102" fmla="*/ 121763 h 600884"/>
                    <a:gd name="connsiteY102" fmla="*/ 121763 h 600884"/>
                    <a:gd name="connsiteX103" fmla="*/ 121763 h 600884"/>
                    <a:gd name="connsiteY103" fmla="*/ 121763 h 600884"/>
                    <a:gd name="connsiteX104" fmla="*/ 121763 h 600884"/>
                    <a:gd name="connsiteY104" fmla="*/ 121763 h 600884"/>
                    <a:gd name="connsiteX105" fmla="*/ 121763 h 600884"/>
                    <a:gd name="connsiteY105" fmla="*/ 121763 h 600884"/>
                    <a:gd name="connsiteX106" fmla="*/ 121763 h 600884"/>
                    <a:gd name="connsiteY106" fmla="*/ 121763 h 600884"/>
                    <a:gd name="connsiteX107" fmla="*/ 121763 h 600884"/>
                    <a:gd name="connsiteY107" fmla="*/ 121763 h 600884"/>
                    <a:gd name="connsiteX108" fmla="*/ 121763 h 600884"/>
                    <a:gd name="connsiteY108" fmla="*/ 121763 h 600884"/>
                    <a:gd name="connsiteX109" fmla="*/ 121763 h 600884"/>
                    <a:gd name="connsiteY109" fmla="*/ 121763 h 600884"/>
                    <a:gd name="connsiteX110" fmla="*/ 121763 h 600884"/>
                    <a:gd name="connsiteY110" fmla="*/ 121763 h 600884"/>
                    <a:gd name="connsiteX111" fmla="*/ 121763 h 600884"/>
                    <a:gd name="connsiteY111" fmla="*/ 121763 h 600884"/>
                    <a:gd name="connsiteX112" fmla="*/ 121763 h 600884"/>
                    <a:gd name="connsiteY112" fmla="*/ 121763 h 600884"/>
                    <a:gd name="connsiteX113" fmla="*/ 121763 h 600884"/>
                    <a:gd name="connsiteY113" fmla="*/ 121763 h 600884"/>
                    <a:gd name="connsiteX114" fmla="*/ 121763 h 600884"/>
                    <a:gd name="connsiteY114" fmla="*/ 121763 h 600884"/>
                    <a:gd name="connsiteX115" fmla="*/ 121763 h 600884"/>
                    <a:gd name="connsiteY115" fmla="*/ 121763 h 600884"/>
                    <a:gd name="connsiteX116" fmla="*/ 121763 h 600884"/>
                    <a:gd name="connsiteY116" fmla="*/ 121763 h 600884"/>
                    <a:gd name="connsiteX117" fmla="*/ 121763 h 600884"/>
                    <a:gd name="connsiteY117" fmla="*/ 121763 h 600884"/>
                    <a:gd name="connsiteX118" fmla="*/ 121763 h 600884"/>
                    <a:gd name="connsiteY118" fmla="*/ 121763 h 600884"/>
                    <a:gd name="connsiteX119" fmla="*/ 121763 h 600884"/>
                    <a:gd name="connsiteY119" fmla="*/ 121763 h 600884"/>
                    <a:gd name="connsiteX120" fmla="*/ 121763 h 600884"/>
                    <a:gd name="connsiteY120" fmla="*/ 121763 h 600884"/>
                    <a:gd name="connsiteX121" fmla="*/ 121763 h 600884"/>
                    <a:gd name="connsiteY121" fmla="*/ 121763 h 600884"/>
                    <a:gd name="connsiteX122" fmla="*/ 121763 h 600884"/>
                    <a:gd name="connsiteY122" fmla="*/ 121763 h 600884"/>
                    <a:gd name="connsiteX123" fmla="*/ 121763 h 600884"/>
                    <a:gd name="connsiteY123" fmla="*/ 121763 h 600884"/>
                    <a:gd name="connsiteX124" fmla="*/ 121763 h 600884"/>
                    <a:gd name="connsiteY124" fmla="*/ 121763 h 600884"/>
                    <a:gd name="connsiteX125" fmla="*/ 121763 h 600884"/>
                    <a:gd name="connsiteY125" fmla="*/ 121763 h 600884"/>
                    <a:gd name="connsiteX126" fmla="*/ 121763 h 600884"/>
                    <a:gd name="connsiteY126" fmla="*/ 121763 h 600884"/>
                    <a:gd name="connsiteX127" fmla="*/ 121763 h 600884"/>
                    <a:gd name="connsiteY127" fmla="*/ 121763 h 600884"/>
                    <a:gd name="connsiteX128" fmla="*/ 121763 h 600884"/>
                    <a:gd name="connsiteY128" fmla="*/ 121763 h 600884"/>
                    <a:gd name="connsiteX129" fmla="*/ 121763 h 600884"/>
                    <a:gd name="connsiteY129" fmla="*/ 121763 h 600884"/>
                    <a:gd name="connsiteX130" fmla="*/ 121763 h 600884"/>
                    <a:gd name="connsiteY130" fmla="*/ 121763 h 600884"/>
                    <a:gd name="connsiteX131" fmla="*/ 121763 h 600884"/>
                    <a:gd name="connsiteY131" fmla="*/ 121763 h 600884"/>
                    <a:gd name="connsiteX132" fmla="*/ 121763 h 600884"/>
                    <a:gd name="connsiteY132" fmla="*/ 121763 h 600884"/>
                    <a:gd name="connsiteX133" fmla="*/ 121763 h 600884"/>
                    <a:gd name="connsiteY133" fmla="*/ 121763 h 600884"/>
                    <a:gd name="connsiteX134" fmla="*/ 121763 h 600884"/>
                    <a:gd name="connsiteY134" fmla="*/ 121763 h 600884"/>
                    <a:gd name="connsiteX135" fmla="*/ 121763 h 600884"/>
                    <a:gd name="connsiteY135" fmla="*/ 121763 h 600884"/>
                    <a:gd name="connsiteX136" fmla="*/ 121763 h 600884"/>
                    <a:gd name="connsiteY136" fmla="*/ 121763 h 600884"/>
                    <a:gd name="connsiteX137" fmla="*/ 121763 h 600884"/>
                    <a:gd name="connsiteY137" fmla="*/ 121763 h 600884"/>
                    <a:gd name="connsiteX138" fmla="*/ 121763 h 600884"/>
                    <a:gd name="connsiteY138" fmla="*/ 121763 h 600884"/>
                    <a:gd name="connsiteX139" fmla="*/ 121763 h 600884"/>
                    <a:gd name="connsiteY139" fmla="*/ 121763 h 600884"/>
                    <a:gd name="connsiteX140" fmla="*/ 121763 h 600884"/>
                    <a:gd name="connsiteY140" fmla="*/ 121763 h 600884"/>
                    <a:gd name="connsiteX141" fmla="*/ 121763 h 600884"/>
                    <a:gd name="connsiteY141" fmla="*/ 121763 h 600884"/>
                    <a:gd name="connsiteX142" fmla="*/ 121763 h 600884"/>
                    <a:gd name="connsiteY142" fmla="*/ 121763 h 600884"/>
                    <a:gd name="connsiteX143" fmla="*/ 121763 h 600884"/>
                    <a:gd name="connsiteY143" fmla="*/ 121763 h 600884"/>
                    <a:gd name="connsiteX144" fmla="*/ 121763 h 600884"/>
                    <a:gd name="connsiteY144" fmla="*/ 121763 h 600884"/>
                    <a:gd name="connsiteX145" fmla="*/ 121763 h 600884"/>
                    <a:gd name="connsiteY145" fmla="*/ 121763 h 600884"/>
                    <a:gd name="connsiteX146" fmla="*/ 121763 h 600884"/>
                    <a:gd name="connsiteY146" fmla="*/ 121763 h 600884"/>
                    <a:gd name="connsiteX147" fmla="*/ 121763 h 600884"/>
                    <a:gd name="connsiteY147" fmla="*/ 121763 h 600884"/>
                    <a:gd name="connsiteX148" fmla="*/ 121763 h 600884"/>
                    <a:gd name="connsiteY148" fmla="*/ 121763 h 600884"/>
                    <a:gd name="connsiteX149" fmla="*/ 121763 h 600884"/>
                    <a:gd name="connsiteY149" fmla="*/ 121763 h 600884"/>
                    <a:gd name="connsiteX150" fmla="*/ 121763 h 600884"/>
                    <a:gd name="connsiteY150" fmla="*/ 121763 h 600884"/>
                    <a:gd name="connsiteX151" fmla="*/ 121763 h 600884"/>
                    <a:gd name="connsiteY151" fmla="*/ 121763 h 600884"/>
                    <a:gd name="connsiteX152" fmla="*/ 121763 h 600884"/>
                    <a:gd name="connsiteY152" fmla="*/ 121763 h 600884"/>
                    <a:gd name="connsiteX153" fmla="*/ 121763 h 600884"/>
                    <a:gd name="connsiteY153" fmla="*/ 121763 h 600884"/>
                    <a:gd name="connsiteX154" fmla="*/ 121763 h 600884"/>
                    <a:gd name="connsiteY154" fmla="*/ 121763 h 600884"/>
                    <a:gd name="connsiteX155" fmla="*/ 121763 h 600884"/>
                    <a:gd name="connsiteY155" fmla="*/ 121763 h 600884"/>
                    <a:gd name="connsiteX156" fmla="*/ 121763 h 600884"/>
                    <a:gd name="connsiteY156" fmla="*/ 121763 h 600884"/>
                    <a:gd name="connsiteX157" fmla="*/ 121763 h 600884"/>
                    <a:gd name="connsiteY157" fmla="*/ 121763 h 600884"/>
                    <a:gd name="connsiteX158" fmla="*/ 121763 h 600884"/>
                    <a:gd name="connsiteY158" fmla="*/ 121763 h 600884"/>
                    <a:gd name="connsiteX159" fmla="*/ 121763 h 600884"/>
                    <a:gd name="connsiteY159" fmla="*/ 121763 h 600884"/>
                    <a:gd name="connsiteX160" fmla="*/ 121763 h 600884"/>
                    <a:gd name="connsiteY160" fmla="*/ 121763 h 600884"/>
                    <a:gd name="connsiteX161" fmla="*/ 121763 h 600884"/>
                    <a:gd name="connsiteY161" fmla="*/ 121763 h 600884"/>
                    <a:gd name="connsiteX162" fmla="*/ 121763 h 600884"/>
                    <a:gd name="connsiteY162" fmla="*/ 121763 h 600884"/>
                    <a:gd name="connsiteX163" fmla="*/ 121763 h 600884"/>
                    <a:gd name="connsiteY163" fmla="*/ 121763 h 600884"/>
                    <a:gd name="connsiteX164" fmla="*/ 121763 h 600884"/>
                    <a:gd name="connsiteY164" fmla="*/ 121763 h 600884"/>
                    <a:gd name="connsiteX165" fmla="*/ 121763 h 600884"/>
                    <a:gd name="connsiteY165" fmla="*/ 121763 h 600884"/>
                    <a:gd name="connsiteX166" fmla="*/ 121763 h 600884"/>
                    <a:gd name="connsiteY166" fmla="*/ 121763 h 600884"/>
                    <a:gd name="connsiteX167" fmla="*/ 121763 h 600884"/>
                    <a:gd name="connsiteY167" fmla="*/ 121763 h 600884"/>
                    <a:gd name="connsiteX168" fmla="*/ 121763 h 600884"/>
                    <a:gd name="connsiteY168" fmla="*/ 121763 h 600884"/>
                    <a:gd name="connsiteX169" fmla="*/ 121763 h 600884"/>
                    <a:gd name="connsiteY169" fmla="*/ 121763 h 600884"/>
                    <a:gd name="connsiteX170" fmla="*/ 121763 h 600884"/>
                    <a:gd name="connsiteY170" fmla="*/ 121763 h 600884"/>
                    <a:gd name="connsiteX171" fmla="*/ 121763 h 600884"/>
                    <a:gd name="connsiteY171" fmla="*/ 121763 h 600884"/>
                    <a:gd name="connsiteX172" fmla="*/ 121763 h 600884"/>
                    <a:gd name="connsiteY172" fmla="*/ 121763 h 600884"/>
                    <a:gd name="connsiteX173" fmla="*/ 121763 h 600884"/>
                    <a:gd name="connsiteY173" fmla="*/ 121763 h 600884"/>
                    <a:gd name="connsiteX174" fmla="*/ 121763 h 600884"/>
                    <a:gd name="connsiteY174" fmla="*/ 121763 h 600884"/>
                    <a:gd name="connsiteX175" fmla="*/ 121763 h 600884"/>
                    <a:gd name="connsiteY175" fmla="*/ 121763 h 600884"/>
                    <a:gd name="connsiteX176" fmla="*/ 121763 h 600884"/>
                    <a:gd name="connsiteY176" fmla="*/ 121763 h 600884"/>
                    <a:gd name="connsiteX177" fmla="*/ 121763 h 600884"/>
                    <a:gd name="connsiteY177" fmla="*/ 121763 h 600884"/>
                    <a:gd name="connsiteX178" fmla="*/ 121763 h 600884"/>
                    <a:gd name="connsiteY178" fmla="*/ 121763 h 600884"/>
                    <a:gd name="connsiteX179" fmla="*/ 121763 h 600884"/>
                    <a:gd name="connsiteY179" fmla="*/ 121763 h 600884"/>
                    <a:gd name="connsiteX180" fmla="*/ 121763 h 600884"/>
                    <a:gd name="connsiteY180" fmla="*/ 121763 h 600884"/>
                    <a:gd name="connsiteX181" fmla="*/ 121763 h 600884"/>
                    <a:gd name="connsiteY181" fmla="*/ 121763 h 600884"/>
                    <a:gd name="connsiteX182" fmla="*/ 121763 h 600884"/>
                    <a:gd name="connsiteY182" fmla="*/ 121763 h 600884"/>
                    <a:gd name="connsiteX183" fmla="*/ 121763 h 600884"/>
                    <a:gd name="connsiteY183" fmla="*/ 121763 h 600884"/>
                    <a:gd name="connsiteX184" fmla="*/ 121763 h 600884"/>
                    <a:gd name="connsiteY184" fmla="*/ 121763 h 600884"/>
                    <a:gd name="connsiteX185" fmla="*/ 121763 h 600884"/>
                    <a:gd name="connsiteY185" fmla="*/ 121763 h 600884"/>
                    <a:gd name="connsiteX186" fmla="*/ 121763 h 600884"/>
                    <a:gd name="connsiteY186" fmla="*/ 121763 h 600884"/>
                    <a:gd name="connsiteX187" fmla="*/ 121763 h 600884"/>
                    <a:gd name="connsiteY187" fmla="*/ 121763 h 600884"/>
                    <a:gd name="connsiteX188" fmla="*/ 121763 h 600884"/>
                    <a:gd name="connsiteY188" fmla="*/ 121763 h 600884"/>
                    <a:gd name="connsiteX189" fmla="*/ 121763 h 600884"/>
                    <a:gd name="connsiteY189" fmla="*/ 121763 h 600884"/>
                    <a:gd name="connsiteX190" fmla="*/ 121763 h 600884"/>
                    <a:gd name="connsiteY190" fmla="*/ 121763 h 600884"/>
                    <a:gd name="connsiteX191" fmla="*/ 121763 h 600884"/>
                    <a:gd name="connsiteY191" fmla="*/ 121763 h 600884"/>
                    <a:gd name="connsiteX192" fmla="*/ 121763 h 600884"/>
                    <a:gd name="connsiteY192" fmla="*/ 121763 h 600884"/>
                    <a:gd name="connsiteX193" fmla="*/ 121763 h 600884"/>
                    <a:gd name="connsiteY193" fmla="*/ 121763 h 600884"/>
                    <a:gd name="connsiteX194" fmla="*/ 121763 h 600884"/>
                    <a:gd name="connsiteY194" fmla="*/ 121763 h 600884"/>
                    <a:gd name="connsiteX195" fmla="*/ 121763 h 600884"/>
                    <a:gd name="connsiteY195" fmla="*/ 121763 h 600884"/>
                    <a:gd name="connsiteX196" fmla="*/ 121763 h 600884"/>
                    <a:gd name="connsiteY196" fmla="*/ 121763 h 600884"/>
                    <a:gd name="connsiteX197" fmla="*/ 121763 h 600884"/>
                    <a:gd name="connsiteY197" fmla="*/ 121763 h 600884"/>
                    <a:gd name="connsiteX198" fmla="*/ 121763 h 600884"/>
                    <a:gd name="connsiteY198" fmla="*/ 121763 h 600884"/>
                    <a:gd name="connsiteX199" fmla="*/ 121763 h 600884"/>
                    <a:gd name="connsiteY199" fmla="*/ 121763 h 600884"/>
                    <a:gd name="connsiteX200" fmla="*/ 121763 h 600884"/>
                    <a:gd name="connsiteY200" fmla="*/ 121763 h 600884"/>
                    <a:gd name="connsiteX201" fmla="*/ 121763 h 600884"/>
                    <a:gd name="connsiteY201" fmla="*/ 121763 h 600884"/>
                    <a:gd name="connsiteX202" fmla="*/ 121763 h 600884"/>
                    <a:gd name="connsiteY202" fmla="*/ 121763 h 600884"/>
                    <a:gd name="connsiteX203" fmla="*/ 121763 h 600884"/>
                    <a:gd name="connsiteY203" fmla="*/ 121763 h 600884"/>
                    <a:gd name="connsiteX204" fmla="*/ 121763 h 600884"/>
                    <a:gd name="connsiteY204" fmla="*/ 121763 h 600884"/>
                    <a:gd name="connsiteX205" fmla="*/ 121763 h 600884"/>
                    <a:gd name="connsiteY205" fmla="*/ 121763 h 600884"/>
                    <a:gd name="connsiteX206" fmla="*/ 121763 h 600884"/>
                    <a:gd name="connsiteY206" fmla="*/ 121763 h 600884"/>
                    <a:gd name="connsiteX207" fmla="*/ 121763 h 600884"/>
                    <a:gd name="connsiteY207" fmla="*/ 121763 h 600884"/>
                    <a:gd name="connsiteX208" fmla="*/ 121763 h 600884"/>
                    <a:gd name="connsiteY208" fmla="*/ 121763 h 600884"/>
                    <a:gd name="connsiteX209" fmla="*/ 121763 h 600884"/>
                    <a:gd name="connsiteY209" fmla="*/ 121763 h 600884"/>
                    <a:gd name="connsiteX210" fmla="*/ 121763 h 600884"/>
                    <a:gd name="connsiteY210" fmla="*/ 121763 h 600884"/>
                    <a:gd name="connsiteX211" fmla="*/ 121763 h 600884"/>
                    <a:gd name="connsiteY211" fmla="*/ 121763 h 600884"/>
                    <a:gd name="connsiteX212" fmla="*/ 121763 h 600884"/>
                    <a:gd name="connsiteY212" fmla="*/ 121763 h 600884"/>
                    <a:gd name="connsiteX213" fmla="*/ 121763 h 600884"/>
                    <a:gd name="connsiteY213" fmla="*/ 121763 h 600884"/>
                    <a:gd name="connsiteX214" fmla="*/ 121763 h 600884"/>
                    <a:gd name="connsiteY214" fmla="*/ 121763 h 600884"/>
                    <a:gd name="connsiteX215" fmla="*/ 121763 h 600884"/>
                    <a:gd name="connsiteY215" fmla="*/ 121763 h 600884"/>
                    <a:gd name="connsiteX216" fmla="*/ 121763 h 600884"/>
                    <a:gd name="connsiteY216" fmla="*/ 121763 h 600884"/>
                    <a:gd name="connsiteX217" fmla="*/ 121763 h 600884"/>
                    <a:gd name="connsiteY217" fmla="*/ 121763 h 600884"/>
                    <a:gd name="connsiteX218" fmla="*/ 121763 h 600884"/>
                    <a:gd name="connsiteY218" fmla="*/ 121763 h 600884"/>
                    <a:gd name="connsiteX219" fmla="*/ 121763 h 600884"/>
                    <a:gd name="connsiteY219" fmla="*/ 121763 h 600884"/>
                    <a:gd name="connsiteX220" fmla="*/ 121763 h 600884"/>
                    <a:gd name="connsiteY220" fmla="*/ 121763 h 600884"/>
                    <a:gd name="connsiteX221" fmla="*/ 121763 h 600884"/>
                    <a:gd name="connsiteY221" fmla="*/ 121763 h 600884"/>
                    <a:gd name="connsiteX222" fmla="*/ 121763 h 600884"/>
                    <a:gd name="connsiteY222" fmla="*/ 121763 h 600884"/>
                    <a:gd name="connsiteX223" fmla="*/ 121763 h 600884"/>
                    <a:gd name="connsiteY223" fmla="*/ 121763 h 600884"/>
                    <a:gd name="connsiteX224" fmla="*/ 121763 h 600884"/>
                    <a:gd name="connsiteY224" fmla="*/ 121763 h 600884"/>
                    <a:gd name="connsiteX225" fmla="*/ 121763 h 600884"/>
                    <a:gd name="connsiteY225" fmla="*/ 121763 h 600884"/>
                    <a:gd name="connsiteX226" fmla="*/ 121763 h 600884"/>
                    <a:gd name="connsiteY226" fmla="*/ 121763 h 600884"/>
                    <a:gd name="connsiteX227" fmla="*/ 121763 h 600884"/>
                    <a:gd name="connsiteY227" fmla="*/ 121763 h 600884"/>
                    <a:gd name="connsiteX228" fmla="*/ 121763 h 600884"/>
                    <a:gd name="connsiteY228" fmla="*/ 121763 h 600884"/>
                    <a:gd name="connsiteX229" fmla="*/ 121763 h 600884"/>
                    <a:gd name="connsiteY229" fmla="*/ 121763 h 600884"/>
                    <a:gd name="connsiteX230" fmla="*/ 121763 h 600884"/>
                    <a:gd name="connsiteY230" fmla="*/ 121763 h 600884"/>
                    <a:gd name="connsiteX231" fmla="*/ 121763 h 600884"/>
                    <a:gd name="connsiteY231" fmla="*/ 121763 h 600884"/>
                    <a:gd name="connsiteX232" fmla="*/ 121763 h 600884"/>
                    <a:gd name="connsiteY232" fmla="*/ 121763 h 600884"/>
                    <a:gd name="connsiteX233" fmla="*/ 121763 h 600884"/>
                    <a:gd name="connsiteY233" fmla="*/ 121763 h 600884"/>
                    <a:gd name="connsiteX234" fmla="*/ 121763 h 600884"/>
                    <a:gd name="connsiteY234" fmla="*/ 121763 h 600884"/>
                    <a:gd name="connsiteX235" fmla="*/ 121763 h 600884"/>
                    <a:gd name="connsiteY235" fmla="*/ 121763 h 600884"/>
                    <a:gd name="connsiteX236" fmla="*/ 121763 h 600884"/>
                    <a:gd name="connsiteY236" fmla="*/ 121763 h 600884"/>
                    <a:gd name="connsiteX237" fmla="*/ 121763 h 600884"/>
                    <a:gd name="connsiteY237" fmla="*/ 121763 h 600884"/>
                    <a:gd name="connsiteX238" fmla="*/ 121763 h 600884"/>
                    <a:gd name="connsiteY238" fmla="*/ 121763 h 600884"/>
                    <a:gd name="connsiteX239" fmla="*/ 121763 h 600884"/>
                    <a:gd name="connsiteY239" fmla="*/ 121763 h 600884"/>
                    <a:gd name="connsiteX240" fmla="*/ 121763 h 600884"/>
                    <a:gd name="connsiteY240" fmla="*/ 121763 h 600884"/>
                    <a:gd name="connsiteX241" fmla="*/ 121763 h 600884"/>
                    <a:gd name="connsiteY241" fmla="*/ 121763 h 600884"/>
                    <a:gd name="connsiteX242" fmla="*/ 121763 h 600884"/>
                    <a:gd name="connsiteY242" fmla="*/ 121763 h 600884"/>
                    <a:gd name="connsiteX243" fmla="*/ 121763 h 600884"/>
                    <a:gd name="connsiteY243" fmla="*/ 121763 h 600884"/>
                    <a:gd name="connsiteX244" fmla="*/ 121763 h 600884"/>
                    <a:gd name="connsiteY244" fmla="*/ 121763 h 600884"/>
                    <a:gd name="connsiteX245" fmla="*/ 121763 h 600884"/>
                    <a:gd name="connsiteY245" fmla="*/ 121763 h 600884"/>
                    <a:gd name="connsiteX246" fmla="*/ 121763 h 600884"/>
                    <a:gd name="connsiteY246" fmla="*/ 121763 h 600884"/>
                    <a:gd name="connsiteX247" fmla="*/ 121763 h 600884"/>
                    <a:gd name="connsiteY247" fmla="*/ 121763 h 600884"/>
                    <a:gd name="connsiteX248" fmla="*/ 121763 h 600884"/>
                    <a:gd name="connsiteY248" fmla="*/ 121763 h 600884"/>
                    <a:gd name="connsiteX249" fmla="*/ 121763 h 600884"/>
                    <a:gd name="connsiteY249" fmla="*/ 121763 h 600884"/>
                    <a:gd name="connsiteX250" fmla="*/ 121763 h 600884"/>
                    <a:gd name="connsiteY250" fmla="*/ 121763 h 600884"/>
                    <a:gd name="connsiteX251" fmla="*/ 121763 h 600884"/>
                    <a:gd name="connsiteY251" fmla="*/ 121763 h 600884"/>
                    <a:gd name="connsiteX252" fmla="*/ 121763 h 600884"/>
                    <a:gd name="connsiteY252" fmla="*/ 121763 h 600884"/>
                    <a:gd name="connsiteX253" fmla="*/ 121763 h 600884"/>
                    <a:gd name="connsiteY253" fmla="*/ 121763 h 600884"/>
                    <a:gd name="connsiteX254" fmla="*/ 121763 h 600884"/>
                    <a:gd name="connsiteY254" fmla="*/ 121763 h 600884"/>
                    <a:gd name="connsiteX255" fmla="*/ 121763 h 600884"/>
                    <a:gd name="connsiteY255" fmla="*/ 121763 h 600884"/>
                    <a:gd name="connsiteX256" fmla="*/ 121763 h 600884"/>
                    <a:gd name="connsiteY256" fmla="*/ 121763 h 600884"/>
                    <a:gd name="connsiteX257" fmla="*/ 121763 h 600884"/>
                    <a:gd name="connsiteY257" fmla="*/ 121763 h 600884"/>
                    <a:gd name="connsiteX258" fmla="*/ 121763 h 600884"/>
                    <a:gd name="connsiteY258" fmla="*/ 121763 h 600884"/>
                    <a:gd name="connsiteX259" fmla="*/ 121763 h 600884"/>
                    <a:gd name="connsiteY259" fmla="*/ 121763 h 600884"/>
                    <a:gd name="connsiteX260" fmla="*/ 121763 h 600884"/>
                    <a:gd name="connsiteY260" fmla="*/ 121763 h 600884"/>
                    <a:gd name="connsiteX261" fmla="*/ 121763 h 600884"/>
                    <a:gd name="connsiteY261" fmla="*/ 121763 h 600884"/>
                    <a:gd name="connsiteX262" fmla="*/ 121763 h 600884"/>
                    <a:gd name="connsiteY262" fmla="*/ 121763 h 600884"/>
                    <a:gd name="connsiteX263" fmla="*/ 121763 h 600884"/>
                    <a:gd name="connsiteY263" fmla="*/ 121763 h 600884"/>
                    <a:gd name="connsiteX264" fmla="*/ 121763 h 600884"/>
                    <a:gd name="connsiteY264" fmla="*/ 121763 h 600884"/>
                    <a:gd name="connsiteX265" fmla="*/ 121763 h 600884"/>
                    <a:gd name="connsiteY265" fmla="*/ 121763 h 600884"/>
                    <a:gd name="connsiteX266" fmla="*/ 121763 h 600884"/>
                    <a:gd name="connsiteY266" fmla="*/ 121763 h 600884"/>
                    <a:gd name="connsiteX267" fmla="*/ 121763 h 600884"/>
                    <a:gd name="connsiteY267" fmla="*/ 121763 h 600884"/>
                    <a:gd name="connsiteX268" fmla="*/ 121763 h 600884"/>
                    <a:gd name="connsiteY268" fmla="*/ 121763 h 600884"/>
                    <a:gd name="connsiteX269" fmla="*/ 121763 h 600884"/>
                    <a:gd name="connsiteY269" fmla="*/ 121763 h 600884"/>
                    <a:gd name="connsiteX270" fmla="*/ 121763 h 600884"/>
                    <a:gd name="connsiteY270" fmla="*/ 121763 h 600884"/>
                    <a:gd name="connsiteX271" fmla="*/ 121763 h 600884"/>
                    <a:gd name="connsiteY271" fmla="*/ 121763 h 600884"/>
                    <a:gd name="connsiteX272" fmla="*/ 121763 h 600884"/>
                    <a:gd name="connsiteY272" fmla="*/ 121763 h 600884"/>
                    <a:gd name="connsiteX273" fmla="*/ 121763 h 600884"/>
                    <a:gd name="connsiteY273" fmla="*/ 121763 h 600884"/>
                    <a:gd name="connsiteX274" fmla="*/ 121763 h 600884"/>
                    <a:gd name="connsiteY274" fmla="*/ 121763 h 600884"/>
                    <a:gd name="connsiteX275" fmla="*/ 121763 h 600884"/>
                    <a:gd name="connsiteY275" fmla="*/ 121763 h 600884"/>
                    <a:gd name="connsiteX276" fmla="*/ 121763 h 600884"/>
                    <a:gd name="connsiteY276" fmla="*/ 121763 h 600884"/>
                    <a:gd name="connsiteX277" fmla="*/ 121763 h 600884"/>
                    <a:gd name="connsiteY277" fmla="*/ 121763 h 600884"/>
                    <a:gd name="connsiteX278" fmla="*/ 121763 h 600884"/>
                    <a:gd name="connsiteY278" fmla="*/ 121763 h 600884"/>
                    <a:gd name="connsiteX279" fmla="*/ 121763 h 600884"/>
                    <a:gd name="connsiteY279" fmla="*/ 121763 h 600884"/>
                    <a:gd name="connsiteX280" fmla="*/ 121763 h 600884"/>
                    <a:gd name="connsiteY280" fmla="*/ 121763 h 600884"/>
                    <a:gd name="connsiteX281" fmla="*/ 121763 h 600884"/>
                    <a:gd name="connsiteY281" fmla="*/ 121763 h 600884"/>
                    <a:gd name="connsiteX282" fmla="*/ 121763 h 600884"/>
                    <a:gd name="connsiteY282" fmla="*/ 121763 h 600884"/>
                    <a:gd name="connsiteX283" fmla="*/ 121763 h 600884"/>
                    <a:gd name="connsiteY283" fmla="*/ 121763 h 600884"/>
                    <a:gd name="connsiteX284" fmla="*/ 121763 h 600884"/>
                    <a:gd name="connsiteY284" fmla="*/ 121763 h 600884"/>
                    <a:gd name="connsiteX285" fmla="*/ 121763 h 600884"/>
                    <a:gd name="connsiteY285" fmla="*/ 121763 h 600884"/>
                    <a:gd name="connsiteX286" fmla="*/ 121763 h 600884"/>
                    <a:gd name="connsiteY286" fmla="*/ 121763 h 600884"/>
                    <a:gd name="connsiteX287" fmla="*/ 121763 h 600884"/>
                    <a:gd name="connsiteY287" fmla="*/ 121763 h 600884"/>
                    <a:gd name="connsiteX288" fmla="*/ 121763 h 600884"/>
                    <a:gd name="connsiteY288" fmla="*/ 121763 h 600884"/>
                    <a:gd name="connsiteX289" fmla="*/ 121763 h 600884"/>
                    <a:gd name="connsiteY289" fmla="*/ 121763 h 600884"/>
                    <a:gd name="connsiteX290" fmla="*/ 121763 h 600884"/>
                    <a:gd name="connsiteY290" fmla="*/ 121763 h 600884"/>
                    <a:gd name="connsiteX291" fmla="*/ 121763 h 600884"/>
                    <a:gd name="connsiteY291" fmla="*/ 121763 h 600884"/>
                    <a:gd name="connsiteX292" fmla="*/ 121763 h 600884"/>
                    <a:gd name="connsiteY292" fmla="*/ 121763 h 600884"/>
                    <a:gd name="connsiteX293" fmla="*/ 121763 h 600884"/>
                    <a:gd name="connsiteY293" fmla="*/ 121763 h 600884"/>
                    <a:gd name="connsiteX294" fmla="*/ 121763 h 600884"/>
                    <a:gd name="connsiteY294" fmla="*/ 121763 h 600884"/>
                    <a:gd name="connsiteX295" fmla="*/ 121763 h 600884"/>
                    <a:gd name="connsiteY295" fmla="*/ 121763 h 600884"/>
                    <a:gd name="connsiteX296" fmla="*/ 121763 h 600884"/>
                    <a:gd name="connsiteY296" fmla="*/ 121763 h 600884"/>
                    <a:gd name="connsiteX297" fmla="*/ 121763 h 600884"/>
                    <a:gd name="connsiteY297" fmla="*/ 121763 h 600884"/>
                    <a:gd name="connsiteX298" fmla="*/ 121763 h 600884"/>
                    <a:gd name="connsiteY298" fmla="*/ 121763 h 600884"/>
                    <a:gd name="connsiteX299" fmla="*/ 121763 h 600884"/>
                    <a:gd name="connsiteY299" fmla="*/ 121763 h 600884"/>
                    <a:gd name="connsiteX300" fmla="*/ 121763 h 600884"/>
                    <a:gd name="connsiteY300" fmla="*/ 121763 h 600884"/>
                    <a:gd name="connsiteX301" fmla="*/ 121763 h 600884"/>
                    <a:gd name="connsiteY301" fmla="*/ 121763 h 600884"/>
                    <a:gd name="connsiteX302" fmla="*/ 121763 h 600884"/>
                    <a:gd name="connsiteY302" fmla="*/ 121763 h 600884"/>
                    <a:gd name="connsiteX303" fmla="*/ 121763 h 600884"/>
                    <a:gd name="connsiteY303" fmla="*/ 121763 h 600884"/>
                    <a:gd name="connsiteX304" fmla="*/ 121763 h 600884"/>
                    <a:gd name="connsiteY304" fmla="*/ 121763 h 600884"/>
                    <a:gd name="connsiteX305" fmla="*/ 121763 h 600884"/>
                    <a:gd name="connsiteY305" fmla="*/ 121763 h 600884"/>
                    <a:gd name="connsiteX306" fmla="*/ 121763 h 600884"/>
                    <a:gd name="connsiteY306" fmla="*/ 121763 h 600884"/>
                    <a:gd name="connsiteX307" fmla="*/ 121763 h 600884"/>
                    <a:gd name="connsiteY307" fmla="*/ 121763 h 600884"/>
                    <a:gd name="connsiteX308" fmla="*/ 121763 h 600884"/>
                    <a:gd name="connsiteY308" fmla="*/ 121763 h 600884"/>
                    <a:gd name="connsiteX309" fmla="*/ 121763 h 600884"/>
                    <a:gd name="connsiteY309" fmla="*/ 121763 h 600884"/>
                    <a:gd name="connsiteX310" fmla="*/ 121763 h 600884"/>
                    <a:gd name="connsiteY310" fmla="*/ 121763 h 600884"/>
                    <a:gd name="connsiteX311" fmla="*/ 121763 h 600884"/>
                    <a:gd name="connsiteY311" fmla="*/ 121763 h 600884"/>
                    <a:gd name="connsiteX312" fmla="*/ 121763 h 600884"/>
                    <a:gd name="connsiteY312" fmla="*/ 121763 h 600884"/>
                    <a:gd name="connsiteX313" fmla="*/ 121763 h 600884"/>
                    <a:gd name="connsiteY313" fmla="*/ 121763 h 600884"/>
                    <a:gd name="connsiteX314" fmla="*/ 121763 h 600884"/>
                    <a:gd name="connsiteY314" fmla="*/ 121763 h 600884"/>
                    <a:gd name="connsiteX315" fmla="*/ 121763 h 600884"/>
                    <a:gd name="connsiteY315" fmla="*/ 121763 h 600884"/>
                    <a:gd name="connsiteX316" fmla="*/ 121763 h 600884"/>
                    <a:gd name="connsiteY316" fmla="*/ 121763 h 600884"/>
                    <a:gd name="connsiteX317" fmla="*/ 121763 h 600884"/>
                    <a:gd name="connsiteY317" fmla="*/ 121763 h 600884"/>
                    <a:gd name="connsiteX318" fmla="*/ 121763 h 600884"/>
                    <a:gd name="connsiteY318" fmla="*/ 121763 h 600884"/>
                    <a:gd name="connsiteX319" fmla="*/ 121763 h 600884"/>
                    <a:gd name="connsiteY319" fmla="*/ 121763 h 600884"/>
                    <a:gd name="connsiteX320" fmla="*/ 121763 h 600884"/>
                    <a:gd name="connsiteY320" fmla="*/ 121763 h 600884"/>
                    <a:gd name="connsiteX321" fmla="*/ 121763 h 600884"/>
                    <a:gd name="connsiteY321" fmla="*/ 121763 h 600884"/>
                    <a:gd name="connsiteX322" fmla="*/ 121763 h 600884"/>
                    <a:gd name="connsiteY322" fmla="*/ 121763 h 600884"/>
                    <a:gd name="connsiteX323" fmla="*/ 121763 h 600884"/>
                    <a:gd name="connsiteY323" fmla="*/ 121763 h 600884"/>
                    <a:gd name="connsiteX324" fmla="*/ 121763 h 600884"/>
                    <a:gd name="connsiteY324" fmla="*/ 121763 h 600884"/>
                    <a:gd name="connsiteX325" fmla="*/ 121763 h 600884"/>
                    <a:gd name="connsiteY325" fmla="*/ 121763 h 600884"/>
                    <a:gd name="connsiteX326" fmla="*/ 121763 h 600884"/>
                    <a:gd name="connsiteY326" fmla="*/ 121763 h 600884"/>
                    <a:gd name="connsiteX327" fmla="*/ 121763 h 600884"/>
                    <a:gd name="connsiteY327" fmla="*/ 121763 h 600884"/>
                    <a:gd name="connsiteX328" fmla="*/ 121763 h 600884"/>
                    <a:gd name="connsiteY328" fmla="*/ 121763 h 600884"/>
                    <a:gd name="connsiteX329" fmla="*/ 121763 h 600884"/>
                    <a:gd name="connsiteY329" fmla="*/ 121763 h 600884"/>
                    <a:gd name="connsiteX330" fmla="*/ 121763 h 600884"/>
                    <a:gd name="connsiteY330" fmla="*/ 121763 h 600884"/>
                    <a:gd name="connsiteX331" fmla="*/ 121763 h 600884"/>
                    <a:gd name="connsiteY331" fmla="*/ 121763 h 600884"/>
                    <a:gd name="connsiteX332" fmla="*/ 121763 h 600884"/>
                    <a:gd name="connsiteY332" fmla="*/ 121763 h 600884"/>
                    <a:gd name="connsiteX333" fmla="*/ 121763 h 600884"/>
                    <a:gd name="connsiteY333" fmla="*/ 121763 h 600884"/>
                    <a:gd name="connsiteX334" fmla="*/ 121763 h 600884"/>
                    <a:gd name="connsiteY334" fmla="*/ 121763 h 600884"/>
                    <a:gd name="connsiteX335" fmla="*/ 121763 h 600884"/>
                    <a:gd name="connsiteY335" fmla="*/ 121763 h 600884"/>
                    <a:gd name="connsiteX336" fmla="*/ 121763 h 600884"/>
                    <a:gd name="connsiteY336" fmla="*/ 121763 h 600884"/>
                    <a:gd name="connsiteX337" fmla="*/ 121763 h 600884"/>
                    <a:gd name="connsiteY337" fmla="*/ 121763 h 600884"/>
                    <a:gd name="connsiteX338" fmla="*/ 121763 h 600884"/>
                    <a:gd name="connsiteY338" fmla="*/ 121763 h 600884"/>
                    <a:gd name="connsiteX339" fmla="*/ 121763 h 600884"/>
                    <a:gd name="connsiteY339" fmla="*/ 121763 h 600884"/>
                    <a:gd name="connsiteX340" fmla="*/ 121763 h 600884"/>
                    <a:gd name="connsiteY340" fmla="*/ 121763 h 600884"/>
                    <a:gd name="connsiteX341" fmla="*/ 121763 h 600884"/>
                    <a:gd name="connsiteY341" fmla="*/ 121763 h 600884"/>
                    <a:gd name="connsiteX342" fmla="*/ 121763 h 600884"/>
                    <a:gd name="connsiteY342" fmla="*/ 121763 h 600884"/>
                    <a:gd name="connsiteX343" fmla="*/ 121763 h 600884"/>
                    <a:gd name="connsiteY343" fmla="*/ 121763 h 600884"/>
                    <a:gd name="connsiteX344" fmla="*/ 121763 h 600884"/>
                    <a:gd name="connsiteY344" fmla="*/ 121763 h 600884"/>
                    <a:gd name="connsiteX345" fmla="*/ 121763 h 600884"/>
                    <a:gd name="connsiteY345" fmla="*/ 121763 h 600884"/>
                    <a:gd name="connsiteX346" fmla="*/ 121763 h 600884"/>
                    <a:gd name="connsiteY346" fmla="*/ 121763 h 600884"/>
                    <a:gd name="connsiteX347" fmla="*/ 121763 h 600884"/>
                    <a:gd name="connsiteY347" fmla="*/ 121763 h 600884"/>
                    <a:gd name="connsiteX348" fmla="*/ 121763 h 600884"/>
                    <a:gd name="connsiteY348" fmla="*/ 121763 h 600884"/>
                    <a:gd name="connsiteX349" fmla="*/ 121763 h 600884"/>
                    <a:gd name="connsiteY349" fmla="*/ 121763 h 600884"/>
                    <a:gd name="connsiteX350" fmla="*/ 121763 h 600884"/>
                    <a:gd name="connsiteY350" fmla="*/ 121763 h 600884"/>
                    <a:gd name="connsiteX351" fmla="*/ 121763 h 600884"/>
                    <a:gd name="connsiteY351" fmla="*/ 121763 h 600884"/>
                    <a:gd name="connsiteX352" fmla="*/ 121763 h 600884"/>
                    <a:gd name="connsiteY352" fmla="*/ 121763 h 600884"/>
                    <a:gd name="connsiteX353" fmla="*/ 121763 h 600884"/>
                    <a:gd name="connsiteY353" fmla="*/ 121763 h 600884"/>
                    <a:gd name="connsiteX354" fmla="*/ 121763 h 600884"/>
                    <a:gd name="connsiteY354" fmla="*/ 121763 h 600884"/>
                    <a:gd name="connsiteX355" fmla="*/ 121763 h 600884"/>
                    <a:gd name="connsiteY355" fmla="*/ 121763 h 600884"/>
                    <a:gd name="connsiteX356" fmla="*/ 121763 h 600884"/>
                    <a:gd name="connsiteY356" fmla="*/ 121763 h 600884"/>
                    <a:gd name="connsiteX357" fmla="*/ 121763 h 600884"/>
                    <a:gd name="connsiteY357" fmla="*/ 121763 h 600884"/>
                    <a:gd name="connsiteX358" fmla="*/ 121763 h 600884"/>
                    <a:gd name="connsiteY358" fmla="*/ 121763 h 600884"/>
                    <a:gd name="connsiteX359" fmla="*/ 121763 h 600884"/>
                    <a:gd name="connsiteY359" fmla="*/ 121763 h 600884"/>
                    <a:gd name="connsiteX360" fmla="*/ 121763 h 600884"/>
                    <a:gd name="connsiteY360" fmla="*/ 121763 h 600884"/>
                    <a:gd name="connsiteX361" fmla="*/ 121763 h 600884"/>
                    <a:gd name="connsiteY361" fmla="*/ 121763 h 600884"/>
                    <a:gd name="connsiteX362" fmla="*/ 121763 h 600884"/>
                    <a:gd name="connsiteY362" fmla="*/ 121763 h 600884"/>
                    <a:gd name="connsiteX363" fmla="*/ 121763 h 600884"/>
                    <a:gd name="connsiteY363" fmla="*/ 121763 h 600884"/>
                    <a:gd name="connsiteX364" fmla="*/ 121763 h 600884"/>
                    <a:gd name="connsiteY364" fmla="*/ 121763 h 600884"/>
                    <a:gd name="connsiteX365" fmla="*/ 121763 h 600884"/>
                    <a:gd name="connsiteY365" fmla="*/ 121763 h 600884"/>
                    <a:gd name="connsiteX366" fmla="*/ 121763 h 600884"/>
                    <a:gd name="connsiteY366" fmla="*/ 121763 h 600884"/>
                    <a:gd name="connsiteX367" fmla="*/ 121763 h 600884"/>
                    <a:gd name="connsiteY367" fmla="*/ 121763 h 600884"/>
                    <a:gd name="connsiteX368" fmla="*/ 121763 h 600884"/>
                    <a:gd name="connsiteY368" fmla="*/ 121763 h 600884"/>
                    <a:gd name="connsiteX369" fmla="*/ 121763 h 600884"/>
                    <a:gd name="connsiteY369" fmla="*/ 121763 h 600884"/>
                    <a:gd name="connsiteX370" fmla="*/ 121763 h 600884"/>
                    <a:gd name="connsiteY370" fmla="*/ 121763 h 600884"/>
                    <a:gd name="connsiteX371" fmla="*/ 121763 h 600884"/>
                    <a:gd name="connsiteY371" fmla="*/ 121763 h 600884"/>
                    <a:gd name="connsiteX372" fmla="*/ 121763 h 600884"/>
                    <a:gd name="connsiteY372" fmla="*/ 121763 h 600884"/>
                    <a:gd name="connsiteX373" fmla="*/ 121763 h 600884"/>
                    <a:gd name="connsiteY373" fmla="*/ 121763 h 600884"/>
                    <a:gd name="connsiteX374" fmla="*/ 121763 h 600884"/>
                    <a:gd name="connsiteY374" fmla="*/ 121763 h 600884"/>
                    <a:gd name="connsiteX375" fmla="*/ 121763 h 600884"/>
                    <a:gd name="connsiteY375" fmla="*/ 121763 h 600884"/>
                    <a:gd name="connsiteX376" fmla="*/ 121763 h 600884"/>
                    <a:gd name="connsiteY376" fmla="*/ 121763 h 600884"/>
                    <a:gd name="connsiteX377" fmla="*/ 121763 h 600884"/>
                    <a:gd name="connsiteY377" fmla="*/ 121763 h 600884"/>
                    <a:gd name="connsiteX378" fmla="*/ 121763 h 600884"/>
                    <a:gd name="connsiteY378" fmla="*/ 121763 h 600884"/>
                    <a:gd name="connsiteX379" fmla="*/ 121763 h 600884"/>
                    <a:gd name="connsiteY379" fmla="*/ 121763 h 600884"/>
                    <a:gd name="connsiteX380" fmla="*/ 121763 h 600884"/>
                    <a:gd name="connsiteY380" fmla="*/ 121763 h 600884"/>
                    <a:gd name="connsiteX381" fmla="*/ 121763 h 600884"/>
                    <a:gd name="connsiteY381" fmla="*/ 121763 h 600884"/>
                    <a:gd name="connsiteX382" fmla="*/ 121763 h 600884"/>
                    <a:gd name="connsiteY382" fmla="*/ 121763 h 600884"/>
                    <a:gd name="connsiteX383" fmla="*/ 121763 h 600884"/>
                    <a:gd name="connsiteY383" fmla="*/ 121763 h 600884"/>
                    <a:gd name="connsiteX384" fmla="*/ 121763 h 600884"/>
                    <a:gd name="connsiteY384" fmla="*/ 121763 h 600884"/>
                    <a:gd name="connsiteX385" fmla="*/ 121763 h 600884"/>
                    <a:gd name="connsiteY385" fmla="*/ 121763 h 600884"/>
                    <a:gd name="connsiteX386" fmla="*/ 121763 h 600884"/>
                    <a:gd name="connsiteY386" fmla="*/ 121763 h 600884"/>
                    <a:gd name="connsiteX387" fmla="*/ 121763 h 600884"/>
                    <a:gd name="connsiteY387" fmla="*/ 121763 h 600884"/>
                    <a:gd name="connsiteX388" fmla="*/ 121763 h 600884"/>
                    <a:gd name="connsiteY388" fmla="*/ 121763 h 600884"/>
                    <a:gd name="connsiteX389" fmla="*/ 121763 h 600884"/>
                    <a:gd name="connsiteY389" fmla="*/ 121763 h 600884"/>
                    <a:gd name="connsiteX390" fmla="*/ 121763 h 600884"/>
                    <a:gd name="connsiteY390" fmla="*/ 121763 h 600884"/>
                    <a:gd name="connsiteX391" fmla="*/ 121763 h 600884"/>
                    <a:gd name="connsiteY391" fmla="*/ 121763 h 600884"/>
                    <a:gd name="connsiteX392" fmla="*/ 121763 h 600884"/>
                    <a:gd name="connsiteY392" fmla="*/ 121763 h 600884"/>
                    <a:gd name="connsiteX393" fmla="*/ 121763 h 600884"/>
                    <a:gd name="connsiteY393" fmla="*/ 121763 h 600884"/>
                    <a:gd name="connsiteX394" fmla="*/ 121763 h 600884"/>
                    <a:gd name="connsiteY394" fmla="*/ 121763 h 600884"/>
                    <a:gd name="connsiteX395" fmla="*/ 121763 h 600884"/>
                    <a:gd name="connsiteY395" fmla="*/ 121763 h 600884"/>
                    <a:gd name="connsiteX396" fmla="*/ 121763 h 600884"/>
                    <a:gd name="connsiteY396" fmla="*/ 121763 h 600884"/>
                    <a:gd name="connsiteX397" fmla="*/ 121763 h 600884"/>
                    <a:gd name="connsiteY397" fmla="*/ 121763 h 600884"/>
                    <a:gd name="connsiteX398" fmla="*/ 121763 h 600884"/>
                    <a:gd name="connsiteY398" fmla="*/ 121763 h 600884"/>
                    <a:gd name="connsiteX399" fmla="*/ 121763 h 600884"/>
                    <a:gd name="connsiteY399" fmla="*/ 121763 h 600884"/>
                    <a:gd name="connsiteX400" fmla="*/ 121763 h 600884"/>
                    <a:gd name="connsiteY400" fmla="*/ 121763 h 600884"/>
                    <a:gd name="connsiteX401" fmla="*/ 121763 h 600884"/>
                    <a:gd name="connsiteY401" fmla="*/ 121763 h 600884"/>
                    <a:gd name="connsiteX402" fmla="*/ 121763 h 600884"/>
                    <a:gd name="connsiteY402" fmla="*/ 121763 h 600884"/>
                    <a:gd name="connsiteX403" fmla="*/ 121763 h 600884"/>
                    <a:gd name="connsiteY403" fmla="*/ 121763 h 600884"/>
                    <a:gd name="connsiteX404" fmla="*/ 121763 h 600884"/>
                    <a:gd name="connsiteY404" fmla="*/ 121763 h 600884"/>
                    <a:gd name="connsiteX405" fmla="*/ 121763 h 600884"/>
                    <a:gd name="connsiteY405" fmla="*/ 121763 h 600884"/>
                    <a:gd name="connsiteX406" fmla="*/ 121763 h 600884"/>
                    <a:gd name="connsiteY406" fmla="*/ 121763 h 600884"/>
                    <a:gd name="connsiteX407" fmla="*/ 121763 h 600884"/>
                    <a:gd name="connsiteY407" fmla="*/ 121763 h 600884"/>
                    <a:gd name="connsiteX408" fmla="*/ 121763 h 600884"/>
                    <a:gd name="connsiteY408" fmla="*/ 121763 h 600884"/>
                    <a:gd name="connsiteX409" fmla="*/ 121763 h 600884"/>
                    <a:gd name="connsiteY409" fmla="*/ 121763 h 600884"/>
                    <a:gd name="connsiteX410" fmla="*/ 121763 h 600884"/>
                    <a:gd name="connsiteY410" fmla="*/ 121763 h 600884"/>
                    <a:gd name="connsiteX411" fmla="*/ 121763 h 600884"/>
                    <a:gd name="connsiteY411" fmla="*/ 121763 h 600884"/>
                    <a:gd name="connsiteX412" fmla="*/ 121763 h 600884"/>
                    <a:gd name="connsiteY412" fmla="*/ 121763 h 600884"/>
                    <a:gd name="connsiteX413" fmla="*/ 121763 h 600884"/>
                    <a:gd name="connsiteY413" fmla="*/ 121763 h 600884"/>
                    <a:gd name="connsiteX414" fmla="*/ 121763 h 600884"/>
                    <a:gd name="connsiteY414" fmla="*/ 121763 h 600884"/>
                    <a:gd name="connsiteX415" fmla="*/ 121763 h 600884"/>
                    <a:gd name="connsiteY415" fmla="*/ 121763 h 600884"/>
                    <a:gd name="connsiteX416" fmla="*/ 121763 h 600884"/>
                    <a:gd name="connsiteY416" fmla="*/ 121763 h 600884"/>
                    <a:gd name="connsiteX417" fmla="*/ 121763 h 600884"/>
                    <a:gd name="connsiteY417" fmla="*/ 121763 h 600884"/>
                    <a:gd name="connsiteX418" fmla="*/ 121763 h 600884"/>
                    <a:gd name="connsiteY418" fmla="*/ 121763 h 600884"/>
                    <a:gd name="connsiteX419" fmla="*/ 121763 h 600884"/>
                    <a:gd name="connsiteY419" fmla="*/ 121763 h 600884"/>
                    <a:gd name="connsiteX420" fmla="*/ 121763 h 600884"/>
                    <a:gd name="connsiteY420" fmla="*/ 121763 h 600884"/>
                    <a:gd name="connsiteX421" fmla="*/ 121763 h 600884"/>
                    <a:gd name="connsiteY421" fmla="*/ 121763 h 600884"/>
                    <a:gd name="connsiteX422" fmla="*/ 121763 h 600884"/>
                    <a:gd name="connsiteY422" fmla="*/ 121763 h 600884"/>
                    <a:gd name="connsiteX423" fmla="*/ 121763 h 600884"/>
                    <a:gd name="connsiteY423" fmla="*/ 121763 h 600884"/>
                    <a:gd name="connsiteX424" fmla="*/ 121763 h 600884"/>
                    <a:gd name="connsiteY424" fmla="*/ 121763 h 600884"/>
                    <a:gd name="connsiteX425" fmla="*/ 121763 h 600884"/>
                    <a:gd name="connsiteY425" fmla="*/ 121763 h 600884"/>
                    <a:gd name="connsiteX426" fmla="*/ 121763 h 600884"/>
                    <a:gd name="connsiteY426" fmla="*/ 121763 h 60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</a:cxnLst>
                  <a:rect l="l" t="t" r="r" b="b"/>
                  <a:pathLst>
                    <a:path w="607614" h="606761">
                      <a:moveTo>
                        <a:pt x="577276" y="546085"/>
                      </a:moveTo>
                      <a:lnTo>
                        <a:pt x="587107" y="556281"/>
                      </a:lnTo>
                      <a:lnTo>
                        <a:pt x="587107" y="556359"/>
                      </a:lnTo>
                      <a:lnTo>
                        <a:pt x="577276" y="566555"/>
                      </a:lnTo>
                      <a:cubicBezTo>
                        <a:pt x="571826" y="566555"/>
                        <a:pt x="567407" y="561973"/>
                        <a:pt x="567407" y="556320"/>
                      </a:cubicBezTo>
                      <a:cubicBezTo>
                        <a:pt x="567407" y="550667"/>
                        <a:pt x="571826" y="546085"/>
                        <a:pt x="577276" y="546085"/>
                      </a:cubicBezTo>
                      <a:close/>
                      <a:moveTo>
                        <a:pt x="516478" y="546085"/>
                      </a:moveTo>
                      <a:cubicBezTo>
                        <a:pt x="521928" y="546085"/>
                        <a:pt x="526347" y="550667"/>
                        <a:pt x="526347" y="556320"/>
                      </a:cubicBezTo>
                      <a:cubicBezTo>
                        <a:pt x="526347" y="561973"/>
                        <a:pt x="521928" y="566555"/>
                        <a:pt x="516478" y="566555"/>
                      </a:cubicBezTo>
                      <a:cubicBezTo>
                        <a:pt x="511028" y="566555"/>
                        <a:pt x="506609" y="561973"/>
                        <a:pt x="506609" y="556320"/>
                      </a:cubicBezTo>
                      <a:cubicBezTo>
                        <a:pt x="506609" y="550667"/>
                        <a:pt x="511028" y="546085"/>
                        <a:pt x="516478" y="546085"/>
                      </a:cubicBezTo>
                      <a:close/>
                      <a:moveTo>
                        <a:pt x="455680" y="546085"/>
                      </a:moveTo>
                      <a:cubicBezTo>
                        <a:pt x="461130" y="546085"/>
                        <a:pt x="465549" y="550667"/>
                        <a:pt x="465549" y="556320"/>
                      </a:cubicBezTo>
                      <a:cubicBezTo>
                        <a:pt x="465549" y="561973"/>
                        <a:pt x="461130" y="566555"/>
                        <a:pt x="455680" y="566555"/>
                      </a:cubicBezTo>
                      <a:cubicBezTo>
                        <a:pt x="450230" y="566555"/>
                        <a:pt x="445811" y="561973"/>
                        <a:pt x="445811" y="556320"/>
                      </a:cubicBezTo>
                      <a:cubicBezTo>
                        <a:pt x="445811" y="550667"/>
                        <a:pt x="450230" y="546085"/>
                        <a:pt x="455680" y="546085"/>
                      </a:cubicBezTo>
                      <a:close/>
                      <a:moveTo>
                        <a:pt x="395004" y="546085"/>
                      </a:moveTo>
                      <a:cubicBezTo>
                        <a:pt x="400454" y="546085"/>
                        <a:pt x="404873" y="550667"/>
                        <a:pt x="404873" y="556320"/>
                      </a:cubicBezTo>
                      <a:cubicBezTo>
                        <a:pt x="404873" y="561973"/>
                        <a:pt x="400454" y="566555"/>
                        <a:pt x="395004" y="566555"/>
                      </a:cubicBezTo>
                      <a:cubicBezTo>
                        <a:pt x="389554" y="566555"/>
                        <a:pt x="385135" y="561973"/>
                        <a:pt x="385135" y="556320"/>
                      </a:cubicBezTo>
                      <a:cubicBezTo>
                        <a:pt x="385135" y="550667"/>
                        <a:pt x="389554" y="546085"/>
                        <a:pt x="395004" y="546085"/>
                      </a:cubicBezTo>
                      <a:close/>
                      <a:moveTo>
                        <a:pt x="334206" y="546085"/>
                      </a:moveTo>
                      <a:cubicBezTo>
                        <a:pt x="339656" y="546085"/>
                        <a:pt x="344075" y="550667"/>
                        <a:pt x="344075" y="556320"/>
                      </a:cubicBezTo>
                      <a:cubicBezTo>
                        <a:pt x="344075" y="561973"/>
                        <a:pt x="339656" y="566555"/>
                        <a:pt x="334206" y="566555"/>
                      </a:cubicBezTo>
                      <a:cubicBezTo>
                        <a:pt x="328756" y="566555"/>
                        <a:pt x="324337" y="561973"/>
                        <a:pt x="324337" y="556320"/>
                      </a:cubicBezTo>
                      <a:cubicBezTo>
                        <a:pt x="324337" y="550667"/>
                        <a:pt x="328756" y="546085"/>
                        <a:pt x="334206" y="546085"/>
                      </a:cubicBezTo>
                      <a:close/>
                      <a:moveTo>
                        <a:pt x="273408" y="546085"/>
                      </a:moveTo>
                      <a:cubicBezTo>
                        <a:pt x="278858" y="546085"/>
                        <a:pt x="283277" y="550667"/>
                        <a:pt x="283277" y="556320"/>
                      </a:cubicBezTo>
                      <a:cubicBezTo>
                        <a:pt x="283277" y="561973"/>
                        <a:pt x="278858" y="566555"/>
                        <a:pt x="273408" y="566555"/>
                      </a:cubicBezTo>
                      <a:cubicBezTo>
                        <a:pt x="267958" y="566555"/>
                        <a:pt x="263539" y="561973"/>
                        <a:pt x="263539" y="556320"/>
                      </a:cubicBezTo>
                      <a:cubicBezTo>
                        <a:pt x="263539" y="550667"/>
                        <a:pt x="267958" y="546085"/>
                        <a:pt x="273408" y="546085"/>
                      </a:cubicBezTo>
                      <a:close/>
                      <a:moveTo>
                        <a:pt x="212671" y="546085"/>
                      </a:moveTo>
                      <a:cubicBezTo>
                        <a:pt x="218155" y="546085"/>
                        <a:pt x="222601" y="550667"/>
                        <a:pt x="222601" y="556320"/>
                      </a:cubicBezTo>
                      <a:cubicBezTo>
                        <a:pt x="222601" y="561973"/>
                        <a:pt x="218155" y="566555"/>
                        <a:pt x="212671" y="566555"/>
                      </a:cubicBezTo>
                      <a:cubicBezTo>
                        <a:pt x="207187" y="566555"/>
                        <a:pt x="202741" y="561973"/>
                        <a:pt x="202741" y="556320"/>
                      </a:cubicBezTo>
                      <a:cubicBezTo>
                        <a:pt x="202741" y="550667"/>
                        <a:pt x="207187" y="546085"/>
                        <a:pt x="212671" y="546085"/>
                      </a:cubicBezTo>
                      <a:close/>
                      <a:moveTo>
                        <a:pt x="151934" y="546085"/>
                      </a:moveTo>
                      <a:cubicBezTo>
                        <a:pt x="157384" y="546085"/>
                        <a:pt x="161803" y="550667"/>
                        <a:pt x="161803" y="556320"/>
                      </a:cubicBezTo>
                      <a:cubicBezTo>
                        <a:pt x="161803" y="561973"/>
                        <a:pt x="157384" y="566555"/>
                        <a:pt x="151934" y="566555"/>
                      </a:cubicBezTo>
                      <a:cubicBezTo>
                        <a:pt x="146484" y="566555"/>
                        <a:pt x="142065" y="561973"/>
                        <a:pt x="142065" y="556320"/>
                      </a:cubicBezTo>
                      <a:cubicBezTo>
                        <a:pt x="142065" y="550667"/>
                        <a:pt x="146484" y="546085"/>
                        <a:pt x="151934" y="546085"/>
                      </a:cubicBezTo>
                      <a:close/>
                      <a:moveTo>
                        <a:pt x="91136" y="546085"/>
                      </a:moveTo>
                      <a:cubicBezTo>
                        <a:pt x="96586" y="546085"/>
                        <a:pt x="101005" y="550667"/>
                        <a:pt x="101005" y="556320"/>
                      </a:cubicBezTo>
                      <a:cubicBezTo>
                        <a:pt x="101005" y="561973"/>
                        <a:pt x="96586" y="566555"/>
                        <a:pt x="91136" y="566555"/>
                      </a:cubicBezTo>
                      <a:cubicBezTo>
                        <a:pt x="85686" y="566555"/>
                        <a:pt x="81267" y="561973"/>
                        <a:pt x="81267" y="556320"/>
                      </a:cubicBezTo>
                      <a:cubicBezTo>
                        <a:pt x="81267" y="550667"/>
                        <a:pt x="85686" y="546085"/>
                        <a:pt x="91136" y="546085"/>
                      </a:cubicBezTo>
                      <a:close/>
                      <a:moveTo>
                        <a:pt x="30338" y="546085"/>
                      </a:moveTo>
                      <a:cubicBezTo>
                        <a:pt x="35788" y="546085"/>
                        <a:pt x="40207" y="550667"/>
                        <a:pt x="40207" y="556320"/>
                      </a:cubicBezTo>
                      <a:cubicBezTo>
                        <a:pt x="40207" y="561973"/>
                        <a:pt x="35788" y="566555"/>
                        <a:pt x="30338" y="566555"/>
                      </a:cubicBezTo>
                      <a:lnTo>
                        <a:pt x="20507" y="556359"/>
                      </a:lnTo>
                      <a:lnTo>
                        <a:pt x="20507" y="556281"/>
                      </a:lnTo>
                      <a:close/>
                      <a:moveTo>
                        <a:pt x="546816" y="515747"/>
                      </a:moveTo>
                      <a:cubicBezTo>
                        <a:pt x="552266" y="515747"/>
                        <a:pt x="556685" y="520329"/>
                        <a:pt x="556685" y="525982"/>
                      </a:cubicBezTo>
                      <a:cubicBezTo>
                        <a:pt x="556685" y="531635"/>
                        <a:pt x="552266" y="536217"/>
                        <a:pt x="546816" y="536217"/>
                      </a:cubicBezTo>
                      <a:cubicBezTo>
                        <a:pt x="541366" y="536217"/>
                        <a:pt x="536947" y="531635"/>
                        <a:pt x="536947" y="525982"/>
                      </a:cubicBezTo>
                      <a:cubicBezTo>
                        <a:pt x="536947" y="520329"/>
                        <a:pt x="541366" y="515747"/>
                        <a:pt x="546816" y="515747"/>
                      </a:cubicBezTo>
                      <a:close/>
                      <a:moveTo>
                        <a:pt x="60798" y="515747"/>
                      </a:moveTo>
                      <a:cubicBezTo>
                        <a:pt x="66248" y="515747"/>
                        <a:pt x="70667" y="520329"/>
                        <a:pt x="70667" y="525982"/>
                      </a:cubicBezTo>
                      <a:cubicBezTo>
                        <a:pt x="70667" y="531635"/>
                        <a:pt x="66248" y="536217"/>
                        <a:pt x="60798" y="536217"/>
                      </a:cubicBezTo>
                      <a:cubicBezTo>
                        <a:pt x="55348" y="536217"/>
                        <a:pt x="50929" y="531635"/>
                        <a:pt x="50929" y="525982"/>
                      </a:cubicBezTo>
                      <a:cubicBezTo>
                        <a:pt x="50929" y="520329"/>
                        <a:pt x="55348" y="515747"/>
                        <a:pt x="60798" y="515747"/>
                      </a:cubicBezTo>
                      <a:close/>
                      <a:moveTo>
                        <a:pt x="577276" y="485409"/>
                      </a:moveTo>
                      <a:lnTo>
                        <a:pt x="587107" y="495605"/>
                      </a:lnTo>
                      <a:lnTo>
                        <a:pt x="587107" y="495683"/>
                      </a:lnTo>
                      <a:lnTo>
                        <a:pt x="577276" y="505879"/>
                      </a:lnTo>
                      <a:cubicBezTo>
                        <a:pt x="571826" y="505879"/>
                        <a:pt x="567407" y="501297"/>
                        <a:pt x="567407" y="495644"/>
                      </a:cubicBezTo>
                      <a:cubicBezTo>
                        <a:pt x="567407" y="489991"/>
                        <a:pt x="571826" y="485409"/>
                        <a:pt x="577276" y="485409"/>
                      </a:cubicBezTo>
                      <a:close/>
                      <a:moveTo>
                        <a:pt x="30338" y="485409"/>
                      </a:moveTo>
                      <a:cubicBezTo>
                        <a:pt x="35788" y="485409"/>
                        <a:pt x="40207" y="489991"/>
                        <a:pt x="40207" y="495644"/>
                      </a:cubicBezTo>
                      <a:cubicBezTo>
                        <a:pt x="40207" y="501297"/>
                        <a:pt x="35788" y="505879"/>
                        <a:pt x="30338" y="505879"/>
                      </a:cubicBezTo>
                      <a:lnTo>
                        <a:pt x="20507" y="495683"/>
                      </a:lnTo>
                      <a:lnTo>
                        <a:pt x="20507" y="495605"/>
                      </a:lnTo>
                      <a:close/>
                      <a:moveTo>
                        <a:pt x="546816" y="455071"/>
                      </a:moveTo>
                      <a:cubicBezTo>
                        <a:pt x="552266" y="455071"/>
                        <a:pt x="556685" y="459653"/>
                        <a:pt x="556685" y="465306"/>
                      </a:cubicBezTo>
                      <a:cubicBezTo>
                        <a:pt x="556685" y="470959"/>
                        <a:pt x="552266" y="475541"/>
                        <a:pt x="546816" y="475541"/>
                      </a:cubicBezTo>
                      <a:cubicBezTo>
                        <a:pt x="541366" y="475541"/>
                        <a:pt x="536947" y="470959"/>
                        <a:pt x="536947" y="465306"/>
                      </a:cubicBezTo>
                      <a:cubicBezTo>
                        <a:pt x="536947" y="459653"/>
                        <a:pt x="541366" y="455071"/>
                        <a:pt x="546816" y="455071"/>
                      </a:cubicBezTo>
                      <a:close/>
                      <a:moveTo>
                        <a:pt x="60798" y="455071"/>
                      </a:moveTo>
                      <a:cubicBezTo>
                        <a:pt x="66248" y="455071"/>
                        <a:pt x="70667" y="459653"/>
                        <a:pt x="70667" y="465306"/>
                      </a:cubicBezTo>
                      <a:cubicBezTo>
                        <a:pt x="70667" y="470959"/>
                        <a:pt x="66248" y="475541"/>
                        <a:pt x="60798" y="475541"/>
                      </a:cubicBezTo>
                      <a:cubicBezTo>
                        <a:pt x="55348" y="475541"/>
                        <a:pt x="50929" y="470959"/>
                        <a:pt x="50929" y="465306"/>
                      </a:cubicBezTo>
                      <a:cubicBezTo>
                        <a:pt x="50929" y="459653"/>
                        <a:pt x="55348" y="455071"/>
                        <a:pt x="60798" y="455071"/>
                      </a:cubicBezTo>
                      <a:close/>
                      <a:moveTo>
                        <a:pt x="577276" y="424733"/>
                      </a:moveTo>
                      <a:lnTo>
                        <a:pt x="587107" y="434929"/>
                      </a:lnTo>
                      <a:lnTo>
                        <a:pt x="587107" y="435007"/>
                      </a:lnTo>
                      <a:lnTo>
                        <a:pt x="577276" y="445203"/>
                      </a:lnTo>
                      <a:cubicBezTo>
                        <a:pt x="571826" y="445203"/>
                        <a:pt x="567407" y="440621"/>
                        <a:pt x="567407" y="434968"/>
                      </a:cubicBezTo>
                      <a:cubicBezTo>
                        <a:pt x="567407" y="429315"/>
                        <a:pt x="571826" y="424733"/>
                        <a:pt x="577276" y="424733"/>
                      </a:cubicBezTo>
                      <a:close/>
                      <a:moveTo>
                        <a:pt x="30338" y="424733"/>
                      </a:moveTo>
                      <a:cubicBezTo>
                        <a:pt x="35788" y="424733"/>
                        <a:pt x="40207" y="429315"/>
                        <a:pt x="40207" y="434968"/>
                      </a:cubicBezTo>
                      <a:cubicBezTo>
                        <a:pt x="40207" y="440621"/>
                        <a:pt x="35788" y="445203"/>
                        <a:pt x="30338" y="445203"/>
                      </a:cubicBezTo>
                      <a:lnTo>
                        <a:pt x="20507" y="435007"/>
                      </a:lnTo>
                      <a:lnTo>
                        <a:pt x="20507" y="434929"/>
                      </a:lnTo>
                      <a:close/>
                      <a:moveTo>
                        <a:pt x="546816" y="394395"/>
                      </a:moveTo>
                      <a:cubicBezTo>
                        <a:pt x="552266" y="394395"/>
                        <a:pt x="556685" y="398977"/>
                        <a:pt x="556685" y="404630"/>
                      </a:cubicBezTo>
                      <a:cubicBezTo>
                        <a:pt x="556685" y="410283"/>
                        <a:pt x="552266" y="414865"/>
                        <a:pt x="546816" y="414865"/>
                      </a:cubicBezTo>
                      <a:cubicBezTo>
                        <a:pt x="541366" y="414865"/>
                        <a:pt x="536947" y="410283"/>
                        <a:pt x="536947" y="404630"/>
                      </a:cubicBezTo>
                      <a:cubicBezTo>
                        <a:pt x="536947" y="398977"/>
                        <a:pt x="541366" y="394395"/>
                        <a:pt x="546816" y="394395"/>
                      </a:cubicBezTo>
                      <a:close/>
                      <a:moveTo>
                        <a:pt x="60798" y="394395"/>
                      </a:moveTo>
                      <a:cubicBezTo>
                        <a:pt x="66248" y="394395"/>
                        <a:pt x="70667" y="398977"/>
                        <a:pt x="70667" y="404630"/>
                      </a:cubicBezTo>
                      <a:cubicBezTo>
                        <a:pt x="70667" y="410283"/>
                        <a:pt x="66248" y="414865"/>
                        <a:pt x="60798" y="414865"/>
                      </a:cubicBezTo>
                      <a:cubicBezTo>
                        <a:pt x="55348" y="414865"/>
                        <a:pt x="50929" y="410283"/>
                        <a:pt x="50929" y="404630"/>
                      </a:cubicBezTo>
                      <a:cubicBezTo>
                        <a:pt x="50929" y="398977"/>
                        <a:pt x="55348" y="394395"/>
                        <a:pt x="60798" y="394395"/>
                      </a:cubicBezTo>
                      <a:close/>
                      <a:moveTo>
                        <a:pt x="577276" y="364057"/>
                      </a:moveTo>
                      <a:lnTo>
                        <a:pt x="587107" y="374253"/>
                      </a:lnTo>
                      <a:lnTo>
                        <a:pt x="587107" y="374331"/>
                      </a:lnTo>
                      <a:lnTo>
                        <a:pt x="577276" y="384527"/>
                      </a:lnTo>
                      <a:cubicBezTo>
                        <a:pt x="571826" y="384527"/>
                        <a:pt x="567407" y="379945"/>
                        <a:pt x="567407" y="374292"/>
                      </a:cubicBezTo>
                      <a:cubicBezTo>
                        <a:pt x="567407" y="368639"/>
                        <a:pt x="571826" y="364057"/>
                        <a:pt x="577276" y="364057"/>
                      </a:cubicBezTo>
                      <a:close/>
                      <a:moveTo>
                        <a:pt x="30338" y="364057"/>
                      </a:moveTo>
                      <a:cubicBezTo>
                        <a:pt x="35788" y="364057"/>
                        <a:pt x="40207" y="368639"/>
                        <a:pt x="40207" y="374292"/>
                      </a:cubicBezTo>
                      <a:cubicBezTo>
                        <a:pt x="40207" y="379945"/>
                        <a:pt x="35788" y="384527"/>
                        <a:pt x="30338" y="384527"/>
                      </a:cubicBezTo>
                      <a:lnTo>
                        <a:pt x="20507" y="374331"/>
                      </a:lnTo>
                      <a:lnTo>
                        <a:pt x="20507" y="374253"/>
                      </a:lnTo>
                      <a:close/>
                      <a:moveTo>
                        <a:pt x="546816" y="333719"/>
                      </a:moveTo>
                      <a:cubicBezTo>
                        <a:pt x="552266" y="333719"/>
                        <a:pt x="556685" y="338301"/>
                        <a:pt x="556685" y="343954"/>
                      </a:cubicBezTo>
                      <a:cubicBezTo>
                        <a:pt x="556685" y="349607"/>
                        <a:pt x="552266" y="354189"/>
                        <a:pt x="546816" y="354189"/>
                      </a:cubicBezTo>
                      <a:cubicBezTo>
                        <a:pt x="541366" y="354189"/>
                        <a:pt x="536947" y="349607"/>
                        <a:pt x="536947" y="343954"/>
                      </a:cubicBezTo>
                      <a:cubicBezTo>
                        <a:pt x="536947" y="338301"/>
                        <a:pt x="541366" y="333719"/>
                        <a:pt x="546816" y="333719"/>
                      </a:cubicBezTo>
                      <a:close/>
                      <a:moveTo>
                        <a:pt x="60798" y="333719"/>
                      </a:moveTo>
                      <a:cubicBezTo>
                        <a:pt x="66248" y="333719"/>
                        <a:pt x="70667" y="338301"/>
                        <a:pt x="70667" y="343954"/>
                      </a:cubicBezTo>
                      <a:cubicBezTo>
                        <a:pt x="70667" y="349607"/>
                        <a:pt x="66248" y="354189"/>
                        <a:pt x="60798" y="354189"/>
                      </a:cubicBezTo>
                      <a:cubicBezTo>
                        <a:pt x="55348" y="354189"/>
                        <a:pt x="50929" y="349607"/>
                        <a:pt x="50929" y="343954"/>
                      </a:cubicBezTo>
                      <a:cubicBezTo>
                        <a:pt x="50929" y="338301"/>
                        <a:pt x="55348" y="333719"/>
                        <a:pt x="60798" y="333719"/>
                      </a:cubicBezTo>
                      <a:close/>
                      <a:moveTo>
                        <a:pt x="577276" y="303381"/>
                      </a:moveTo>
                      <a:lnTo>
                        <a:pt x="587107" y="313577"/>
                      </a:lnTo>
                      <a:lnTo>
                        <a:pt x="587107" y="313655"/>
                      </a:lnTo>
                      <a:lnTo>
                        <a:pt x="577276" y="323851"/>
                      </a:lnTo>
                      <a:cubicBezTo>
                        <a:pt x="571826" y="323851"/>
                        <a:pt x="567407" y="319269"/>
                        <a:pt x="567407" y="313616"/>
                      </a:cubicBezTo>
                      <a:cubicBezTo>
                        <a:pt x="567407" y="307963"/>
                        <a:pt x="571826" y="303381"/>
                        <a:pt x="577276" y="303381"/>
                      </a:cubicBezTo>
                      <a:close/>
                      <a:moveTo>
                        <a:pt x="30338" y="303381"/>
                      </a:moveTo>
                      <a:cubicBezTo>
                        <a:pt x="35788" y="303381"/>
                        <a:pt x="40207" y="307963"/>
                        <a:pt x="40207" y="313616"/>
                      </a:cubicBezTo>
                      <a:cubicBezTo>
                        <a:pt x="40207" y="319269"/>
                        <a:pt x="35788" y="323851"/>
                        <a:pt x="30338" y="323851"/>
                      </a:cubicBezTo>
                      <a:lnTo>
                        <a:pt x="20507" y="313655"/>
                      </a:lnTo>
                      <a:lnTo>
                        <a:pt x="20507" y="313577"/>
                      </a:lnTo>
                      <a:close/>
                      <a:moveTo>
                        <a:pt x="546816" y="273042"/>
                      </a:moveTo>
                      <a:cubicBezTo>
                        <a:pt x="552266" y="273042"/>
                        <a:pt x="556685" y="277624"/>
                        <a:pt x="556685" y="283277"/>
                      </a:cubicBezTo>
                      <a:cubicBezTo>
                        <a:pt x="556685" y="288930"/>
                        <a:pt x="552266" y="293512"/>
                        <a:pt x="546816" y="293512"/>
                      </a:cubicBezTo>
                      <a:cubicBezTo>
                        <a:pt x="541366" y="293512"/>
                        <a:pt x="536947" y="288930"/>
                        <a:pt x="536947" y="283277"/>
                      </a:cubicBezTo>
                      <a:cubicBezTo>
                        <a:pt x="536947" y="277624"/>
                        <a:pt x="541366" y="273042"/>
                        <a:pt x="546816" y="273042"/>
                      </a:cubicBezTo>
                      <a:close/>
                      <a:moveTo>
                        <a:pt x="60798" y="273042"/>
                      </a:moveTo>
                      <a:cubicBezTo>
                        <a:pt x="66248" y="273042"/>
                        <a:pt x="70667" y="277624"/>
                        <a:pt x="70667" y="283277"/>
                      </a:cubicBezTo>
                      <a:cubicBezTo>
                        <a:pt x="70667" y="288930"/>
                        <a:pt x="66248" y="293512"/>
                        <a:pt x="60798" y="293512"/>
                      </a:cubicBezTo>
                      <a:cubicBezTo>
                        <a:pt x="55348" y="293512"/>
                        <a:pt x="50929" y="288930"/>
                        <a:pt x="50929" y="283277"/>
                      </a:cubicBezTo>
                      <a:cubicBezTo>
                        <a:pt x="50929" y="277624"/>
                        <a:pt x="55348" y="273042"/>
                        <a:pt x="60798" y="273042"/>
                      </a:cubicBezTo>
                      <a:close/>
                      <a:moveTo>
                        <a:pt x="577276" y="242704"/>
                      </a:moveTo>
                      <a:lnTo>
                        <a:pt x="587107" y="252900"/>
                      </a:lnTo>
                      <a:lnTo>
                        <a:pt x="587107" y="252978"/>
                      </a:lnTo>
                      <a:lnTo>
                        <a:pt x="577276" y="263174"/>
                      </a:lnTo>
                      <a:cubicBezTo>
                        <a:pt x="571826" y="263174"/>
                        <a:pt x="567407" y="258592"/>
                        <a:pt x="567407" y="252939"/>
                      </a:cubicBezTo>
                      <a:cubicBezTo>
                        <a:pt x="567407" y="247286"/>
                        <a:pt x="571826" y="242704"/>
                        <a:pt x="577276" y="242704"/>
                      </a:cubicBezTo>
                      <a:close/>
                      <a:moveTo>
                        <a:pt x="30338" y="242704"/>
                      </a:moveTo>
                      <a:cubicBezTo>
                        <a:pt x="35788" y="242704"/>
                        <a:pt x="40207" y="247286"/>
                        <a:pt x="40207" y="252939"/>
                      </a:cubicBezTo>
                      <a:cubicBezTo>
                        <a:pt x="40207" y="258592"/>
                        <a:pt x="35788" y="263174"/>
                        <a:pt x="30338" y="263174"/>
                      </a:cubicBezTo>
                      <a:lnTo>
                        <a:pt x="20507" y="252978"/>
                      </a:lnTo>
                      <a:lnTo>
                        <a:pt x="20507" y="252900"/>
                      </a:lnTo>
                      <a:close/>
                      <a:moveTo>
                        <a:pt x="546816" y="212366"/>
                      </a:moveTo>
                      <a:cubicBezTo>
                        <a:pt x="552266" y="212366"/>
                        <a:pt x="556685" y="216948"/>
                        <a:pt x="556685" y="222601"/>
                      </a:cubicBezTo>
                      <a:cubicBezTo>
                        <a:pt x="556685" y="228254"/>
                        <a:pt x="552266" y="232836"/>
                        <a:pt x="546816" y="232836"/>
                      </a:cubicBezTo>
                      <a:cubicBezTo>
                        <a:pt x="541366" y="232836"/>
                        <a:pt x="536947" y="228254"/>
                        <a:pt x="536947" y="222601"/>
                      </a:cubicBezTo>
                      <a:cubicBezTo>
                        <a:pt x="536947" y="216948"/>
                        <a:pt x="541366" y="212366"/>
                        <a:pt x="546816" y="212366"/>
                      </a:cubicBezTo>
                      <a:close/>
                      <a:moveTo>
                        <a:pt x="60798" y="212366"/>
                      </a:moveTo>
                      <a:cubicBezTo>
                        <a:pt x="66248" y="212366"/>
                        <a:pt x="70667" y="216948"/>
                        <a:pt x="70667" y="222601"/>
                      </a:cubicBezTo>
                      <a:cubicBezTo>
                        <a:pt x="70667" y="228254"/>
                        <a:pt x="66248" y="232836"/>
                        <a:pt x="60798" y="232836"/>
                      </a:cubicBezTo>
                      <a:cubicBezTo>
                        <a:pt x="55348" y="232836"/>
                        <a:pt x="50929" y="228254"/>
                        <a:pt x="50929" y="222601"/>
                      </a:cubicBezTo>
                      <a:cubicBezTo>
                        <a:pt x="50929" y="216948"/>
                        <a:pt x="55348" y="212366"/>
                        <a:pt x="60798" y="212366"/>
                      </a:cubicBezTo>
                      <a:close/>
                      <a:moveTo>
                        <a:pt x="577276" y="182028"/>
                      </a:moveTo>
                      <a:lnTo>
                        <a:pt x="587107" y="192224"/>
                      </a:lnTo>
                      <a:lnTo>
                        <a:pt x="587107" y="192302"/>
                      </a:lnTo>
                      <a:lnTo>
                        <a:pt x="577276" y="202498"/>
                      </a:lnTo>
                      <a:cubicBezTo>
                        <a:pt x="571826" y="202498"/>
                        <a:pt x="567407" y="197916"/>
                        <a:pt x="567407" y="192263"/>
                      </a:cubicBezTo>
                      <a:cubicBezTo>
                        <a:pt x="567407" y="186610"/>
                        <a:pt x="571826" y="182028"/>
                        <a:pt x="577276" y="182028"/>
                      </a:cubicBezTo>
                      <a:close/>
                      <a:moveTo>
                        <a:pt x="30338" y="182028"/>
                      </a:moveTo>
                      <a:cubicBezTo>
                        <a:pt x="35788" y="182028"/>
                        <a:pt x="40207" y="186610"/>
                        <a:pt x="40207" y="192263"/>
                      </a:cubicBezTo>
                      <a:cubicBezTo>
                        <a:pt x="40207" y="197916"/>
                        <a:pt x="35788" y="202498"/>
                        <a:pt x="30338" y="202498"/>
                      </a:cubicBezTo>
                      <a:lnTo>
                        <a:pt x="20507" y="192302"/>
                      </a:lnTo>
                      <a:lnTo>
                        <a:pt x="20507" y="192224"/>
                      </a:lnTo>
                      <a:close/>
                      <a:moveTo>
                        <a:pt x="546816" y="151690"/>
                      </a:moveTo>
                      <a:cubicBezTo>
                        <a:pt x="552266" y="151690"/>
                        <a:pt x="556685" y="156272"/>
                        <a:pt x="556685" y="161925"/>
                      </a:cubicBezTo>
                      <a:cubicBezTo>
                        <a:pt x="556685" y="167578"/>
                        <a:pt x="552266" y="172160"/>
                        <a:pt x="546816" y="172160"/>
                      </a:cubicBezTo>
                      <a:cubicBezTo>
                        <a:pt x="541366" y="172160"/>
                        <a:pt x="536947" y="167578"/>
                        <a:pt x="536947" y="161925"/>
                      </a:cubicBezTo>
                      <a:cubicBezTo>
                        <a:pt x="536947" y="156272"/>
                        <a:pt x="541366" y="151690"/>
                        <a:pt x="546816" y="151690"/>
                      </a:cubicBezTo>
                      <a:close/>
                      <a:moveTo>
                        <a:pt x="60798" y="151690"/>
                      </a:moveTo>
                      <a:cubicBezTo>
                        <a:pt x="66248" y="151690"/>
                        <a:pt x="70667" y="156272"/>
                        <a:pt x="70667" y="161925"/>
                      </a:cubicBezTo>
                      <a:cubicBezTo>
                        <a:pt x="70667" y="167578"/>
                        <a:pt x="66248" y="172160"/>
                        <a:pt x="60798" y="172160"/>
                      </a:cubicBezTo>
                      <a:cubicBezTo>
                        <a:pt x="55348" y="172160"/>
                        <a:pt x="50929" y="167578"/>
                        <a:pt x="50929" y="161925"/>
                      </a:cubicBezTo>
                      <a:cubicBezTo>
                        <a:pt x="50929" y="156272"/>
                        <a:pt x="55348" y="151690"/>
                        <a:pt x="60798" y="151690"/>
                      </a:cubicBezTo>
                      <a:close/>
                      <a:moveTo>
                        <a:pt x="577276" y="121352"/>
                      </a:moveTo>
                      <a:lnTo>
                        <a:pt x="587107" y="131548"/>
                      </a:lnTo>
                      <a:lnTo>
                        <a:pt x="587107" y="131626"/>
                      </a:lnTo>
                      <a:lnTo>
                        <a:pt x="577276" y="141822"/>
                      </a:lnTo>
                      <a:cubicBezTo>
                        <a:pt x="571826" y="141822"/>
                        <a:pt x="567407" y="137240"/>
                        <a:pt x="567407" y="131587"/>
                      </a:cubicBezTo>
                      <a:cubicBezTo>
                        <a:pt x="567407" y="125934"/>
                        <a:pt x="571826" y="121352"/>
                        <a:pt x="577276" y="121352"/>
                      </a:cubicBezTo>
                      <a:close/>
                      <a:moveTo>
                        <a:pt x="30338" y="121352"/>
                      </a:moveTo>
                      <a:cubicBezTo>
                        <a:pt x="35788" y="121352"/>
                        <a:pt x="40207" y="125934"/>
                        <a:pt x="40207" y="131587"/>
                      </a:cubicBezTo>
                      <a:cubicBezTo>
                        <a:pt x="40207" y="137240"/>
                        <a:pt x="35788" y="141822"/>
                        <a:pt x="30338" y="141822"/>
                      </a:cubicBezTo>
                      <a:lnTo>
                        <a:pt x="20507" y="131626"/>
                      </a:lnTo>
                      <a:lnTo>
                        <a:pt x="20507" y="131548"/>
                      </a:lnTo>
                      <a:close/>
                      <a:moveTo>
                        <a:pt x="546816" y="91014"/>
                      </a:moveTo>
                      <a:cubicBezTo>
                        <a:pt x="552266" y="91014"/>
                        <a:pt x="556685" y="95596"/>
                        <a:pt x="556685" y="101249"/>
                      </a:cubicBezTo>
                      <a:cubicBezTo>
                        <a:pt x="556685" y="106902"/>
                        <a:pt x="552266" y="111484"/>
                        <a:pt x="546816" y="111484"/>
                      </a:cubicBezTo>
                      <a:cubicBezTo>
                        <a:pt x="541366" y="111484"/>
                        <a:pt x="536947" y="106902"/>
                        <a:pt x="536947" y="101249"/>
                      </a:cubicBezTo>
                      <a:cubicBezTo>
                        <a:pt x="536947" y="95596"/>
                        <a:pt x="541366" y="91014"/>
                        <a:pt x="546816" y="91014"/>
                      </a:cubicBezTo>
                      <a:close/>
                      <a:moveTo>
                        <a:pt x="60798" y="91014"/>
                      </a:moveTo>
                      <a:cubicBezTo>
                        <a:pt x="66248" y="91014"/>
                        <a:pt x="70667" y="95596"/>
                        <a:pt x="70667" y="101249"/>
                      </a:cubicBezTo>
                      <a:cubicBezTo>
                        <a:pt x="70667" y="106902"/>
                        <a:pt x="66248" y="111484"/>
                        <a:pt x="60798" y="111484"/>
                      </a:cubicBezTo>
                      <a:cubicBezTo>
                        <a:pt x="55348" y="111484"/>
                        <a:pt x="50929" y="106902"/>
                        <a:pt x="50929" y="101249"/>
                      </a:cubicBezTo>
                      <a:cubicBezTo>
                        <a:pt x="50929" y="95596"/>
                        <a:pt x="55348" y="91014"/>
                        <a:pt x="60798" y="91014"/>
                      </a:cubicBezTo>
                      <a:close/>
                      <a:moveTo>
                        <a:pt x="496009" y="70545"/>
                      </a:moveTo>
                      <a:lnTo>
                        <a:pt x="536947" y="70545"/>
                      </a:lnTo>
                      <a:lnTo>
                        <a:pt x="536947" y="100882"/>
                      </a:lnTo>
                      <a:lnTo>
                        <a:pt x="536947" y="101249"/>
                      </a:lnTo>
                      <a:lnTo>
                        <a:pt x="536947" y="161556"/>
                      </a:lnTo>
                      <a:lnTo>
                        <a:pt x="536947" y="161925"/>
                      </a:lnTo>
                      <a:lnTo>
                        <a:pt x="536947" y="222229"/>
                      </a:lnTo>
                      <a:lnTo>
                        <a:pt x="536947" y="222601"/>
                      </a:lnTo>
                      <a:lnTo>
                        <a:pt x="536947" y="282903"/>
                      </a:lnTo>
                      <a:lnTo>
                        <a:pt x="536947" y="283277"/>
                      </a:lnTo>
                      <a:lnTo>
                        <a:pt x="536947" y="343577"/>
                      </a:lnTo>
                      <a:lnTo>
                        <a:pt x="536947" y="343954"/>
                      </a:lnTo>
                      <a:lnTo>
                        <a:pt x="536947" y="404251"/>
                      </a:lnTo>
                      <a:lnTo>
                        <a:pt x="536947" y="404630"/>
                      </a:lnTo>
                      <a:lnTo>
                        <a:pt x="536947" y="464924"/>
                      </a:lnTo>
                      <a:lnTo>
                        <a:pt x="536947" y="465306"/>
                      </a:lnTo>
                      <a:lnTo>
                        <a:pt x="536947" y="525598"/>
                      </a:lnTo>
                      <a:lnTo>
                        <a:pt x="536947" y="525982"/>
                      </a:lnTo>
                      <a:lnTo>
                        <a:pt x="536947" y="536216"/>
                      </a:lnTo>
                      <a:lnTo>
                        <a:pt x="496009" y="536216"/>
                      </a:lnTo>
                      <a:close/>
                      <a:moveTo>
                        <a:pt x="404873" y="70545"/>
                      </a:moveTo>
                      <a:lnTo>
                        <a:pt x="476271" y="70545"/>
                      </a:lnTo>
                      <a:lnTo>
                        <a:pt x="476271" y="536216"/>
                      </a:lnTo>
                      <a:lnTo>
                        <a:pt x="404873" y="536216"/>
                      </a:lnTo>
                      <a:close/>
                      <a:moveTo>
                        <a:pt x="313737" y="70545"/>
                      </a:moveTo>
                      <a:lnTo>
                        <a:pt x="385135" y="70545"/>
                      </a:lnTo>
                      <a:lnTo>
                        <a:pt x="385135" y="536216"/>
                      </a:lnTo>
                      <a:lnTo>
                        <a:pt x="313737" y="536216"/>
                      </a:lnTo>
                      <a:close/>
                      <a:moveTo>
                        <a:pt x="222601" y="70545"/>
                      </a:moveTo>
                      <a:lnTo>
                        <a:pt x="293999" y="70545"/>
                      </a:lnTo>
                      <a:lnTo>
                        <a:pt x="293999" y="536216"/>
                      </a:lnTo>
                      <a:lnTo>
                        <a:pt x="222601" y="536216"/>
                      </a:lnTo>
                      <a:close/>
                      <a:moveTo>
                        <a:pt x="131343" y="70545"/>
                      </a:moveTo>
                      <a:lnTo>
                        <a:pt x="202741" y="70545"/>
                      </a:lnTo>
                      <a:lnTo>
                        <a:pt x="202741" y="536216"/>
                      </a:lnTo>
                      <a:lnTo>
                        <a:pt x="131343" y="536216"/>
                      </a:lnTo>
                      <a:close/>
                      <a:moveTo>
                        <a:pt x="70667" y="70545"/>
                      </a:moveTo>
                      <a:lnTo>
                        <a:pt x="111605" y="70545"/>
                      </a:lnTo>
                      <a:lnTo>
                        <a:pt x="111605" y="536216"/>
                      </a:lnTo>
                      <a:lnTo>
                        <a:pt x="70667" y="536216"/>
                      </a:lnTo>
                      <a:lnTo>
                        <a:pt x="70667" y="525982"/>
                      </a:lnTo>
                      <a:lnTo>
                        <a:pt x="70667" y="525598"/>
                      </a:lnTo>
                      <a:lnTo>
                        <a:pt x="70667" y="465306"/>
                      </a:lnTo>
                      <a:lnTo>
                        <a:pt x="70667" y="464924"/>
                      </a:lnTo>
                      <a:lnTo>
                        <a:pt x="70667" y="404630"/>
                      </a:lnTo>
                      <a:lnTo>
                        <a:pt x="70667" y="404251"/>
                      </a:lnTo>
                      <a:lnTo>
                        <a:pt x="70667" y="343954"/>
                      </a:lnTo>
                      <a:lnTo>
                        <a:pt x="70667" y="343577"/>
                      </a:lnTo>
                      <a:lnTo>
                        <a:pt x="70667" y="283277"/>
                      </a:lnTo>
                      <a:lnTo>
                        <a:pt x="70667" y="282903"/>
                      </a:lnTo>
                      <a:lnTo>
                        <a:pt x="70667" y="222601"/>
                      </a:lnTo>
                      <a:lnTo>
                        <a:pt x="70667" y="222229"/>
                      </a:lnTo>
                      <a:lnTo>
                        <a:pt x="70667" y="161925"/>
                      </a:lnTo>
                      <a:lnTo>
                        <a:pt x="70667" y="161556"/>
                      </a:lnTo>
                      <a:lnTo>
                        <a:pt x="70667" y="101249"/>
                      </a:lnTo>
                      <a:lnTo>
                        <a:pt x="70667" y="100882"/>
                      </a:lnTo>
                      <a:close/>
                      <a:moveTo>
                        <a:pt x="577276" y="60676"/>
                      </a:moveTo>
                      <a:lnTo>
                        <a:pt x="587107" y="70872"/>
                      </a:lnTo>
                      <a:lnTo>
                        <a:pt x="587107" y="70950"/>
                      </a:lnTo>
                      <a:lnTo>
                        <a:pt x="577276" y="81146"/>
                      </a:lnTo>
                      <a:cubicBezTo>
                        <a:pt x="571826" y="81146"/>
                        <a:pt x="567407" y="76564"/>
                        <a:pt x="567407" y="70911"/>
                      </a:cubicBezTo>
                      <a:cubicBezTo>
                        <a:pt x="567407" y="65258"/>
                        <a:pt x="571826" y="60676"/>
                        <a:pt x="577276" y="60676"/>
                      </a:cubicBezTo>
                      <a:close/>
                      <a:moveTo>
                        <a:pt x="30338" y="60676"/>
                      </a:moveTo>
                      <a:cubicBezTo>
                        <a:pt x="35788" y="60676"/>
                        <a:pt x="40207" y="65258"/>
                        <a:pt x="40207" y="70911"/>
                      </a:cubicBezTo>
                      <a:cubicBezTo>
                        <a:pt x="40207" y="76564"/>
                        <a:pt x="35788" y="81146"/>
                        <a:pt x="30338" y="81146"/>
                      </a:cubicBezTo>
                      <a:lnTo>
                        <a:pt x="20507" y="70950"/>
                      </a:lnTo>
                      <a:lnTo>
                        <a:pt x="20507" y="70872"/>
                      </a:lnTo>
                      <a:close/>
                      <a:moveTo>
                        <a:pt x="546816" y="30338"/>
                      </a:moveTo>
                      <a:cubicBezTo>
                        <a:pt x="552266" y="30338"/>
                        <a:pt x="556685" y="34920"/>
                        <a:pt x="556685" y="40573"/>
                      </a:cubicBezTo>
                      <a:cubicBezTo>
                        <a:pt x="556685" y="46226"/>
                        <a:pt x="552266" y="50808"/>
                        <a:pt x="546816" y="50808"/>
                      </a:cubicBezTo>
                      <a:cubicBezTo>
                        <a:pt x="541366" y="50808"/>
                        <a:pt x="536947" y="46226"/>
                        <a:pt x="536947" y="40573"/>
                      </a:cubicBezTo>
                      <a:cubicBezTo>
                        <a:pt x="536947" y="34920"/>
                        <a:pt x="541366" y="30338"/>
                        <a:pt x="546816" y="30338"/>
                      </a:cubicBezTo>
                      <a:close/>
                      <a:moveTo>
                        <a:pt x="486140" y="30338"/>
                      </a:moveTo>
                      <a:cubicBezTo>
                        <a:pt x="491590" y="30338"/>
                        <a:pt x="496009" y="34920"/>
                        <a:pt x="496009" y="40573"/>
                      </a:cubicBezTo>
                      <a:cubicBezTo>
                        <a:pt x="496009" y="46226"/>
                        <a:pt x="491590" y="50808"/>
                        <a:pt x="486140" y="50808"/>
                      </a:cubicBezTo>
                      <a:cubicBezTo>
                        <a:pt x="480690" y="50808"/>
                        <a:pt x="476271" y="46226"/>
                        <a:pt x="476271" y="40573"/>
                      </a:cubicBezTo>
                      <a:cubicBezTo>
                        <a:pt x="476271" y="34920"/>
                        <a:pt x="480690" y="30338"/>
                        <a:pt x="486140" y="30338"/>
                      </a:cubicBezTo>
                      <a:close/>
                      <a:moveTo>
                        <a:pt x="425342" y="30338"/>
                      </a:moveTo>
                      <a:cubicBezTo>
                        <a:pt x="430792" y="30338"/>
                        <a:pt x="435211" y="34920"/>
                        <a:pt x="435211" y="40573"/>
                      </a:cubicBezTo>
                      <a:cubicBezTo>
                        <a:pt x="435211" y="46226"/>
                        <a:pt x="430792" y="50808"/>
                        <a:pt x="425342" y="50808"/>
                      </a:cubicBezTo>
                      <a:cubicBezTo>
                        <a:pt x="419892" y="50808"/>
                        <a:pt x="415473" y="46226"/>
                        <a:pt x="415473" y="40573"/>
                      </a:cubicBezTo>
                      <a:cubicBezTo>
                        <a:pt x="415473" y="34920"/>
                        <a:pt x="419892" y="30338"/>
                        <a:pt x="425342" y="30338"/>
                      </a:cubicBezTo>
                      <a:close/>
                      <a:moveTo>
                        <a:pt x="364544" y="30338"/>
                      </a:moveTo>
                      <a:cubicBezTo>
                        <a:pt x="369994" y="30338"/>
                        <a:pt x="374413" y="34920"/>
                        <a:pt x="374413" y="40573"/>
                      </a:cubicBezTo>
                      <a:cubicBezTo>
                        <a:pt x="374413" y="46226"/>
                        <a:pt x="369994" y="50808"/>
                        <a:pt x="364544" y="50808"/>
                      </a:cubicBezTo>
                      <a:cubicBezTo>
                        <a:pt x="359094" y="50808"/>
                        <a:pt x="354675" y="46226"/>
                        <a:pt x="354675" y="40573"/>
                      </a:cubicBezTo>
                      <a:cubicBezTo>
                        <a:pt x="354675" y="34920"/>
                        <a:pt x="359094" y="30338"/>
                        <a:pt x="364544" y="30338"/>
                      </a:cubicBezTo>
                      <a:close/>
                      <a:moveTo>
                        <a:pt x="303868" y="30338"/>
                      </a:moveTo>
                      <a:cubicBezTo>
                        <a:pt x="309318" y="30338"/>
                        <a:pt x="313737" y="34920"/>
                        <a:pt x="313737" y="40573"/>
                      </a:cubicBezTo>
                      <a:cubicBezTo>
                        <a:pt x="313737" y="46226"/>
                        <a:pt x="309318" y="50808"/>
                        <a:pt x="303868" y="50808"/>
                      </a:cubicBezTo>
                      <a:cubicBezTo>
                        <a:pt x="298418" y="50808"/>
                        <a:pt x="293999" y="46226"/>
                        <a:pt x="293999" y="40573"/>
                      </a:cubicBezTo>
                      <a:cubicBezTo>
                        <a:pt x="293999" y="34920"/>
                        <a:pt x="298418" y="30338"/>
                        <a:pt x="303868" y="30338"/>
                      </a:cubicBezTo>
                      <a:close/>
                      <a:moveTo>
                        <a:pt x="243070" y="30338"/>
                      </a:moveTo>
                      <a:cubicBezTo>
                        <a:pt x="248520" y="30338"/>
                        <a:pt x="252939" y="34920"/>
                        <a:pt x="252939" y="40573"/>
                      </a:cubicBezTo>
                      <a:cubicBezTo>
                        <a:pt x="252939" y="46226"/>
                        <a:pt x="248520" y="50808"/>
                        <a:pt x="243070" y="50808"/>
                      </a:cubicBezTo>
                      <a:cubicBezTo>
                        <a:pt x="237620" y="50808"/>
                        <a:pt x="233201" y="46226"/>
                        <a:pt x="233201" y="40573"/>
                      </a:cubicBezTo>
                      <a:cubicBezTo>
                        <a:pt x="233201" y="34920"/>
                        <a:pt x="237620" y="30338"/>
                        <a:pt x="243070" y="30338"/>
                      </a:cubicBezTo>
                      <a:close/>
                      <a:moveTo>
                        <a:pt x="182272" y="30338"/>
                      </a:moveTo>
                      <a:cubicBezTo>
                        <a:pt x="187722" y="30338"/>
                        <a:pt x="192141" y="34920"/>
                        <a:pt x="192141" y="40573"/>
                      </a:cubicBezTo>
                      <a:cubicBezTo>
                        <a:pt x="192141" y="46226"/>
                        <a:pt x="187722" y="50808"/>
                        <a:pt x="182272" y="50808"/>
                      </a:cubicBezTo>
                      <a:cubicBezTo>
                        <a:pt x="176822" y="50808"/>
                        <a:pt x="172403" y="46226"/>
                        <a:pt x="172403" y="40573"/>
                      </a:cubicBezTo>
                      <a:cubicBezTo>
                        <a:pt x="172403" y="34920"/>
                        <a:pt x="176822" y="30338"/>
                        <a:pt x="182272" y="30338"/>
                      </a:cubicBezTo>
                      <a:close/>
                      <a:moveTo>
                        <a:pt x="121474" y="30338"/>
                      </a:moveTo>
                      <a:cubicBezTo>
                        <a:pt x="126924" y="30338"/>
                        <a:pt x="131343" y="34920"/>
                        <a:pt x="131343" y="40573"/>
                      </a:cubicBezTo>
                      <a:cubicBezTo>
                        <a:pt x="131343" y="46226"/>
                        <a:pt x="126924" y="50808"/>
                        <a:pt x="121474" y="50808"/>
                      </a:cubicBezTo>
                      <a:cubicBezTo>
                        <a:pt x="116024" y="50808"/>
                        <a:pt x="111605" y="46226"/>
                        <a:pt x="111605" y="40573"/>
                      </a:cubicBezTo>
                      <a:cubicBezTo>
                        <a:pt x="111605" y="34920"/>
                        <a:pt x="116024" y="30338"/>
                        <a:pt x="121474" y="30338"/>
                      </a:cubicBezTo>
                      <a:close/>
                      <a:moveTo>
                        <a:pt x="60798" y="30338"/>
                      </a:moveTo>
                      <a:cubicBezTo>
                        <a:pt x="66248" y="30338"/>
                        <a:pt x="70667" y="34920"/>
                        <a:pt x="70667" y="40573"/>
                      </a:cubicBezTo>
                      <a:cubicBezTo>
                        <a:pt x="70667" y="46226"/>
                        <a:pt x="66248" y="50808"/>
                        <a:pt x="60798" y="50808"/>
                      </a:cubicBezTo>
                      <a:cubicBezTo>
                        <a:pt x="55348" y="50808"/>
                        <a:pt x="50929" y="46226"/>
                        <a:pt x="50929" y="40573"/>
                      </a:cubicBezTo>
                      <a:cubicBezTo>
                        <a:pt x="50929" y="34920"/>
                        <a:pt x="55348" y="30338"/>
                        <a:pt x="60798" y="30338"/>
                      </a:cubicBezTo>
                      <a:close/>
                      <a:moveTo>
                        <a:pt x="20507" y="20478"/>
                      </a:moveTo>
                      <a:lnTo>
                        <a:pt x="20507" y="70536"/>
                      </a:lnTo>
                      <a:lnTo>
                        <a:pt x="20507" y="70872"/>
                      </a:lnTo>
                      <a:lnTo>
                        <a:pt x="20469" y="70911"/>
                      </a:lnTo>
                      <a:lnTo>
                        <a:pt x="20507" y="70950"/>
                      </a:lnTo>
                      <a:lnTo>
                        <a:pt x="20507" y="131212"/>
                      </a:lnTo>
                      <a:lnTo>
                        <a:pt x="20507" y="131548"/>
                      </a:lnTo>
                      <a:lnTo>
                        <a:pt x="20469" y="131587"/>
                      </a:lnTo>
                      <a:lnTo>
                        <a:pt x="20507" y="131626"/>
                      </a:lnTo>
                      <a:lnTo>
                        <a:pt x="20507" y="191888"/>
                      </a:lnTo>
                      <a:lnTo>
                        <a:pt x="20507" y="192224"/>
                      </a:lnTo>
                      <a:lnTo>
                        <a:pt x="20469" y="192263"/>
                      </a:lnTo>
                      <a:lnTo>
                        <a:pt x="20507" y="192302"/>
                      </a:lnTo>
                      <a:lnTo>
                        <a:pt x="20507" y="252564"/>
                      </a:lnTo>
                      <a:lnTo>
                        <a:pt x="20507" y="252900"/>
                      </a:lnTo>
                      <a:lnTo>
                        <a:pt x="20469" y="252939"/>
                      </a:lnTo>
                      <a:lnTo>
                        <a:pt x="20507" y="252978"/>
                      </a:lnTo>
                      <a:lnTo>
                        <a:pt x="20507" y="313240"/>
                      </a:lnTo>
                      <a:lnTo>
                        <a:pt x="20507" y="313577"/>
                      </a:lnTo>
                      <a:lnTo>
                        <a:pt x="20469" y="313616"/>
                      </a:lnTo>
                      <a:lnTo>
                        <a:pt x="20507" y="313655"/>
                      </a:lnTo>
                      <a:lnTo>
                        <a:pt x="20507" y="373916"/>
                      </a:lnTo>
                      <a:lnTo>
                        <a:pt x="20507" y="374253"/>
                      </a:lnTo>
                      <a:lnTo>
                        <a:pt x="20469" y="374292"/>
                      </a:lnTo>
                      <a:lnTo>
                        <a:pt x="20507" y="374331"/>
                      </a:lnTo>
                      <a:lnTo>
                        <a:pt x="20507" y="434593"/>
                      </a:lnTo>
                      <a:lnTo>
                        <a:pt x="20507" y="434929"/>
                      </a:lnTo>
                      <a:lnTo>
                        <a:pt x="20469" y="434968"/>
                      </a:lnTo>
                      <a:lnTo>
                        <a:pt x="20507" y="435007"/>
                      </a:lnTo>
                      <a:lnTo>
                        <a:pt x="20507" y="495269"/>
                      </a:lnTo>
                      <a:lnTo>
                        <a:pt x="20507" y="495605"/>
                      </a:lnTo>
                      <a:lnTo>
                        <a:pt x="20469" y="495644"/>
                      </a:lnTo>
                      <a:lnTo>
                        <a:pt x="20507" y="495683"/>
                      </a:lnTo>
                      <a:lnTo>
                        <a:pt x="20507" y="555945"/>
                      </a:lnTo>
                      <a:lnTo>
                        <a:pt x="20507" y="556281"/>
                      </a:lnTo>
                      <a:lnTo>
                        <a:pt x="20469" y="556320"/>
                      </a:lnTo>
                      <a:lnTo>
                        <a:pt x="20507" y="556359"/>
                      </a:lnTo>
                      <a:lnTo>
                        <a:pt x="20507" y="586283"/>
                      </a:lnTo>
                      <a:lnTo>
                        <a:pt x="50887" y="586283"/>
                      </a:lnTo>
                      <a:cubicBezTo>
                        <a:pt x="50887" y="580974"/>
                        <a:pt x="55445" y="576423"/>
                        <a:pt x="60761" y="576423"/>
                      </a:cubicBezTo>
                      <a:cubicBezTo>
                        <a:pt x="66078" y="576423"/>
                        <a:pt x="70635" y="580974"/>
                        <a:pt x="70635" y="586283"/>
                      </a:cubicBezTo>
                      <a:lnTo>
                        <a:pt x="111649" y="586283"/>
                      </a:lnTo>
                      <a:cubicBezTo>
                        <a:pt x="111649" y="580974"/>
                        <a:pt x="116206" y="576423"/>
                        <a:pt x="121523" y="576423"/>
                      </a:cubicBezTo>
                      <a:cubicBezTo>
                        <a:pt x="126839" y="576423"/>
                        <a:pt x="131396" y="580974"/>
                        <a:pt x="131396" y="586283"/>
                      </a:cubicBezTo>
                      <a:lnTo>
                        <a:pt x="172410" y="586283"/>
                      </a:lnTo>
                      <a:cubicBezTo>
                        <a:pt x="172410" y="580974"/>
                        <a:pt x="176967" y="576423"/>
                        <a:pt x="182284" y="576423"/>
                      </a:cubicBezTo>
                      <a:cubicBezTo>
                        <a:pt x="187601" y="576423"/>
                        <a:pt x="192158" y="580974"/>
                        <a:pt x="192158" y="586283"/>
                      </a:cubicBezTo>
                      <a:lnTo>
                        <a:pt x="233172" y="586283"/>
                      </a:lnTo>
                      <a:cubicBezTo>
                        <a:pt x="233172" y="580974"/>
                        <a:pt x="237729" y="576423"/>
                        <a:pt x="243045" y="576423"/>
                      </a:cubicBezTo>
                      <a:cubicBezTo>
                        <a:pt x="248362" y="576423"/>
                        <a:pt x="252919" y="580974"/>
                        <a:pt x="252919" y="586283"/>
                      </a:cubicBezTo>
                      <a:lnTo>
                        <a:pt x="293933" y="586283"/>
                      </a:lnTo>
                      <a:cubicBezTo>
                        <a:pt x="293933" y="580974"/>
                        <a:pt x="298490" y="576423"/>
                        <a:pt x="303807" y="576423"/>
                      </a:cubicBezTo>
                      <a:cubicBezTo>
                        <a:pt x="309123" y="576423"/>
                        <a:pt x="313680" y="580974"/>
                        <a:pt x="313680" y="586283"/>
                      </a:cubicBezTo>
                      <a:lnTo>
                        <a:pt x="354694" y="586283"/>
                      </a:lnTo>
                      <a:cubicBezTo>
                        <a:pt x="354694" y="580974"/>
                        <a:pt x="359252" y="576423"/>
                        <a:pt x="364568" y="576423"/>
                      </a:cubicBezTo>
                      <a:cubicBezTo>
                        <a:pt x="369885" y="576423"/>
                        <a:pt x="374442" y="580974"/>
                        <a:pt x="374442" y="586283"/>
                      </a:cubicBezTo>
                      <a:lnTo>
                        <a:pt x="415456" y="586283"/>
                      </a:lnTo>
                      <a:cubicBezTo>
                        <a:pt x="415456" y="580974"/>
                        <a:pt x="420013" y="576423"/>
                        <a:pt x="425330" y="576423"/>
                      </a:cubicBezTo>
                      <a:cubicBezTo>
                        <a:pt x="430646" y="576423"/>
                        <a:pt x="435203" y="580974"/>
                        <a:pt x="435203" y="586283"/>
                      </a:cubicBezTo>
                      <a:lnTo>
                        <a:pt x="476217" y="586283"/>
                      </a:lnTo>
                      <a:cubicBezTo>
                        <a:pt x="476217" y="580974"/>
                        <a:pt x="480774" y="576423"/>
                        <a:pt x="486091" y="576423"/>
                      </a:cubicBezTo>
                      <a:cubicBezTo>
                        <a:pt x="491408" y="576423"/>
                        <a:pt x="495965" y="580974"/>
                        <a:pt x="495965" y="586283"/>
                      </a:cubicBezTo>
                      <a:lnTo>
                        <a:pt x="536979" y="586283"/>
                      </a:lnTo>
                      <a:cubicBezTo>
                        <a:pt x="536979" y="580974"/>
                        <a:pt x="541536" y="576423"/>
                        <a:pt x="546853" y="576423"/>
                      </a:cubicBezTo>
                      <a:cubicBezTo>
                        <a:pt x="552169" y="576423"/>
                        <a:pt x="556727" y="580974"/>
                        <a:pt x="556727" y="586283"/>
                      </a:cubicBezTo>
                      <a:lnTo>
                        <a:pt x="587107" y="586283"/>
                      </a:lnTo>
                      <a:lnTo>
                        <a:pt x="587107" y="556359"/>
                      </a:lnTo>
                      <a:lnTo>
                        <a:pt x="587145" y="556320"/>
                      </a:lnTo>
                      <a:lnTo>
                        <a:pt x="587107" y="556281"/>
                      </a:lnTo>
                      <a:lnTo>
                        <a:pt x="587107" y="555945"/>
                      </a:lnTo>
                      <a:lnTo>
                        <a:pt x="587107" y="495683"/>
                      </a:lnTo>
                      <a:lnTo>
                        <a:pt x="587145" y="495644"/>
                      </a:lnTo>
                      <a:lnTo>
                        <a:pt x="587107" y="495605"/>
                      </a:lnTo>
                      <a:lnTo>
                        <a:pt x="587107" y="495269"/>
                      </a:lnTo>
                      <a:lnTo>
                        <a:pt x="587107" y="435007"/>
                      </a:lnTo>
                      <a:lnTo>
                        <a:pt x="587145" y="434968"/>
                      </a:lnTo>
                      <a:lnTo>
                        <a:pt x="587107" y="434929"/>
                      </a:lnTo>
                      <a:lnTo>
                        <a:pt x="587107" y="434593"/>
                      </a:lnTo>
                      <a:lnTo>
                        <a:pt x="587107" y="374331"/>
                      </a:lnTo>
                      <a:lnTo>
                        <a:pt x="587145" y="374292"/>
                      </a:lnTo>
                      <a:lnTo>
                        <a:pt x="587107" y="374253"/>
                      </a:lnTo>
                      <a:lnTo>
                        <a:pt x="587107" y="373916"/>
                      </a:lnTo>
                      <a:lnTo>
                        <a:pt x="587107" y="313655"/>
                      </a:lnTo>
                      <a:lnTo>
                        <a:pt x="587145" y="313616"/>
                      </a:lnTo>
                      <a:lnTo>
                        <a:pt x="587107" y="313577"/>
                      </a:lnTo>
                      <a:lnTo>
                        <a:pt x="587107" y="313240"/>
                      </a:lnTo>
                      <a:lnTo>
                        <a:pt x="587107" y="252978"/>
                      </a:lnTo>
                      <a:lnTo>
                        <a:pt x="587145" y="252939"/>
                      </a:lnTo>
                      <a:lnTo>
                        <a:pt x="587107" y="252900"/>
                      </a:lnTo>
                      <a:lnTo>
                        <a:pt x="587107" y="252564"/>
                      </a:lnTo>
                      <a:lnTo>
                        <a:pt x="587107" y="192302"/>
                      </a:lnTo>
                      <a:lnTo>
                        <a:pt x="587145" y="192263"/>
                      </a:lnTo>
                      <a:lnTo>
                        <a:pt x="587107" y="192224"/>
                      </a:lnTo>
                      <a:lnTo>
                        <a:pt x="587107" y="191888"/>
                      </a:lnTo>
                      <a:lnTo>
                        <a:pt x="587107" y="131626"/>
                      </a:lnTo>
                      <a:lnTo>
                        <a:pt x="587145" y="131587"/>
                      </a:lnTo>
                      <a:lnTo>
                        <a:pt x="587107" y="131548"/>
                      </a:lnTo>
                      <a:lnTo>
                        <a:pt x="587107" y="131212"/>
                      </a:lnTo>
                      <a:lnTo>
                        <a:pt x="587107" y="70950"/>
                      </a:lnTo>
                      <a:lnTo>
                        <a:pt x="587145" y="70911"/>
                      </a:lnTo>
                      <a:lnTo>
                        <a:pt x="587107" y="70872"/>
                      </a:lnTo>
                      <a:lnTo>
                        <a:pt x="587107" y="70536"/>
                      </a:lnTo>
                      <a:lnTo>
                        <a:pt x="587107" y="20478"/>
                      </a:lnTo>
                      <a:close/>
                      <a:moveTo>
                        <a:pt x="0" y="0"/>
                      </a:moveTo>
                      <a:lnTo>
                        <a:pt x="607614" y="0"/>
                      </a:lnTo>
                      <a:lnTo>
                        <a:pt x="607614" y="606761"/>
                      </a:lnTo>
                      <a:lnTo>
                        <a:pt x="0" y="6067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7" name="组合 96"/>
            <p:cNvGrpSpPr/>
            <p:nvPr/>
          </p:nvGrpSpPr>
          <p:grpSpPr>
            <a:xfrm>
              <a:off x="2179215" y="4025818"/>
              <a:ext cx="417002" cy="1374087"/>
              <a:chOff x="1691129" y="2875608"/>
              <a:chExt cx="609686" cy="2435316"/>
            </a:xfrm>
          </p:grpSpPr>
          <p:sp>
            <p:nvSpPr>
              <p:cNvPr id="103" name="任意多边形: 形状 102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任意多边形: 形状 103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任意多边形: 形状 104"/>
              <p:cNvSpPr/>
              <p:nvPr/>
            </p:nvSpPr>
            <p:spPr>
              <a:xfrm>
                <a:off x="1691129" y="2875608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任意多边形: 形状 105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任意多边形: 形状 111"/>
            <p:cNvSpPr/>
            <p:nvPr/>
          </p:nvSpPr>
          <p:spPr>
            <a:xfrm>
              <a:off x="2238276" y="3692739"/>
              <a:ext cx="298878" cy="322636"/>
            </a:xfrm>
            <a:custGeom>
              <a:avLst/>
              <a:gdLst>
                <a:gd name="connsiteX0" fmla="*/ 246213 w 482128"/>
                <a:gd name="connsiteY0" fmla="*/ 451131 h 599115"/>
                <a:gd name="connsiteX1" fmla="*/ 197901 w 482128"/>
                <a:gd name="connsiteY1" fmla="*/ 456397 h 599115"/>
                <a:gd name="connsiteX2" fmla="*/ 176381 w 482128"/>
                <a:gd name="connsiteY2" fmla="*/ 485629 h 599115"/>
                <a:gd name="connsiteX3" fmla="*/ 186710 w 482128"/>
                <a:gd name="connsiteY3" fmla="*/ 498525 h 599115"/>
                <a:gd name="connsiteX4" fmla="*/ 200483 w 482128"/>
                <a:gd name="connsiteY4" fmla="*/ 488208 h 599115"/>
                <a:gd name="connsiteX5" fmla="*/ 209952 w 482128"/>
                <a:gd name="connsiteY5" fmla="*/ 477031 h 599115"/>
                <a:gd name="connsiteX6" fmla="*/ 308083 w 482128"/>
                <a:gd name="connsiteY6" fmla="*/ 497665 h 599115"/>
                <a:gd name="connsiteX7" fmla="*/ 325299 w 482128"/>
                <a:gd name="connsiteY7" fmla="*/ 501104 h 599115"/>
                <a:gd name="connsiteX8" fmla="*/ 353706 w 482128"/>
                <a:gd name="connsiteY8" fmla="*/ 487348 h 599115"/>
                <a:gd name="connsiteX9" fmla="*/ 351984 w 482128"/>
                <a:gd name="connsiteY9" fmla="*/ 471013 h 599115"/>
                <a:gd name="connsiteX10" fmla="*/ 334768 w 482128"/>
                <a:gd name="connsiteY10" fmla="*/ 472733 h 599115"/>
                <a:gd name="connsiteX11" fmla="*/ 318413 w 482128"/>
                <a:gd name="connsiteY11" fmla="*/ 476171 h 599115"/>
                <a:gd name="connsiteX12" fmla="*/ 246213 w 482128"/>
                <a:gd name="connsiteY12" fmla="*/ 451131 h 599115"/>
                <a:gd name="connsiteX13" fmla="*/ 352019 w 482128"/>
                <a:gd name="connsiteY13" fmla="*/ 222638 h 599115"/>
                <a:gd name="connsiteX14" fmla="*/ 379581 w 482128"/>
                <a:gd name="connsiteY14" fmla="*/ 250131 h 599115"/>
                <a:gd name="connsiteX15" fmla="*/ 352019 w 482128"/>
                <a:gd name="connsiteY15" fmla="*/ 277624 h 599115"/>
                <a:gd name="connsiteX16" fmla="*/ 324457 w 482128"/>
                <a:gd name="connsiteY16" fmla="*/ 250131 h 599115"/>
                <a:gd name="connsiteX17" fmla="*/ 352019 w 482128"/>
                <a:gd name="connsiteY17" fmla="*/ 222638 h 599115"/>
                <a:gd name="connsiteX18" fmla="*/ 176422 w 482128"/>
                <a:gd name="connsiteY18" fmla="*/ 222638 h 599115"/>
                <a:gd name="connsiteX19" fmla="*/ 203984 w 482128"/>
                <a:gd name="connsiteY19" fmla="*/ 250131 h 599115"/>
                <a:gd name="connsiteX20" fmla="*/ 176422 w 482128"/>
                <a:gd name="connsiteY20" fmla="*/ 277624 h 599115"/>
                <a:gd name="connsiteX21" fmla="*/ 148860 w 482128"/>
                <a:gd name="connsiteY21" fmla="*/ 250131 h 599115"/>
                <a:gd name="connsiteX22" fmla="*/ 176422 w 482128"/>
                <a:gd name="connsiteY22" fmla="*/ 222638 h 599115"/>
                <a:gd name="connsiteX23" fmla="*/ 363174 w 482128"/>
                <a:gd name="connsiteY23" fmla="*/ 140011 h 599115"/>
                <a:gd name="connsiteX24" fmla="*/ 280538 w 482128"/>
                <a:gd name="connsiteY24" fmla="*/ 246620 h 599115"/>
                <a:gd name="connsiteX25" fmla="*/ 363174 w 482128"/>
                <a:gd name="connsiteY25" fmla="*/ 353228 h 599115"/>
                <a:gd name="connsiteX26" fmla="*/ 445811 w 482128"/>
                <a:gd name="connsiteY26" fmla="*/ 246620 h 599115"/>
                <a:gd name="connsiteX27" fmla="*/ 363174 w 482128"/>
                <a:gd name="connsiteY27" fmla="*/ 140011 h 599115"/>
                <a:gd name="connsiteX28" fmla="*/ 148835 w 482128"/>
                <a:gd name="connsiteY28" fmla="*/ 115079 h 599115"/>
                <a:gd name="connsiteX29" fmla="*/ 43817 w 482128"/>
                <a:gd name="connsiteY29" fmla="*/ 251778 h 599115"/>
                <a:gd name="connsiteX30" fmla="*/ 148835 w 482128"/>
                <a:gd name="connsiteY30" fmla="*/ 388478 h 599115"/>
                <a:gd name="connsiteX31" fmla="*/ 254714 w 482128"/>
                <a:gd name="connsiteY31" fmla="*/ 251778 h 599115"/>
                <a:gd name="connsiteX32" fmla="*/ 148835 w 482128"/>
                <a:gd name="connsiteY32" fmla="*/ 115079 h 599115"/>
                <a:gd name="connsiteX33" fmla="*/ 147974 w 482128"/>
                <a:gd name="connsiteY33" fmla="*/ 90146 h 599115"/>
                <a:gd name="connsiteX34" fmla="*/ 237498 w 482128"/>
                <a:gd name="connsiteY34" fmla="*/ 136572 h 599115"/>
                <a:gd name="connsiteX35" fmla="*/ 251270 w 482128"/>
                <a:gd name="connsiteY35" fmla="*/ 145170 h 599115"/>
                <a:gd name="connsiteX36" fmla="*/ 257296 w 482128"/>
                <a:gd name="connsiteY36" fmla="*/ 144310 h 599115"/>
                <a:gd name="connsiteX37" fmla="*/ 265043 w 482128"/>
                <a:gd name="connsiteY37" fmla="*/ 143450 h 599115"/>
                <a:gd name="connsiteX38" fmla="*/ 271930 w 482128"/>
                <a:gd name="connsiteY38" fmla="*/ 143450 h 599115"/>
                <a:gd name="connsiteX39" fmla="*/ 272790 w 482128"/>
                <a:gd name="connsiteY39" fmla="*/ 143450 h 599115"/>
                <a:gd name="connsiteX40" fmla="*/ 273651 w 482128"/>
                <a:gd name="connsiteY40" fmla="*/ 143450 h 599115"/>
                <a:gd name="connsiteX41" fmla="*/ 288285 w 482128"/>
                <a:gd name="connsiteY41" fmla="*/ 144310 h 599115"/>
                <a:gd name="connsiteX42" fmla="*/ 308944 w 482128"/>
                <a:gd name="connsiteY42" fmla="*/ 137432 h 599115"/>
                <a:gd name="connsiteX43" fmla="*/ 363174 w 482128"/>
                <a:gd name="connsiteY43" fmla="*/ 116798 h 599115"/>
                <a:gd name="connsiteX44" fmla="*/ 463027 w 482128"/>
                <a:gd name="connsiteY44" fmla="*/ 246620 h 599115"/>
                <a:gd name="connsiteX45" fmla="*/ 454419 w 482128"/>
                <a:gd name="connsiteY45" fmla="*/ 299924 h 599115"/>
                <a:gd name="connsiteX46" fmla="*/ 452698 w 482128"/>
                <a:gd name="connsiteY46" fmla="*/ 322277 h 599115"/>
                <a:gd name="connsiteX47" fmla="*/ 457002 w 482128"/>
                <a:gd name="connsiteY47" fmla="*/ 371283 h 599115"/>
                <a:gd name="connsiteX48" fmla="*/ 273651 w 482128"/>
                <a:gd name="connsiteY48" fmla="*/ 599115 h 599115"/>
                <a:gd name="connsiteX49" fmla="*/ 272790 w 482128"/>
                <a:gd name="connsiteY49" fmla="*/ 599115 h 599115"/>
                <a:gd name="connsiteX50" fmla="*/ 271930 w 482128"/>
                <a:gd name="connsiteY50" fmla="*/ 599115 h 599115"/>
                <a:gd name="connsiteX51" fmla="*/ 90301 w 482128"/>
                <a:gd name="connsiteY51" fmla="*/ 417709 h 599115"/>
                <a:gd name="connsiteX52" fmla="*/ 79110 w 482128"/>
                <a:gd name="connsiteY52" fmla="*/ 398794 h 599115"/>
                <a:gd name="connsiteX53" fmla="*/ 18854 w 482128"/>
                <a:gd name="connsiteY53" fmla="*/ 257796 h 599115"/>
                <a:gd name="connsiteX54" fmla="*/ 147974 w 482128"/>
                <a:gd name="connsiteY54" fmla="*/ 90146 h 599115"/>
                <a:gd name="connsiteX55" fmla="*/ 312533 w 482128"/>
                <a:gd name="connsiteY55" fmla="*/ 25644 h 599115"/>
                <a:gd name="connsiteX56" fmla="*/ 326198 w 482128"/>
                <a:gd name="connsiteY56" fmla="*/ 26611 h 599115"/>
                <a:gd name="connsiteX57" fmla="*/ 472529 w 482128"/>
                <a:gd name="connsiteY57" fmla="*/ 99711 h 599115"/>
                <a:gd name="connsiteX58" fmla="*/ 480276 w 482128"/>
                <a:gd name="connsiteY58" fmla="*/ 123791 h 599115"/>
                <a:gd name="connsiteX59" fmla="*/ 463922 w 482128"/>
                <a:gd name="connsiteY59" fmla="*/ 133251 h 599115"/>
                <a:gd name="connsiteX60" fmla="*/ 456175 w 482128"/>
                <a:gd name="connsiteY60" fmla="*/ 131531 h 599115"/>
                <a:gd name="connsiteX61" fmla="*/ 309843 w 482128"/>
                <a:gd name="connsiteY61" fmla="*/ 58431 h 599115"/>
                <a:gd name="connsiteX62" fmla="*/ 302096 w 482128"/>
                <a:gd name="connsiteY62" fmla="*/ 34351 h 599115"/>
                <a:gd name="connsiteX63" fmla="*/ 312533 w 482128"/>
                <a:gd name="connsiteY63" fmla="*/ 25644 h 599115"/>
                <a:gd name="connsiteX64" fmla="*/ 165240 w 482128"/>
                <a:gd name="connsiteY64" fmla="*/ 316 h 599115"/>
                <a:gd name="connsiteX65" fmla="*/ 176436 w 482128"/>
                <a:gd name="connsiteY65" fmla="*/ 7630 h 599115"/>
                <a:gd name="connsiteX66" fmla="*/ 171269 w 482128"/>
                <a:gd name="connsiteY66" fmla="*/ 32582 h 599115"/>
                <a:gd name="connsiteX67" fmla="*/ 28306 w 482128"/>
                <a:gd name="connsiteY67" fmla="*/ 130670 h 599115"/>
                <a:gd name="connsiteX68" fmla="*/ 17971 w 482128"/>
                <a:gd name="connsiteY68" fmla="*/ 133251 h 599115"/>
                <a:gd name="connsiteX69" fmla="*/ 3330 w 482128"/>
                <a:gd name="connsiteY69" fmla="*/ 125507 h 599115"/>
                <a:gd name="connsiteX70" fmla="*/ 7636 w 482128"/>
                <a:gd name="connsiteY70" fmla="*/ 100555 h 599115"/>
                <a:gd name="connsiteX71" fmla="*/ 151461 w 482128"/>
                <a:gd name="connsiteY71" fmla="*/ 3328 h 599115"/>
                <a:gd name="connsiteX72" fmla="*/ 165240 w 482128"/>
                <a:gd name="connsiteY72" fmla="*/ 316 h 5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82128" h="599115">
                  <a:moveTo>
                    <a:pt x="246213" y="451131"/>
                  </a:moveTo>
                  <a:cubicBezTo>
                    <a:pt x="226092" y="447800"/>
                    <a:pt x="209952" y="449519"/>
                    <a:pt x="197901" y="456397"/>
                  </a:cubicBezTo>
                  <a:cubicBezTo>
                    <a:pt x="178963" y="466714"/>
                    <a:pt x="176381" y="483909"/>
                    <a:pt x="176381" y="485629"/>
                  </a:cubicBezTo>
                  <a:cubicBezTo>
                    <a:pt x="175520" y="491647"/>
                    <a:pt x="180685" y="497665"/>
                    <a:pt x="186710" y="498525"/>
                  </a:cubicBezTo>
                  <a:cubicBezTo>
                    <a:pt x="193597" y="499385"/>
                    <a:pt x="199622" y="495086"/>
                    <a:pt x="200483" y="488208"/>
                  </a:cubicBezTo>
                  <a:cubicBezTo>
                    <a:pt x="200483" y="487348"/>
                    <a:pt x="201344" y="481330"/>
                    <a:pt x="209952" y="477031"/>
                  </a:cubicBezTo>
                  <a:cubicBezTo>
                    <a:pt x="219421" y="471873"/>
                    <a:pt x="246106" y="467574"/>
                    <a:pt x="308083" y="497665"/>
                  </a:cubicBezTo>
                  <a:cubicBezTo>
                    <a:pt x="312387" y="499385"/>
                    <a:pt x="318413" y="501104"/>
                    <a:pt x="325299" y="501104"/>
                  </a:cubicBezTo>
                  <a:cubicBezTo>
                    <a:pt x="334768" y="501104"/>
                    <a:pt x="345958" y="497665"/>
                    <a:pt x="353706" y="487348"/>
                  </a:cubicBezTo>
                  <a:cubicBezTo>
                    <a:pt x="358010" y="482190"/>
                    <a:pt x="357149" y="475312"/>
                    <a:pt x="351984" y="471013"/>
                  </a:cubicBezTo>
                  <a:cubicBezTo>
                    <a:pt x="346819" y="466714"/>
                    <a:pt x="339072" y="467574"/>
                    <a:pt x="334768" y="472733"/>
                  </a:cubicBezTo>
                  <a:cubicBezTo>
                    <a:pt x="328742" y="480470"/>
                    <a:pt x="319274" y="476171"/>
                    <a:pt x="318413" y="476171"/>
                  </a:cubicBezTo>
                  <a:cubicBezTo>
                    <a:pt x="290437" y="462845"/>
                    <a:pt x="266334" y="454463"/>
                    <a:pt x="246213" y="451131"/>
                  </a:cubicBezTo>
                  <a:close/>
                  <a:moveTo>
                    <a:pt x="352019" y="222638"/>
                  </a:moveTo>
                  <a:cubicBezTo>
                    <a:pt x="367241" y="222638"/>
                    <a:pt x="379581" y="234947"/>
                    <a:pt x="379581" y="250131"/>
                  </a:cubicBezTo>
                  <a:cubicBezTo>
                    <a:pt x="379581" y="265315"/>
                    <a:pt x="367241" y="277624"/>
                    <a:pt x="352019" y="277624"/>
                  </a:cubicBezTo>
                  <a:cubicBezTo>
                    <a:pt x="336797" y="277624"/>
                    <a:pt x="324457" y="265315"/>
                    <a:pt x="324457" y="250131"/>
                  </a:cubicBezTo>
                  <a:cubicBezTo>
                    <a:pt x="324457" y="234947"/>
                    <a:pt x="336797" y="222638"/>
                    <a:pt x="352019" y="222638"/>
                  </a:cubicBezTo>
                  <a:close/>
                  <a:moveTo>
                    <a:pt x="176422" y="222638"/>
                  </a:moveTo>
                  <a:cubicBezTo>
                    <a:pt x="191644" y="222638"/>
                    <a:pt x="203984" y="234947"/>
                    <a:pt x="203984" y="250131"/>
                  </a:cubicBezTo>
                  <a:cubicBezTo>
                    <a:pt x="203984" y="265315"/>
                    <a:pt x="191644" y="277624"/>
                    <a:pt x="176422" y="277624"/>
                  </a:cubicBezTo>
                  <a:cubicBezTo>
                    <a:pt x="161200" y="277624"/>
                    <a:pt x="148860" y="265315"/>
                    <a:pt x="148860" y="250131"/>
                  </a:cubicBezTo>
                  <a:cubicBezTo>
                    <a:pt x="148860" y="234947"/>
                    <a:pt x="161200" y="222638"/>
                    <a:pt x="176422" y="222638"/>
                  </a:cubicBezTo>
                  <a:close/>
                  <a:moveTo>
                    <a:pt x="363174" y="140011"/>
                  </a:moveTo>
                  <a:cubicBezTo>
                    <a:pt x="317552" y="140011"/>
                    <a:pt x="280538" y="187297"/>
                    <a:pt x="280538" y="246620"/>
                  </a:cubicBezTo>
                  <a:cubicBezTo>
                    <a:pt x="280538" y="305082"/>
                    <a:pt x="317552" y="353228"/>
                    <a:pt x="363174" y="353228"/>
                  </a:cubicBezTo>
                  <a:cubicBezTo>
                    <a:pt x="408797" y="353228"/>
                    <a:pt x="445811" y="305082"/>
                    <a:pt x="445811" y="246620"/>
                  </a:cubicBezTo>
                  <a:cubicBezTo>
                    <a:pt x="445811" y="187297"/>
                    <a:pt x="408797" y="140011"/>
                    <a:pt x="363174" y="140011"/>
                  </a:cubicBezTo>
                  <a:close/>
                  <a:moveTo>
                    <a:pt x="148835" y="115079"/>
                  </a:moveTo>
                  <a:cubicBezTo>
                    <a:pt x="91161" y="115079"/>
                    <a:pt x="43817" y="176121"/>
                    <a:pt x="43817" y="251778"/>
                  </a:cubicBezTo>
                  <a:cubicBezTo>
                    <a:pt x="43817" y="327436"/>
                    <a:pt x="91161" y="388478"/>
                    <a:pt x="148835" y="388478"/>
                  </a:cubicBezTo>
                  <a:cubicBezTo>
                    <a:pt x="207370" y="388478"/>
                    <a:pt x="254714" y="327436"/>
                    <a:pt x="254714" y="251778"/>
                  </a:cubicBezTo>
                  <a:cubicBezTo>
                    <a:pt x="254714" y="176121"/>
                    <a:pt x="207370" y="115079"/>
                    <a:pt x="148835" y="115079"/>
                  </a:cubicBezTo>
                  <a:close/>
                  <a:moveTo>
                    <a:pt x="147974" y="90146"/>
                  </a:moveTo>
                  <a:cubicBezTo>
                    <a:pt x="183267" y="90146"/>
                    <a:pt x="214256" y="108201"/>
                    <a:pt x="237498" y="136572"/>
                  </a:cubicBezTo>
                  <a:cubicBezTo>
                    <a:pt x="241802" y="141731"/>
                    <a:pt x="246966" y="145170"/>
                    <a:pt x="251270" y="145170"/>
                  </a:cubicBezTo>
                  <a:cubicBezTo>
                    <a:pt x="252992" y="145170"/>
                    <a:pt x="255574" y="144310"/>
                    <a:pt x="257296" y="144310"/>
                  </a:cubicBezTo>
                  <a:cubicBezTo>
                    <a:pt x="259878" y="144310"/>
                    <a:pt x="262461" y="144310"/>
                    <a:pt x="265043" y="143450"/>
                  </a:cubicBezTo>
                  <a:cubicBezTo>
                    <a:pt x="267626" y="143450"/>
                    <a:pt x="269347" y="143450"/>
                    <a:pt x="271930" y="143450"/>
                  </a:cubicBezTo>
                  <a:cubicBezTo>
                    <a:pt x="271930" y="143450"/>
                    <a:pt x="271930" y="143450"/>
                    <a:pt x="272790" y="143450"/>
                  </a:cubicBezTo>
                  <a:cubicBezTo>
                    <a:pt x="272790" y="143450"/>
                    <a:pt x="272790" y="143450"/>
                    <a:pt x="273651" y="143450"/>
                  </a:cubicBezTo>
                  <a:cubicBezTo>
                    <a:pt x="278816" y="143450"/>
                    <a:pt x="283120" y="143450"/>
                    <a:pt x="288285" y="144310"/>
                  </a:cubicBezTo>
                  <a:cubicBezTo>
                    <a:pt x="294310" y="145170"/>
                    <a:pt x="303779" y="141731"/>
                    <a:pt x="308944" y="137432"/>
                  </a:cubicBezTo>
                  <a:cubicBezTo>
                    <a:pt x="324438" y="124536"/>
                    <a:pt x="343376" y="116798"/>
                    <a:pt x="363174" y="116798"/>
                  </a:cubicBezTo>
                  <a:cubicBezTo>
                    <a:pt x="418266" y="116798"/>
                    <a:pt x="463027" y="174401"/>
                    <a:pt x="463027" y="246620"/>
                  </a:cubicBezTo>
                  <a:cubicBezTo>
                    <a:pt x="463027" y="265534"/>
                    <a:pt x="460445" y="283589"/>
                    <a:pt x="454419" y="299924"/>
                  </a:cubicBezTo>
                  <a:cubicBezTo>
                    <a:pt x="451837" y="305942"/>
                    <a:pt x="450976" y="316259"/>
                    <a:pt x="452698" y="322277"/>
                  </a:cubicBezTo>
                  <a:cubicBezTo>
                    <a:pt x="455280" y="338612"/>
                    <a:pt x="457002" y="354088"/>
                    <a:pt x="457002" y="371283"/>
                  </a:cubicBezTo>
                  <a:cubicBezTo>
                    <a:pt x="457002" y="495946"/>
                    <a:pt x="374365" y="597396"/>
                    <a:pt x="273651" y="599115"/>
                  </a:cubicBezTo>
                  <a:cubicBezTo>
                    <a:pt x="272790" y="599115"/>
                    <a:pt x="272790" y="599115"/>
                    <a:pt x="272790" y="599115"/>
                  </a:cubicBezTo>
                  <a:cubicBezTo>
                    <a:pt x="271930" y="599115"/>
                    <a:pt x="271930" y="599115"/>
                    <a:pt x="271930" y="599115"/>
                  </a:cubicBezTo>
                  <a:cubicBezTo>
                    <a:pt x="182406" y="599115"/>
                    <a:pt x="108377" y="520878"/>
                    <a:pt x="90301" y="417709"/>
                  </a:cubicBezTo>
                  <a:cubicBezTo>
                    <a:pt x="89440" y="410831"/>
                    <a:pt x="84275" y="403093"/>
                    <a:pt x="79110" y="398794"/>
                  </a:cubicBezTo>
                  <a:cubicBezTo>
                    <a:pt x="42957" y="368703"/>
                    <a:pt x="18854" y="317119"/>
                    <a:pt x="18854" y="257796"/>
                  </a:cubicBezTo>
                  <a:cubicBezTo>
                    <a:pt x="18854" y="165804"/>
                    <a:pt x="77389" y="90146"/>
                    <a:pt x="147974" y="90146"/>
                  </a:cubicBezTo>
                  <a:close/>
                  <a:moveTo>
                    <a:pt x="312533" y="25644"/>
                  </a:moveTo>
                  <a:cubicBezTo>
                    <a:pt x="316944" y="24246"/>
                    <a:pt x="321894" y="24461"/>
                    <a:pt x="326198" y="26611"/>
                  </a:cubicBezTo>
                  <a:lnTo>
                    <a:pt x="472529" y="99711"/>
                  </a:lnTo>
                  <a:cubicBezTo>
                    <a:pt x="481137" y="104011"/>
                    <a:pt x="484580" y="114331"/>
                    <a:pt x="480276" y="123791"/>
                  </a:cubicBezTo>
                  <a:cubicBezTo>
                    <a:pt x="476833" y="129811"/>
                    <a:pt x="470808" y="133251"/>
                    <a:pt x="463922" y="133251"/>
                  </a:cubicBezTo>
                  <a:cubicBezTo>
                    <a:pt x="461339" y="133251"/>
                    <a:pt x="458757" y="133251"/>
                    <a:pt x="456175" y="131531"/>
                  </a:cubicBezTo>
                  <a:lnTo>
                    <a:pt x="309843" y="58431"/>
                  </a:lnTo>
                  <a:cubicBezTo>
                    <a:pt x="301235" y="54131"/>
                    <a:pt x="297792" y="42951"/>
                    <a:pt x="302096" y="34351"/>
                  </a:cubicBezTo>
                  <a:cubicBezTo>
                    <a:pt x="304248" y="30051"/>
                    <a:pt x="308122" y="27041"/>
                    <a:pt x="312533" y="25644"/>
                  </a:cubicBezTo>
                  <a:close/>
                  <a:moveTo>
                    <a:pt x="165240" y="316"/>
                  </a:moveTo>
                  <a:cubicBezTo>
                    <a:pt x="169762" y="1177"/>
                    <a:pt x="173852" y="3758"/>
                    <a:pt x="176436" y="7630"/>
                  </a:cubicBezTo>
                  <a:cubicBezTo>
                    <a:pt x="181603" y="16234"/>
                    <a:pt x="179881" y="27420"/>
                    <a:pt x="171269" y="32582"/>
                  </a:cubicBezTo>
                  <a:lnTo>
                    <a:pt x="28306" y="130670"/>
                  </a:lnTo>
                  <a:cubicBezTo>
                    <a:pt x="24861" y="132391"/>
                    <a:pt x="21416" y="133251"/>
                    <a:pt x="17971" y="133251"/>
                  </a:cubicBezTo>
                  <a:cubicBezTo>
                    <a:pt x="12804" y="133251"/>
                    <a:pt x="6775" y="130670"/>
                    <a:pt x="3330" y="125507"/>
                  </a:cubicBezTo>
                  <a:cubicBezTo>
                    <a:pt x="-2698" y="117764"/>
                    <a:pt x="-115" y="106578"/>
                    <a:pt x="7636" y="100555"/>
                  </a:cubicBezTo>
                  <a:lnTo>
                    <a:pt x="151461" y="3328"/>
                  </a:lnTo>
                  <a:cubicBezTo>
                    <a:pt x="155767" y="316"/>
                    <a:pt x="160719" y="-544"/>
                    <a:pt x="165240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7585" y="4252681"/>
            <a:ext cx="2947545" cy="2212656"/>
          </a:xfrm>
          <a:prstGeom prst="rect">
            <a:avLst/>
          </a:prstGeom>
        </p:spPr>
      </p:pic>
      <p:sp>
        <p:nvSpPr>
          <p:cNvPr id="35" name="任意多边形: 形状 34"/>
          <p:cNvSpPr/>
          <p:nvPr/>
        </p:nvSpPr>
        <p:spPr>
          <a:xfrm>
            <a:off x="1248861" y="2914864"/>
            <a:ext cx="382593" cy="462778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7752" h="607825">
                <a:moveTo>
                  <a:pt x="38386" y="147141"/>
                </a:moveTo>
                <a:cubicBezTo>
                  <a:pt x="89269" y="164585"/>
                  <a:pt x="143950" y="185822"/>
                  <a:pt x="194073" y="213884"/>
                </a:cubicBezTo>
                <a:cubicBezTo>
                  <a:pt x="194833" y="212367"/>
                  <a:pt x="196352" y="210850"/>
                  <a:pt x="197870" y="209333"/>
                </a:cubicBezTo>
                <a:cubicBezTo>
                  <a:pt x="222173" y="184305"/>
                  <a:pt x="256348" y="188097"/>
                  <a:pt x="281410" y="208575"/>
                </a:cubicBezTo>
                <a:cubicBezTo>
                  <a:pt x="330014" y="248014"/>
                  <a:pt x="360392" y="307173"/>
                  <a:pt x="363430" y="370124"/>
                </a:cubicBezTo>
                <a:cubicBezTo>
                  <a:pt x="414313" y="390602"/>
                  <a:pt x="455323" y="423215"/>
                  <a:pt x="482664" y="470998"/>
                </a:cubicBezTo>
                <a:cubicBezTo>
                  <a:pt x="491777" y="487683"/>
                  <a:pt x="487980" y="505128"/>
                  <a:pt x="476588" y="518780"/>
                </a:cubicBezTo>
                <a:cubicBezTo>
                  <a:pt x="448488" y="552151"/>
                  <a:pt x="416592" y="583248"/>
                  <a:pt x="377100" y="602967"/>
                </a:cubicBezTo>
                <a:cubicBezTo>
                  <a:pt x="332293" y="626479"/>
                  <a:pt x="292042" y="558219"/>
                  <a:pt x="337609" y="535466"/>
                </a:cubicBezTo>
                <a:cubicBezTo>
                  <a:pt x="361152" y="523330"/>
                  <a:pt x="380898" y="506645"/>
                  <a:pt x="399124" y="487683"/>
                </a:cubicBezTo>
                <a:cubicBezTo>
                  <a:pt x="382416" y="467964"/>
                  <a:pt x="361911" y="452036"/>
                  <a:pt x="336090" y="442935"/>
                </a:cubicBezTo>
                <a:cubicBezTo>
                  <a:pt x="333052" y="441418"/>
                  <a:pt x="330014" y="439901"/>
                  <a:pt x="327736" y="438384"/>
                </a:cubicBezTo>
                <a:cubicBezTo>
                  <a:pt x="324698" y="439143"/>
                  <a:pt x="322420" y="439901"/>
                  <a:pt x="320142" y="440660"/>
                </a:cubicBezTo>
                <a:cubicBezTo>
                  <a:pt x="311788" y="478582"/>
                  <a:pt x="299637" y="515746"/>
                  <a:pt x="283688" y="552151"/>
                </a:cubicBezTo>
                <a:cubicBezTo>
                  <a:pt x="273815" y="576422"/>
                  <a:pt x="238881" y="575663"/>
                  <a:pt x="222173" y="559736"/>
                </a:cubicBezTo>
                <a:cubicBezTo>
                  <a:pt x="182681" y="523330"/>
                  <a:pt x="144709" y="486167"/>
                  <a:pt x="115850" y="439901"/>
                </a:cubicBezTo>
                <a:cubicBezTo>
                  <a:pt x="89269" y="397428"/>
                  <a:pt x="156860" y="357989"/>
                  <a:pt x="184200" y="400462"/>
                </a:cubicBezTo>
                <a:cubicBezTo>
                  <a:pt x="198630" y="423215"/>
                  <a:pt x="215338" y="443694"/>
                  <a:pt x="234324" y="462655"/>
                </a:cubicBezTo>
                <a:cubicBezTo>
                  <a:pt x="240400" y="442935"/>
                  <a:pt x="244956" y="423215"/>
                  <a:pt x="247994" y="402737"/>
                </a:cubicBezTo>
                <a:cubicBezTo>
                  <a:pt x="246475" y="397428"/>
                  <a:pt x="245716" y="391361"/>
                  <a:pt x="246475" y="385293"/>
                </a:cubicBezTo>
                <a:cubicBezTo>
                  <a:pt x="247235" y="345854"/>
                  <a:pt x="228248" y="317033"/>
                  <a:pt x="198630" y="292004"/>
                </a:cubicBezTo>
                <a:cubicBezTo>
                  <a:pt x="197111" y="291246"/>
                  <a:pt x="195592" y="289729"/>
                  <a:pt x="194833" y="288970"/>
                </a:cubicBezTo>
                <a:cubicBezTo>
                  <a:pt x="142431" y="252565"/>
                  <a:pt x="79396" y="226778"/>
                  <a:pt x="21678" y="207817"/>
                </a:cubicBezTo>
                <a:cubicBezTo>
                  <a:pt x="-16294" y="194923"/>
                  <a:pt x="-346" y="134247"/>
                  <a:pt x="38386" y="147141"/>
                </a:cubicBezTo>
                <a:close/>
                <a:moveTo>
                  <a:pt x="189859" y="85755"/>
                </a:moveTo>
                <a:cubicBezTo>
                  <a:pt x="218996" y="85755"/>
                  <a:pt x="242616" y="109348"/>
                  <a:pt x="242616" y="138451"/>
                </a:cubicBezTo>
                <a:cubicBezTo>
                  <a:pt x="242616" y="167554"/>
                  <a:pt x="218996" y="191147"/>
                  <a:pt x="189859" y="191147"/>
                </a:cubicBezTo>
                <a:cubicBezTo>
                  <a:pt x="160722" y="191147"/>
                  <a:pt x="137102" y="167554"/>
                  <a:pt x="137102" y="138451"/>
                </a:cubicBezTo>
                <a:cubicBezTo>
                  <a:pt x="137102" y="109348"/>
                  <a:pt x="160722" y="85755"/>
                  <a:pt x="189859" y="85755"/>
                </a:cubicBezTo>
                <a:close/>
                <a:moveTo>
                  <a:pt x="165904" y="1312"/>
                </a:moveTo>
                <a:cubicBezTo>
                  <a:pt x="181101" y="-2862"/>
                  <a:pt x="199337" y="2640"/>
                  <a:pt x="205415" y="21991"/>
                </a:cubicBezTo>
                <a:cubicBezTo>
                  <a:pt x="213013" y="44758"/>
                  <a:pt x="220611" y="66766"/>
                  <a:pt x="228969" y="89532"/>
                </a:cubicBezTo>
                <a:cubicBezTo>
                  <a:pt x="216052" y="76631"/>
                  <a:pt x="199336" y="69042"/>
                  <a:pt x="180341" y="69042"/>
                </a:cubicBezTo>
                <a:cubicBezTo>
                  <a:pt x="171983" y="69042"/>
                  <a:pt x="164384" y="75113"/>
                  <a:pt x="156786" y="77390"/>
                </a:cubicBezTo>
                <a:cubicBezTo>
                  <a:pt x="152987" y="66007"/>
                  <a:pt x="148428" y="50070"/>
                  <a:pt x="144629" y="38687"/>
                </a:cubicBezTo>
                <a:cubicBezTo>
                  <a:pt x="138551" y="19335"/>
                  <a:pt x="150708" y="5486"/>
                  <a:pt x="165904" y="13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>
                <a:latin typeface="Bell MT"/>
              </a:rPr>
              <a:t>*Upgrades: Hero Ability &amp; Super Power</a:t>
            </a:r>
            <a:endParaRPr lang="zh-CN" altLang="en-US" err="1"/>
          </a:p>
        </p:txBody>
      </p:sp>
      <p:sp>
        <p:nvSpPr>
          <p:cNvPr id="20" name="文本框 19"/>
          <p:cNvSpPr txBox="1"/>
          <p:nvPr/>
        </p:nvSpPr>
        <p:spPr>
          <a:xfrm>
            <a:off x="2453228" y="3362319"/>
            <a:ext cx="70261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Secret for now</a:t>
            </a:r>
          </a:p>
        </p:txBody>
      </p:sp>
      <p:sp>
        <p:nvSpPr>
          <p:cNvPr id="24" name="标题 8"/>
          <p:cNvSpPr txBox="1"/>
          <p:nvPr/>
        </p:nvSpPr>
        <p:spPr>
          <a:xfrm>
            <a:off x="1248230" y="1436916"/>
            <a:ext cx="3577770" cy="70779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1"/>
                </a:solidFill>
                <a:latin typeface="Bell MT" panose="02020503060305020303" pitchFamily="18" charset="0"/>
                <a:ea typeface="+mj-ea"/>
                <a:cs typeface="+mj-cs"/>
              </a:defRPr>
            </a:lvl1pPr>
          </a:lstStyle>
          <a:p>
            <a:r>
              <a:rPr lang="en-US" altLang="zh-CN"/>
              <a:t>Special Hero Ability</a:t>
            </a:r>
            <a:endParaRPr lang="zh-CN" altLang="en-US"/>
          </a:p>
        </p:txBody>
      </p:sp>
      <p:sp>
        <p:nvSpPr>
          <p:cNvPr id="25" name="标题 8"/>
          <p:cNvSpPr txBox="1"/>
          <p:nvPr/>
        </p:nvSpPr>
        <p:spPr>
          <a:xfrm>
            <a:off x="6952344" y="1407886"/>
            <a:ext cx="3802742" cy="70779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1"/>
                </a:solidFill>
                <a:latin typeface="Bell MT" panose="02020503060305020303" pitchFamily="18" charset="0"/>
                <a:ea typeface="+mj-ea"/>
                <a:cs typeface="+mj-cs"/>
              </a:defRPr>
            </a:lvl1pPr>
          </a:lstStyle>
          <a:p>
            <a:r>
              <a:rPr lang="en-US" altLang="zh-CN"/>
              <a:t>Random Super Power</a:t>
            </a:r>
            <a:endParaRPr lang="zh-CN" altLang="en-US"/>
          </a:p>
        </p:txBody>
      </p:sp>
      <p:sp>
        <p:nvSpPr>
          <p:cNvPr id="27" name="任意多边形: 形状 26"/>
          <p:cNvSpPr/>
          <p:nvPr/>
        </p:nvSpPr>
        <p:spPr>
          <a:xfrm>
            <a:off x="7133778" y="2213568"/>
            <a:ext cx="609587" cy="609685"/>
          </a:xfrm>
          <a:custGeom>
            <a:avLst/>
            <a:gdLst>
              <a:gd name="T0" fmla="*/ 9910 w 12800"/>
              <a:gd name="T1" fmla="*/ 3741 h 12800"/>
              <a:gd name="T2" fmla="*/ 8148 w 12800"/>
              <a:gd name="T3" fmla="*/ 3741 h 12800"/>
              <a:gd name="T4" fmla="*/ 6378 w 12800"/>
              <a:gd name="T5" fmla="*/ 2688 h 12800"/>
              <a:gd name="T6" fmla="*/ 4638 w 12800"/>
              <a:gd name="T7" fmla="*/ 3741 h 12800"/>
              <a:gd name="T8" fmla="*/ 2876 w 12800"/>
              <a:gd name="T9" fmla="*/ 3741 h 12800"/>
              <a:gd name="T10" fmla="*/ 3463 w 12800"/>
              <a:gd name="T11" fmla="*/ 7517 h 12800"/>
              <a:gd name="T12" fmla="*/ 6394 w 12800"/>
              <a:gd name="T13" fmla="*/ 10751 h 12800"/>
              <a:gd name="T14" fmla="*/ 9320 w 12800"/>
              <a:gd name="T15" fmla="*/ 7517 h 12800"/>
              <a:gd name="T16" fmla="*/ 9910 w 12800"/>
              <a:gd name="T17" fmla="*/ 3741 h 12800"/>
              <a:gd name="T18" fmla="*/ 8276 w 12800"/>
              <a:gd name="T19" fmla="*/ 7208 h 12800"/>
              <a:gd name="T20" fmla="*/ 6394 w 12800"/>
              <a:gd name="T21" fmla="*/ 9516 h 12800"/>
              <a:gd name="T22" fmla="*/ 4509 w 12800"/>
              <a:gd name="T23" fmla="*/ 7208 h 12800"/>
              <a:gd name="T24" fmla="*/ 3994 w 12800"/>
              <a:gd name="T25" fmla="*/ 4810 h 12800"/>
              <a:gd name="T26" fmla="*/ 4903 w 12800"/>
              <a:gd name="T27" fmla="*/ 4722 h 12800"/>
              <a:gd name="T28" fmla="*/ 6391 w 12800"/>
              <a:gd name="T29" fmla="*/ 3967 h 12800"/>
              <a:gd name="T30" fmla="*/ 7881 w 12800"/>
              <a:gd name="T31" fmla="*/ 4722 h 12800"/>
              <a:gd name="T32" fmla="*/ 8790 w 12800"/>
              <a:gd name="T33" fmla="*/ 4809 h 12800"/>
              <a:gd name="T34" fmla="*/ 8276 w 12800"/>
              <a:gd name="T35" fmla="*/ 7208 h 12800"/>
              <a:gd name="T36" fmla="*/ 6400 w 12800"/>
              <a:gd name="T37" fmla="*/ 12800 h 12800"/>
              <a:gd name="T38" fmla="*/ 0 w 12800"/>
              <a:gd name="T39" fmla="*/ 6399 h 12800"/>
              <a:gd name="T40" fmla="*/ 6400 w 12800"/>
              <a:gd name="T41" fmla="*/ 0 h 12800"/>
              <a:gd name="T42" fmla="*/ 12800 w 12800"/>
              <a:gd name="T43" fmla="*/ 6399 h 12800"/>
              <a:gd name="T44" fmla="*/ 6400 w 12800"/>
              <a:gd name="T45" fmla="*/ 12800 h 12800"/>
              <a:gd name="T46" fmla="*/ 6400 w 12800"/>
              <a:gd name="T47" fmla="*/ 475 h 12800"/>
              <a:gd name="T48" fmla="*/ 477 w 12800"/>
              <a:gd name="T49" fmla="*/ 6399 h 12800"/>
              <a:gd name="T50" fmla="*/ 6400 w 12800"/>
              <a:gd name="T51" fmla="*/ 12325 h 12800"/>
              <a:gd name="T52" fmla="*/ 12323 w 12800"/>
              <a:gd name="T53" fmla="*/ 6399 h 12800"/>
              <a:gd name="T54" fmla="*/ 6400 w 12800"/>
              <a:gd name="T55" fmla="*/ 475 h 12800"/>
              <a:gd name="T56" fmla="*/ 6400 w 12800"/>
              <a:gd name="T57" fmla="*/ 475 h 12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00" h="12800">
                <a:moveTo>
                  <a:pt x="9910" y="3741"/>
                </a:moveTo>
                <a:cubicBezTo>
                  <a:pt x="9910" y="3741"/>
                  <a:pt x="8735" y="3875"/>
                  <a:pt x="8148" y="3741"/>
                </a:cubicBezTo>
                <a:cubicBezTo>
                  <a:pt x="7594" y="3614"/>
                  <a:pt x="6383" y="2683"/>
                  <a:pt x="6378" y="2688"/>
                </a:cubicBezTo>
                <a:cubicBezTo>
                  <a:pt x="6259" y="2780"/>
                  <a:pt x="5176" y="3618"/>
                  <a:pt x="4638" y="3741"/>
                </a:cubicBezTo>
                <a:cubicBezTo>
                  <a:pt x="4051" y="3875"/>
                  <a:pt x="2876" y="3741"/>
                  <a:pt x="2876" y="3741"/>
                </a:cubicBezTo>
                <a:cubicBezTo>
                  <a:pt x="2876" y="3741"/>
                  <a:pt x="2730" y="5426"/>
                  <a:pt x="3463" y="7517"/>
                </a:cubicBezTo>
                <a:cubicBezTo>
                  <a:pt x="4176" y="9548"/>
                  <a:pt x="6391" y="10751"/>
                  <a:pt x="6394" y="10751"/>
                </a:cubicBezTo>
                <a:cubicBezTo>
                  <a:pt x="6394" y="10751"/>
                  <a:pt x="8610" y="9548"/>
                  <a:pt x="9320" y="7517"/>
                </a:cubicBezTo>
                <a:cubicBezTo>
                  <a:pt x="10054" y="5427"/>
                  <a:pt x="9910" y="3741"/>
                  <a:pt x="9910" y="3741"/>
                </a:cubicBezTo>
                <a:close/>
                <a:moveTo>
                  <a:pt x="8276" y="7208"/>
                </a:moveTo>
                <a:cubicBezTo>
                  <a:pt x="7904" y="8272"/>
                  <a:pt x="6992" y="9079"/>
                  <a:pt x="6394" y="9516"/>
                </a:cubicBezTo>
                <a:cubicBezTo>
                  <a:pt x="5794" y="9080"/>
                  <a:pt x="4881" y="8272"/>
                  <a:pt x="4509" y="7208"/>
                </a:cubicBezTo>
                <a:cubicBezTo>
                  <a:pt x="4182" y="6275"/>
                  <a:pt x="4047" y="5424"/>
                  <a:pt x="3994" y="4810"/>
                </a:cubicBezTo>
                <a:cubicBezTo>
                  <a:pt x="4358" y="4806"/>
                  <a:pt x="4656" y="4778"/>
                  <a:pt x="4903" y="4722"/>
                </a:cubicBezTo>
                <a:cubicBezTo>
                  <a:pt x="5345" y="4619"/>
                  <a:pt x="5890" y="4308"/>
                  <a:pt x="6391" y="3967"/>
                </a:cubicBezTo>
                <a:cubicBezTo>
                  <a:pt x="7208" y="4513"/>
                  <a:pt x="7614" y="4659"/>
                  <a:pt x="7881" y="4722"/>
                </a:cubicBezTo>
                <a:cubicBezTo>
                  <a:pt x="8129" y="4779"/>
                  <a:pt x="8427" y="4807"/>
                  <a:pt x="8790" y="4809"/>
                </a:cubicBezTo>
                <a:cubicBezTo>
                  <a:pt x="8738" y="5424"/>
                  <a:pt x="8604" y="6273"/>
                  <a:pt x="8276" y="7208"/>
                </a:cubicBezTo>
                <a:close/>
                <a:moveTo>
                  <a:pt x="6400" y="12800"/>
                </a:moveTo>
                <a:cubicBezTo>
                  <a:pt x="2871" y="12800"/>
                  <a:pt x="0" y="9928"/>
                  <a:pt x="0" y="6399"/>
                </a:cubicBezTo>
                <a:cubicBezTo>
                  <a:pt x="0" y="2870"/>
                  <a:pt x="2871" y="0"/>
                  <a:pt x="6400" y="0"/>
                </a:cubicBezTo>
                <a:cubicBezTo>
                  <a:pt x="9928" y="0"/>
                  <a:pt x="12800" y="2871"/>
                  <a:pt x="12800" y="6399"/>
                </a:cubicBezTo>
                <a:cubicBezTo>
                  <a:pt x="12800" y="9928"/>
                  <a:pt x="9928" y="12800"/>
                  <a:pt x="6400" y="12800"/>
                </a:cubicBezTo>
                <a:close/>
                <a:moveTo>
                  <a:pt x="6400" y="475"/>
                </a:moveTo>
                <a:cubicBezTo>
                  <a:pt x="3134" y="475"/>
                  <a:pt x="477" y="3134"/>
                  <a:pt x="477" y="6399"/>
                </a:cubicBezTo>
                <a:cubicBezTo>
                  <a:pt x="477" y="9667"/>
                  <a:pt x="3134" y="12325"/>
                  <a:pt x="6400" y="12325"/>
                </a:cubicBezTo>
                <a:cubicBezTo>
                  <a:pt x="9665" y="12325"/>
                  <a:pt x="12323" y="9667"/>
                  <a:pt x="12323" y="6399"/>
                </a:cubicBezTo>
                <a:cubicBezTo>
                  <a:pt x="12323" y="3134"/>
                  <a:pt x="9665" y="475"/>
                  <a:pt x="6400" y="475"/>
                </a:cubicBezTo>
                <a:close/>
                <a:moveTo>
                  <a:pt x="6400" y="475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任意多边形: 形状 28"/>
          <p:cNvSpPr/>
          <p:nvPr/>
        </p:nvSpPr>
        <p:spPr>
          <a:xfrm>
            <a:off x="8055385" y="2213568"/>
            <a:ext cx="609685" cy="569827"/>
          </a:xfrm>
          <a:custGeom>
            <a:avLst/>
            <a:gdLst>
              <a:gd name="connsiteX0" fmla="*/ 247372 w 608314"/>
              <a:gd name="connsiteY0" fmla="*/ 500027 h 568546"/>
              <a:gd name="connsiteX1" fmla="*/ 458990 w 608314"/>
              <a:gd name="connsiteY1" fmla="*/ 510184 h 568546"/>
              <a:gd name="connsiteX2" fmla="*/ 454372 w 608314"/>
              <a:gd name="connsiteY2" fmla="*/ 528465 h 568546"/>
              <a:gd name="connsiteX3" fmla="*/ 61245 w 608314"/>
              <a:gd name="connsiteY3" fmla="*/ 368281 h 568546"/>
              <a:gd name="connsiteX4" fmla="*/ 60430 w 608314"/>
              <a:gd name="connsiteY4" fmla="*/ 380764 h 568546"/>
              <a:gd name="connsiteX5" fmla="*/ 107299 w 608314"/>
              <a:gd name="connsiteY5" fmla="*/ 470992 h 568546"/>
              <a:gd name="connsiteX6" fmla="*/ 107571 w 608314"/>
              <a:gd name="connsiteY6" fmla="*/ 486731 h 568546"/>
              <a:gd name="connsiteX7" fmla="*/ 40867 w 608314"/>
              <a:gd name="connsiteY7" fmla="*/ 495957 h 568546"/>
              <a:gd name="connsiteX8" fmla="*/ 69803 w 608314"/>
              <a:gd name="connsiteY8" fmla="*/ 543988 h 568546"/>
              <a:gd name="connsiteX9" fmla="*/ 55539 w 608314"/>
              <a:gd name="connsiteY9" fmla="*/ 502877 h 568546"/>
              <a:gd name="connsiteX10" fmla="*/ 122922 w 608314"/>
              <a:gd name="connsiteY10" fmla="*/ 502877 h 568546"/>
              <a:gd name="connsiteX11" fmla="*/ 125639 w 608314"/>
              <a:gd name="connsiteY11" fmla="*/ 481439 h 568546"/>
              <a:gd name="connsiteX12" fmla="*/ 171286 w 608314"/>
              <a:gd name="connsiteY12" fmla="*/ 491344 h 568546"/>
              <a:gd name="connsiteX13" fmla="*/ 210819 w 608314"/>
              <a:gd name="connsiteY13" fmla="*/ 484017 h 568546"/>
              <a:gd name="connsiteX14" fmla="*/ 115450 w 608314"/>
              <a:gd name="connsiteY14" fmla="*/ 568546 h 568546"/>
              <a:gd name="connsiteX15" fmla="*/ 80400 w 608314"/>
              <a:gd name="connsiteY15" fmla="*/ 561627 h 568546"/>
              <a:gd name="connsiteX16" fmla="*/ 80536 w 608314"/>
              <a:gd name="connsiteY16" fmla="*/ 561762 h 568546"/>
              <a:gd name="connsiteX17" fmla="*/ 926 w 608314"/>
              <a:gd name="connsiteY17" fmla="*/ 470856 h 568546"/>
              <a:gd name="connsiteX18" fmla="*/ 61245 w 608314"/>
              <a:gd name="connsiteY18" fmla="*/ 368281 h 568546"/>
              <a:gd name="connsiteX19" fmla="*/ 270316 w 608314"/>
              <a:gd name="connsiteY19" fmla="*/ 168753 h 568546"/>
              <a:gd name="connsiteX20" fmla="*/ 195734 w 608314"/>
              <a:gd name="connsiteY20" fmla="*/ 272799 h 568546"/>
              <a:gd name="connsiteX21" fmla="*/ 186224 w 608314"/>
              <a:gd name="connsiteY21" fmla="*/ 286093 h 568546"/>
              <a:gd name="connsiteX22" fmla="*/ 176443 w 608314"/>
              <a:gd name="connsiteY22" fmla="*/ 299794 h 568546"/>
              <a:gd name="connsiteX23" fmla="*/ 171281 w 608314"/>
              <a:gd name="connsiteY23" fmla="*/ 306984 h 568546"/>
              <a:gd name="connsiteX24" fmla="*/ 169922 w 608314"/>
              <a:gd name="connsiteY24" fmla="*/ 299659 h 568546"/>
              <a:gd name="connsiteX25" fmla="*/ 167341 w 608314"/>
              <a:gd name="connsiteY25" fmla="*/ 285008 h 568546"/>
              <a:gd name="connsiteX26" fmla="*/ 164624 w 608314"/>
              <a:gd name="connsiteY26" fmla="*/ 270357 h 568546"/>
              <a:gd name="connsiteX27" fmla="*/ 157288 w 608314"/>
              <a:gd name="connsiteY27" fmla="*/ 230611 h 568546"/>
              <a:gd name="connsiteX28" fmla="*/ 148186 w 608314"/>
              <a:gd name="connsiteY28" fmla="*/ 272528 h 568546"/>
              <a:gd name="connsiteX29" fmla="*/ 144654 w 608314"/>
              <a:gd name="connsiteY29" fmla="*/ 288671 h 568546"/>
              <a:gd name="connsiteX30" fmla="*/ 140850 w 608314"/>
              <a:gd name="connsiteY30" fmla="*/ 305492 h 568546"/>
              <a:gd name="connsiteX31" fmla="*/ 138133 w 608314"/>
              <a:gd name="connsiteY31" fmla="*/ 318107 h 568546"/>
              <a:gd name="connsiteX32" fmla="*/ 131612 w 608314"/>
              <a:gd name="connsiteY32" fmla="*/ 309968 h 568546"/>
              <a:gd name="connsiteX33" fmla="*/ 122238 w 608314"/>
              <a:gd name="connsiteY33" fmla="*/ 298438 h 568546"/>
              <a:gd name="connsiteX34" fmla="*/ 113001 w 608314"/>
              <a:gd name="connsiteY34" fmla="*/ 286772 h 568546"/>
              <a:gd name="connsiteX35" fmla="*/ 111370 w 608314"/>
              <a:gd name="connsiteY35" fmla="*/ 284872 h 568546"/>
              <a:gd name="connsiteX36" fmla="*/ 111370 w 608314"/>
              <a:gd name="connsiteY36" fmla="*/ 287857 h 568546"/>
              <a:gd name="connsiteX37" fmla="*/ 111370 w 608314"/>
              <a:gd name="connsiteY37" fmla="*/ 305899 h 568546"/>
              <a:gd name="connsiteX38" fmla="*/ 111370 w 608314"/>
              <a:gd name="connsiteY38" fmla="*/ 326111 h 568546"/>
              <a:gd name="connsiteX39" fmla="*/ 111370 w 608314"/>
              <a:gd name="connsiteY39" fmla="*/ 347951 h 568546"/>
              <a:gd name="connsiteX40" fmla="*/ 132699 w 608314"/>
              <a:gd name="connsiteY40" fmla="*/ 424595 h 568546"/>
              <a:gd name="connsiteX41" fmla="*/ 144790 w 608314"/>
              <a:gd name="connsiteY41" fmla="*/ 438296 h 568546"/>
              <a:gd name="connsiteX42" fmla="*/ 192202 w 608314"/>
              <a:gd name="connsiteY42" fmla="*/ 447521 h 568546"/>
              <a:gd name="connsiteX43" fmla="*/ 208096 w 608314"/>
              <a:gd name="connsiteY43" fmla="*/ 446978 h 568546"/>
              <a:gd name="connsiteX44" fmla="*/ 218964 w 608314"/>
              <a:gd name="connsiteY44" fmla="*/ 446436 h 568546"/>
              <a:gd name="connsiteX45" fmla="*/ 243418 w 608314"/>
              <a:gd name="connsiteY45" fmla="*/ 443994 h 568546"/>
              <a:gd name="connsiteX46" fmla="*/ 263931 w 608314"/>
              <a:gd name="connsiteY46" fmla="*/ 441416 h 568546"/>
              <a:gd name="connsiteX47" fmla="*/ 283494 w 608314"/>
              <a:gd name="connsiteY47" fmla="*/ 438296 h 568546"/>
              <a:gd name="connsiteX48" fmla="*/ 267463 w 608314"/>
              <a:gd name="connsiteY48" fmla="*/ 435583 h 568546"/>
              <a:gd name="connsiteX49" fmla="*/ 251976 w 608314"/>
              <a:gd name="connsiteY49" fmla="*/ 432870 h 568546"/>
              <a:gd name="connsiteX50" fmla="*/ 235810 w 608314"/>
              <a:gd name="connsiteY50" fmla="*/ 430022 h 568546"/>
              <a:gd name="connsiteX51" fmla="*/ 197907 w 608314"/>
              <a:gd name="connsiteY51" fmla="*/ 423374 h 568546"/>
              <a:gd name="connsiteX52" fmla="*/ 185817 w 608314"/>
              <a:gd name="connsiteY52" fmla="*/ 421204 h 568546"/>
              <a:gd name="connsiteX53" fmla="*/ 194511 w 608314"/>
              <a:gd name="connsiteY53" fmla="*/ 418220 h 568546"/>
              <a:gd name="connsiteX54" fmla="*/ 250618 w 608314"/>
              <a:gd name="connsiteY54" fmla="*/ 398279 h 568546"/>
              <a:gd name="connsiteX55" fmla="*/ 266648 w 608314"/>
              <a:gd name="connsiteY55" fmla="*/ 392581 h 568546"/>
              <a:gd name="connsiteX56" fmla="*/ 281863 w 608314"/>
              <a:gd name="connsiteY56" fmla="*/ 387155 h 568546"/>
              <a:gd name="connsiteX57" fmla="*/ 324113 w 608314"/>
              <a:gd name="connsiteY57" fmla="*/ 372098 h 568546"/>
              <a:gd name="connsiteX58" fmla="*/ 281728 w 608314"/>
              <a:gd name="connsiteY58" fmla="*/ 372098 h 568546"/>
              <a:gd name="connsiteX59" fmla="*/ 266920 w 608314"/>
              <a:gd name="connsiteY59" fmla="*/ 372098 h 568546"/>
              <a:gd name="connsiteX60" fmla="*/ 252112 w 608314"/>
              <a:gd name="connsiteY60" fmla="*/ 372098 h 568546"/>
              <a:gd name="connsiteX61" fmla="*/ 233093 w 608314"/>
              <a:gd name="connsiteY61" fmla="*/ 372098 h 568546"/>
              <a:gd name="connsiteX62" fmla="*/ 248580 w 608314"/>
              <a:gd name="connsiteY62" fmla="*/ 355683 h 568546"/>
              <a:gd name="connsiteX63" fmla="*/ 259991 w 608314"/>
              <a:gd name="connsiteY63" fmla="*/ 343746 h 568546"/>
              <a:gd name="connsiteX64" fmla="*/ 270860 w 608314"/>
              <a:gd name="connsiteY64" fmla="*/ 332215 h 568546"/>
              <a:gd name="connsiteX65" fmla="*/ 395979 w 608314"/>
              <a:gd name="connsiteY65" fmla="*/ 199818 h 568546"/>
              <a:gd name="connsiteX66" fmla="*/ 248308 w 608314"/>
              <a:gd name="connsiteY66" fmla="*/ 301286 h 568546"/>
              <a:gd name="connsiteX67" fmla="*/ 235810 w 608314"/>
              <a:gd name="connsiteY67" fmla="*/ 309833 h 568546"/>
              <a:gd name="connsiteX68" fmla="*/ 223312 w 608314"/>
              <a:gd name="connsiteY68" fmla="*/ 318379 h 568546"/>
              <a:gd name="connsiteX69" fmla="*/ 222632 w 608314"/>
              <a:gd name="connsiteY69" fmla="*/ 318921 h 568546"/>
              <a:gd name="connsiteX70" fmla="*/ 222904 w 608314"/>
              <a:gd name="connsiteY70" fmla="*/ 318107 h 568546"/>
              <a:gd name="connsiteX71" fmla="*/ 227659 w 608314"/>
              <a:gd name="connsiteY71" fmla="*/ 303186 h 568546"/>
              <a:gd name="connsiteX72" fmla="*/ 232278 w 608314"/>
              <a:gd name="connsiteY72" fmla="*/ 288399 h 568546"/>
              <a:gd name="connsiteX73" fmla="*/ 99610 w 608314"/>
              <a:gd name="connsiteY73" fmla="*/ 53164 h 568546"/>
              <a:gd name="connsiteX74" fmla="*/ 108804 w 608314"/>
              <a:gd name="connsiteY74" fmla="*/ 62099 h 568546"/>
              <a:gd name="connsiteX75" fmla="*/ 111251 w 608314"/>
              <a:gd name="connsiteY75" fmla="*/ 206827 h 568546"/>
              <a:gd name="connsiteX76" fmla="*/ 94393 w 608314"/>
              <a:gd name="connsiteY76" fmla="*/ 92347 h 568546"/>
              <a:gd name="connsiteX77" fmla="*/ 99610 w 608314"/>
              <a:gd name="connsiteY77" fmla="*/ 53164 h 568546"/>
              <a:gd name="connsiteX78" fmla="*/ 480325 w 608314"/>
              <a:gd name="connsiteY78" fmla="*/ 17983 h 568546"/>
              <a:gd name="connsiteX79" fmla="*/ 479798 w 608314"/>
              <a:gd name="connsiteY79" fmla="*/ 37008 h 568546"/>
              <a:gd name="connsiteX80" fmla="*/ 324500 w 608314"/>
              <a:gd name="connsiteY80" fmla="*/ 177402 h 568546"/>
              <a:gd name="connsiteX81" fmla="*/ 432652 w 608314"/>
              <a:gd name="connsiteY81" fmla="*/ 49216 h 568546"/>
              <a:gd name="connsiteX82" fmla="*/ 480325 w 608314"/>
              <a:gd name="connsiteY82" fmla="*/ 17983 h 568546"/>
              <a:gd name="connsiteX83" fmla="*/ 354816 w 608314"/>
              <a:gd name="connsiteY83" fmla="*/ 0 h 568546"/>
              <a:gd name="connsiteX84" fmla="*/ 276837 w 608314"/>
              <a:gd name="connsiteY84" fmla="*/ 245804 h 568546"/>
              <a:gd name="connsiteX85" fmla="*/ 608314 w 608314"/>
              <a:gd name="connsiteY85" fmla="*/ 18178 h 568546"/>
              <a:gd name="connsiteX86" fmla="*/ 301698 w 608314"/>
              <a:gd name="connsiteY86" fmla="*/ 342661 h 568546"/>
              <a:gd name="connsiteX87" fmla="*/ 495422 w 608314"/>
              <a:gd name="connsiteY87" fmla="*/ 342661 h 568546"/>
              <a:gd name="connsiteX88" fmla="*/ 301426 w 608314"/>
              <a:gd name="connsiteY88" fmla="*/ 411573 h 568546"/>
              <a:gd name="connsiteX89" fmla="*/ 434561 w 608314"/>
              <a:gd name="connsiteY89" fmla="*/ 434905 h 568546"/>
              <a:gd name="connsiteX90" fmla="*/ 366499 w 608314"/>
              <a:gd name="connsiteY90" fmla="*/ 451590 h 568546"/>
              <a:gd name="connsiteX91" fmla="*/ 228610 w 608314"/>
              <a:gd name="connsiteY91" fmla="*/ 475330 h 568546"/>
              <a:gd name="connsiteX92" fmla="*/ 211357 w 608314"/>
              <a:gd name="connsiteY92" fmla="*/ 476551 h 568546"/>
              <a:gd name="connsiteX93" fmla="*/ 192202 w 608314"/>
              <a:gd name="connsiteY93" fmla="*/ 477093 h 568546"/>
              <a:gd name="connsiteX94" fmla="*/ 175084 w 608314"/>
              <a:gd name="connsiteY94" fmla="*/ 476415 h 568546"/>
              <a:gd name="connsiteX95" fmla="*/ 127944 w 608314"/>
              <a:gd name="connsiteY95" fmla="*/ 462714 h 568546"/>
              <a:gd name="connsiteX96" fmla="*/ 123189 w 608314"/>
              <a:gd name="connsiteY96" fmla="*/ 458373 h 568546"/>
              <a:gd name="connsiteX97" fmla="*/ 106887 w 608314"/>
              <a:gd name="connsiteY97" fmla="*/ 439517 h 568546"/>
              <a:gd name="connsiteX98" fmla="*/ 82026 w 608314"/>
              <a:gd name="connsiteY98" fmla="*/ 362737 h 568546"/>
              <a:gd name="connsiteX99" fmla="*/ 81755 w 608314"/>
              <a:gd name="connsiteY99" fmla="*/ 347951 h 568546"/>
              <a:gd name="connsiteX100" fmla="*/ 81755 w 608314"/>
              <a:gd name="connsiteY100" fmla="*/ 346052 h 568546"/>
              <a:gd name="connsiteX101" fmla="*/ 81755 w 608314"/>
              <a:gd name="connsiteY101" fmla="*/ 315666 h 568546"/>
              <a:gd name="connsiteX102" fmla="*/ 81755 w 608314"/>
              <a:gd name="connsiteY102" fmla="*/ 201039 h 568546"/>
              <a:gd name="connsiteX103" fmla="*/ 122374 w 608314"/>
              <a:gd name="connsiteY103" fmla="*/ 251502 h 568546"/>
              <a:gd name="connsiteX104" fmla="*/ 159869 w 608314"/>
              <a:gd name="connsiteY104" fmla="*/ 80714 h 568546"/>
              <a:gd name="connsiteX105" fmla="*/ 187854 w 608314"/>
              <a:gd name="connsiteY105" fmla="*/ 233188 h 568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608314" h="568546">
                <a:moveTo>
                  <a:pt x="247372" y="500027"/>
                </a:moveTo>
                <a:lnTo>
                  <a:pt x="458990" y="510184"/>
                </a:lnTo>
                <a:cubicBezTo>
                  <a:pt x="458990" y="510184"/>
                  <a:pt x="485883" y="521423"/>
                  <a:pt x="454372" y="528465"/>
                </a:cubicBezTo>
                <a:close/>
                <a:moveTo>
                  <a:pt x="61245" y="368281"/>
                </a:moveTo>
                <a:cubicBezTo>
                  <a:pt x="60701" y="372352"/>
                  <a:pt x="60430" y="376558"/>
                  <a:pt x="60430" y="380764"/>
                </a:cubicBezTo>
                <a:cubicBezTo>
                  <a:pt x="60430" y="417940"/>
                  <a:pt x="79041" y="450911"/>
                  <a:pt x="107299" y="470992"/>
                </a:cubicBezTo>
                <a:lnTo>
                  <a:pt x="107571" y="486731"/>
                </a:lnTo>
                <a:lnTo>
                  <a:pt x="40867" y="495957"/>
                </a:lnTo>
                <a:lnTo>
                  <a:pt x="69803" y="543988"/>
                </a:lnTo>
                <a:lnTo>
                  <a:pt x="55539" y="502877"/>
                </a:lnTo>
                <a:lnTo>
                  <a:pt x="122922" y="502877"/>
                </a:lnTo>
                <a:lnTo>
                  <a:pt x="125639" y="481439"/>
                </a:lnTo>
                <a:cubicBezTo>
                  <a:pt x="139496" y="487816"/>
                  <a:pt x="154983" y="491344"/>
                  <a:pt x="171286" y="491344"/>
                </a:cubicBezTo>
                <a:cubicBezTo>
                  <a:pt x="185278" y="491344"/>
                  <a:pt x="198456" y="488766"/>
                  <a:pt x="210819" y="484017"/>
                </a:cubicBezTo>
                <a:cubicBezTo>
                  <a:pt x="205113" y="531641"/>
                  <a:pt x="164629" y="568546"/>
                  <a:pt x="115450" y="568546"/>
                </a:cubicBezTo>
                <a:cubicBezTo>
                  <a:pt x="103087" y="568546"/>
                  <a:pt x="91268" y="565968"/>
                  <a:pt x="80400" y="561627"/>
                </a:cubicBezTo>
                <a:lnTo>
                  <a:pt x="80536" y="561762"/>
                </a:lnTo>
                <a:cubicBezTo>
                  <a:pt x="45893" y="551179"/>
                  <a:pt x="6224" y="509118"/>
                  <a:pt x="926" y="470856"/>
                </a:cubicBezTo>
                <a:cubicBezTo>
                  <a:pt x="-5323" y="425946"/>
                  <a:pt x="20625" y="384020"/>
                  <a:pt x="61245" y="368281"/>
                </a:cubicBezTo>
                <a:close/>
                <a:moveTo>
                  <a:pt x="270316" y="168753"/>
                </a:moveTo>
                <a:lnTo>
                  <a:pt x="195734" y="272799"/>
                </a:lnTo>
                <a:lnTo>
                  <a:pt x="186224" y="286093"/>
                </a:lnTo>
                <a:lnTo>
                  <a:pt x="176443" y="299794"/>
                </a:lnTo>
                <a:lnTo>
                  <a:pt x="171281" y="306984"/>
                </a:lnTo>
                <a:lnTo>
                  <a:pt x="169922" y="299659"/>
                </a:lnTo>
                <a:lnTo>
                  <a:pt x="167341" y="285008"/>
                </a:lnTo>
                <a:lnTo>
                  <a:pt x="164624" y="270357"/>
                </a:lnTo>
                <a:lnTo>
                  <a:pt x="157288" y="230611"/>
                </a:lnTo>
                <a:lnTo>
                  <a:pt x="148186" y="272528"/>
                </a:lnTo>
                <a:lnTo>
                  <a:pt x="144654" y="288671"/>
                </a:lnTo>
                <a:lnTo>
                  <a:pt x="140850" y="305492"/>
                </a:lnTo>
                <a:lnTo>
                  <a:pt x="138133" y="318107"/>
                </a:lnTo>
                <a:lnTo>
                  <a:pt x="131612" y="309968"/>
                </a:lnTo>
                <a:lnTo>
                  <a:pt x="122238" y="298438"/>
                </a:lnTo>
                <a:lnTo>
                  <a:pt x="113001" y="286772"/>
                </a:lnTo>
                <a:lnTo>
                  <a:pt x="111370" y="284872"/>
                </a:lnTo>
                <a:lnTo>
                  <a:pt x="111370" y="287857"/>
                </a:lnTo>
                <a:lnTo>
                  <a:pt x="111370" y="305899"/>
                </a:lnTo>
                <a:lnTo>
                  <a:pt x="111370" y="326111"/>
                </a:lnTo>
                <a:lnTo>
                  <a:pt x="111370" y="347951"/>
                </a:lnTo>
                <a:cubicBezTo>
                  <a:pt x="111370" y="384985"/>
                  <a:pt x="112457" y="399771"/>
                  <a:pt x="132699" y="424595"/>
                </a:cubicBezTo>
                <a:cubicBezTo>
                  <a:pt x="136231" y="428801"/>
                  <a:pt x="140171" y="433277"/>
                  <a:pt x="144790" y="438296"/>
                </a:cubicBezTo>
                <a:cubicBezTo>
                  <a:pt x="146827" y="440467"/>
                  <a:pt x="156201" y="447521"/>
                  <a:pt x="192202" y="447521"/>
                </a:cubicBezTo>
                <a:cubicBezTo>
                  <a:pt x="197228" y="447521"/>
                  <a:pt x="202662" y="447249"/>
                  <a:pt x="208096" y="446978"/>
                </a:cubicBezTo>
                <a:cubicBezTo>
                  <a:pt x="211628" y="446843"/>
                  <a:pt x="215161" y="446707"/>
                  <a:pt x="218964" y="446436"/>
                </a:cubicBezTo>
                <a:cubicBezTo>
                  <a:pt x="226980" y="445757"/>
                  <a:pt x="235131" y="445079"/>
                  <a:pt x="243418" y="443994"/>
                </a:cubicBezTo>
                <a:cubicBezTo>
                  <a:pt x="250346" y="443180"/>
                  <a:pt x="257139" y="442366"/>
                  <a:pt x="263931" y="441416"/>
                </a:cubicBezTo>
                <a:cubicBezTo>
                  <a:pt x="270588" y="440467"/>
                  <a:pt x="277109" y="439382"/>
                  <a:pt x="283494" y="438296"/>
                </a:cubicBezTo>
                <a:lnTo>
                  <a:pt x="267463" y="435583"/>
                </a:lnTo>
                <a:lnTo>
                  <a:pt x="251976" y="432870"/>
                </a:lnTo>
                <a:lnTo>
                  <a:pt x="235810" y="430022"/>
                </a:lnTo>
                <a:lnTo>
                  <a:pt x="197907" y="423374"/>
                </a:lnTo>
                <a:lnTo>
                  <a:pt x="185817" y="421204"/>
                </a:lnTo>
                <a:lnTo>
                  <a:pt x="194511" y="418220"/>
                </a:lnTo>
                <a:lnTo>
                  <a:pt x="250618" y="398279"/>
                </a:lnTo>
                <a:lnTo>
                  <a:pt x="266648" y="392581"/>
                </a:lnTo>
                <a:lnTo>
                  <a:pt x="281863" y="387155"/>
                </a:lnTo>
                <a:lnTo>
                  <a:pt x="324113" y="372098"/>
                </a:lnTo>
                <a:lnTo>
                  <a:pt x="281728" y="372098"/>
                </a:lnTo>
                <a:lnTo>
                  <a:pt x="266920" y="372098"/>
                </a:lnTo>
                <a:lnTo>
                  <a:pt x="252112" y="372098"/>
                </a:lnTo>
                <a:lnTo>
                  <a:pt x="233093" y="372098"/>
                </a:lnTo>
                <a:lnTo>
                  <a:pt x="248580" y="355683"/>
                </a:lnTo>
                <a:lnTo>
                  <a:pt x="259991" y="343746"/>
                </a:lnTo>
                <a:lnTo>
                  <a:pt x="270860" y="332215"/>
                </a:lnTo>
                <a:lnTo>
                  <a:pt x="395979" y="199818"/>
                </a:lnTo>
                <a:lnTo>
                  <a:pt x="248308" y="301286"/>
                </a:lnTo>
                <a:lnTo>
                  <a:pt x="235810" y="309833"/>
                </a:lnTo>
                <a:lnTo>
                  <a:pt x="223312" y="318379"/>
                </a:lnTo>
                <a:lnTo>
                  <a:pt x="222632" y="318921"/>
                </a:lnTo>
                <a:lnTo>
                  <a:pt x="222904" y="318107"/>
                </a:lnTo>
                <a:lnTo>
                  <a:pt x="227659" y="303186"/>
                </a:lnTo>
                <a:lnTo>
                  <a:pt x="232278" y="288399"/>
                </a:lnTo>
                <a:close/>
                <a:moveTo>
                  <a:pt x="99610" y="53164"/>
                </a:moveTo>
                <a:cubicBezTo>
                  <a:pt x="104351" y="49926"/>
                  <a:pt x="109755" y="54707"/>
                  <a:pt x="108804" y="62099"/>
                </a:cubicBezTo>
                <a:cubicBezTo>
                  <a:pt x="107036" y="76749"/>
                  <a:pt x="111251" y="206827"/>
                  <a:pt x="111251" y="206827"/>
                </a:cubicBezTo>
                <a:lnTo>
                  <a:pt x="94393" y="92347"/>
                </a:lnTo>
                <a:cubicBezTo>
                  <a:pt x="90791" y="67661"/>
                  <a:pt x="94869" y="56403"/>
                  <a:pt x="99610" y="53164"/>
                </a:cubicBezTo>
                <a:close/>
                <a:moveTo>
                  <a:pt x="480325" y="17983"/>
                </a:moveTo>
                <a:cubicBezTo>
                  <a:pt x="488528" y="20323"/>
                  <a:pt x="488698" y="31039"/>
                  <a:pt x="479798" y="37008"/>
                </a:cubicBezTo>
                <a:cubicBezTo>
                  <a:pt x="462000" y="48809"/>
                  <a:pt x="324500" y="177402"/>
                  <a:pt x="324500" y="177402"/>
                </a:cubicBezTo>
                <a:lnTo>
                  <a:pt x="432652" y="49216"/>
                </a:lnTo>
                <a:cubicBezTo>
                  <a:pt x="455886" y="21680"/>
                  <a:pt x="472122" y="15643"/>
                  <a:pt x="480325" y="17983"/>
                </a:cubicBezTo>
                <a:close/>
                <a:moveTo>
                  <a:pt x="354816" y="0"/>
                </a:moveTo>
                <a:lnTo>
                  <a:pt x="276837" y="245804"/>
                </a:lnTo>
                <a:lnTo>
                  <a:pt x="608314" y="18178"/>
                </a:lnTo>
                <a:lnTo>
                  <a:pt x="301698" y="342661"/>
                </a:lnTo>
                <a:lnTo>
                  <a:pt x="495422" y="342661"/>
                </a:lnTo>
                <a:lnTo>
                  <a:pt x="301426" y="411573"/>
                </a:lnTo>
                <a:lnTo>
                  <a:pt x="434561" y="434905"/>
                </a:lnTo>
                <a:lnTo>
                  <a:pt x="366499" y="451590"/>
                </a:lnTo>
                <a:cubicBezTo>
                  <a:pt x="362967" y="452540"/>
                  <a:pt x="292732" y="469632"/>
                  <a:pt x="228610" y="475330"/>
                </a:cubicBezTo>
                <a:cubicBezTo>
                  <a:pt x="222768" y="475872"/>
                  <a:pt x="217062" y="476279"/>
                  <a:pt x="211357" y="476551"/>
                </a:cubicBezTo>
                <a:cubicBezTo>
                  <a:pt x="204700" y="476822"/>
                  <a:pt x="198315" y="477093"/>
                  <a:pt x="192202" y="477093"/>
                </a:cubicBezTo>
                <a:cubicBezTo>
                  <a:pt x="185953" y="477093"/>
                  <a:pt x="180383" y="476822"/>
                  <a:pt x="175084" y="476415"/>
                </a:cubicBezTo>
                <a:cubicBezTo>
                  <a:pt x="153484" y="474923"/>
                  <a:pt x="137997" y="470582"/>
                  <a:pt x="127944" y="462714"/>
                </a:cubicBezTo>
                <a:cubicBezTo>
                  <a:pt x="126178" y="461357"/>
                  <a:pt x="124548" y="460001"/>
                  <a:pt x="123189" y="458373"/>
                </a:cubicBezTo>
                <a:cubicBezTo>
                  <a:pt x="116804" y="451590"/>
                  <a:pt x="111506" y="445486"/>
                  <a:pt x="106887" y="439517"/>
                </a:cubicBezTo>
                <a:cubicBezTo>
                  <a:pt x="87189" y="413879"/>
                  <a:pt x="82842" y="394345"/>
                  <a:pt x="82026" y="362737"/>
                </a:cubicBezTo>
                <a:cubicBezTo>
                  <a:pt x="81891" y="358125"/>
                  <a:pt x="81755" y="353242"/>
                  <a:pt x="81755" y="347951"/>
                </a:cubicBezTo>
                <a:lnTo>
                  <a:pt x="81755" y="346052"/>
                </a:lnTo>
                <a:lnTo>
                  <a:pt x="81755" y="315666"/>
                </a:lnTo>
                <a:lnTo>
                  <a:pt x="81755" y="201039"/>
                </a:lnTo>
                <a:lnTo>
                  <a:pt x="122374" y="251502"/>
                </a:lnTo>
                <a:lnTo>
                  <a:pt x="159869" y="80714"/>
                </a:lnTo>
                <a:lnTo>
                  <a:pt x="187854" y="2331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任意多边形: 形状 29"/>
          <p:cNvSpPr/>
          <p:nvPr/>
        </p:nvSpPr>
        <p:spPr>
          <a:xfrm>
            <a:off x="8853715" y="2213567"/>
            <a:ext cx="573898" cy="609685"/>
          </a:xfrm>
          <a:custGeom>
            <a:avLst/>
            <a:gdLst>
              <a:gd name="connsiteX0" fmla="*/ 314221 w 570697"/>
              <a:gd name="connsiteY0" fmla="*/ 242103 h 606284"/>
              <a:gd name="connsiteX1" fmla="*/ 304216 w 570697"/>
              <a:gd name="connsiteY1" fmla="*/ 259471 h 606284"/>
              <a:gd name="connsiteX2" fmla="*/ 361909 w 570697"/>
              <a:gd name="connsiteY2" fmla="*/ 450325 h 606284"/>
              <a:gd name="connsiteX3" fmla="*/ 385285 w 570697"/>
              <a:gd name="connsiteY3" fmla="*/ 459756 h 606284"/>
              <a:gd name="connsiteX4" fmla="*/ 314221 w 570697"/>
              <a:gd name="connsiteY4" fmla="*/ 242103 h 606284"/>
              <a:gd name="connsiteX5" fmla="*/ 311510 w 570697"/>
              <a:gd name="connsiteY5" fmla="*/ 210823 h 606284"/>
              <a:gd name="connsiteX6" fmla="*/ 319925 w 570697"/>
              <a:gd name="connsiteY6" fmla="*/ 213438 h 606284"/>
              <a:gd name="connsiteX7" fmla="*/ 324413 w 570697"/>
              <a:gd name="connsiteY7" fmla="*/ 214651 h 606284"/>
              <a:gd name="connsiteX8" fmla="*/ 406417 w 570697"/>
              <a:gd name="connsiteY8" fmla="*/ 481139 h 606284"/>
              <a:gd name="connsiteX9" fmla="*/ 403425 w 570697"/>
              <a:gd name="connsiteY9" fmla="*/ 484407 h 606284"/>
              <a:gd name="connsiteX10" fmla="*/ 392018 w 570697"/>
              <a:gd name="connsiteY10" fmla="*/ 490196 h 606284"/>
              <a:gd name="connsiteX11" fmla="*/ 338159 w 570697"/>
              <a:gd name="connsiteY11" fmla="*/ 468907 h 606284"/>
              <a:gd name="connsiteX12" fmla="*/ 330024 w 570697"/>
              <a:gd name="connsiteY12" fmla="*/ 448178 h 606284"/>
              <a:gd name="connsiteX13" fmla="*/ 284019 w 570697"/>
              <a:gd name="connsiteY13" fmla="*/ 281880 h 606284"/>
              <a:gd name="connsiteX14" fmla="*/ 282243 w 570697"/>
              <a:gd name="connsiteY14" fmla="*/ 280853 h 606284"/>
              <a:gd name="connsiteX15" fmla="*/ 273173 w 570697"/>
              <a:gd name="connsiteY15" fmla="*/ 267407 h 606284"/>
              <a:gd name="connsiteX16" fmla="*/ 297577 w 570697"/>
              <a:gd name="connsiteY16" fmla="*/ 216986 h 606284"/>
              <a:gd name="connsiteX17" fmla="*/ 303655 w 570697"/>
              <a:gd name="connsiteY17" fmla="*/ 213064 h 606284"/>
              <a:gd name="connsiteX18" fmla="*/ 311510 w 570697"/>
              <a:gd name="connsiteY18" fmla="*/ 210823 h 606284"/>
              <a:gd name="connsiteX19" fmla="*/ 233155 w 570697"/>
              <a:gd name="connsiteY19" fmla="*/ 172918 h 606284"/>
              <a:gd name="connsiteX20" fmla="*/ 162511 w 570697"/>
              <a:gd name="connsiteY20" fmla="*/ 178048 h 606284"/>
              <a:gd name="connsiteX21" fmla="*/ 30084 w 570697"/>
              <a:gd name="connsiteY21" fmla="*/ 358552 h 606284"/>
              <a:gd name="connsiteX22" fmla="*/ 231062 w 570697"/>
              <a:gd name="connsiteY22" fmla="*/ 574166 h 606284"/>
              <a:gd name="connsiteX23" fmla="*/ 486189 w 570697"/>
              <a:gd name="connsiteY23" fmla="*/ 390768 h 606284"/>
              <a:gd name="connsiteX24" fmla="*/ 429796 w 570697"/>
              <a:gd name="connsiteY24" fmla="*/ 243881 h 606284"/>
              <a:gd name="connsiteX25" fmla="*/ 233155 w 570697"/>
              <a:gd name="connsiteY25" fmla="*/ 172918 h 606284"/>
              <a:gd name="connsiteX26" fmla="*/ 245757 w 570697"/>
              <a:gd name="connsiteY26" fmla="*/ 125674 h 606284"/>
              <a:gd name="connsiteX27" fmla="*/ 171208 w 570697"/>
              <a:gd name="connsiteY27" fmla="*/ 130611 h 606284"/>
              <a:gd name="connsiteX28" fmla="*/ 170554 w 570697"/>
              <a:gd name="connsiteY28" fmla="*/ 132386 h 606284"/>
              <a:gd name="connsiteX29" fmla="*/ 166719 w 570697"/>
              <a:gd name="connsiteY29" fmla="*/ 146393 h 606284"/>
              <a:gd name="connsiteX30" fmla="*/ 233961 w 570697"/>
              <a:gd name="connsiteY30" fmla="*/ 141163 h 606284"/>
              <a:gd name="connsiteX31" fmla="*/ 319440 w 570697"/>
              <a:gd name="connsiteY31" fmla="*/ 153303 h 606284"/>
              <a:gd name="connsiteX32" fmla="*/ 319534 w 570697"/>
              <a:gd name="connsiteY32" fmla="*/ 136494 h 606284"/>
              <a:gd name="connsiteX33" fmla="*/ 245757 w 570697"/>
              <a:gd name="connsiteY33" fmla="*/ 125674 h 606284"/>
              <a:gd name="connsiteX34" fmla="*/ 353050 w 570697"/>
              <a:gd name="connsiteY34" fmla="*/ 790 h 606284"/>
              <a:gd name="connsiteX35" fmla="*/ 487592 w 570697"/>
              <a:gd name="connsiteY35" fmla="*/ 64872 h 606284"/>
              <a:gd name="connsiteX36" fmla="*/ 490679 w 570697"/>
              <a:gd name="connsiteY36" fmla="*/ 31909 h 606284"/>
              <a:gd name="connsiteX37" fmla="*/ 519951 w 570697"/>
              <a:gd name="connsiteY37" fmla="*/ 31909 h 606284"/>
              <a:gd name="connsiteX38" fmla="*/ 514527 w 570697"/>
              <a:gd name="connsiteY38" fmla="*/ 86723 h 606284"/>
              <a:gd name="connsiteX39" fmla="*/ 556518 w 570697"/>
              <a:gd name="connsiteY39" fmla="*/ 86723 h 606284"/>
              <a:gd name="connsiteX40" fmla="*/ 556611 w 570697"/>
              <a:gd name="connsiteY40" fmla="*/ 115857 h 606284"/>
              <a:gd name="connsiteX41" fmla="*/ 510879 w 570697"/>
              <a:gd name="connsiteY41" fmla="*/ 115857 h 606284"/>
              <a:gd name="connsiteX42" fmla="*/ 504800 w 570697"/>
              <a:gd name="connsiteY42" fmla="*/ 154517 h 606284"/>
              <a:gd name="connsiteX43" fmla="*/ 503678 w 570697"/>
              <a:gd name="connsiteY43" fmla="*/ 158158 h 606284"/>
              <a:gd name="connsiteX44" fmla="*/ 499376 w 570697"/>
              <a:gd name="connsiteY44" fmla="*/ 178235 h 606284"/>
              <a:gd name="connsiteX45" fmla="*/ 481326 w 570697"/>
              <a:gd name="connsiteY45" fmla="*/ 188414 h 606284"/>
              <a:gd name="connsiteX46" fmla="*/ 471132 w 570697"/>
              <a:gd name="connsiteY46" fmla="*/ 170485 h 606284"/>
              <a:gd name="connsiteX47" fmla="*/ 476650 w 570697"/>
              <a:gd name="connsiteY47" fmla="*/ 144898 h 606284"/>
              <a:gd name="connsiteX48" fmla="*/ 477211 w 570697"/>
              <a:gd name="connsiteY48" fmla="*/ 143218 h 606284"/>
              <a:gd name="connsiteX49" fmla="*/ 481513 w 570697"/>
              <a:gd name="connsiteY49" fmla="*/ 115857 h 606284"/>
              <a:gd name="connsiteX50" fmla="*/ 421285 w 570697"/>
              <a:gd name="connsiteY50" fmla="*/ 115857 h 606284"/>
              <a:gd name="connsiteX51" fmla="*/ 421285 w 570697"/>
              <a:gd name="connsiteY51" fmla="*/ 86629 h 606284"/>
              <a:gd name="connsiteX52" fmla="*/ 466924 w 570697"/>
              <a:gd name="connsiteY52" fmla="*/ 86629 h 606284"/>
              <a:gd name="connsiteX53" fmla="*/ 269500 w 570697"/>
              <a:gd name="connsiteY53" fmla="*/ 97928 h 606284"/>
              <a:gd name="connsiteX54" fmla="*/ 337303 w 570697"/>
              <a:gd name="connsiteY54" fmla="*/ 110908 h 606284"/>
              <a:gd name="connsiteX55" fmla="*/ 347590 w 570697"/>
              <a:gd name="connsiteY55" fmla="*/ 124075 h 606284"/>
              <a:gd name="connsiteX56" fmla="*/ 348058 w 570697"/>
              <a:gd name="connsiteY56" fmla="*/ 126876 h 606284"/>
              <a:gd name="connsiteX57" fmla="*/ 347871 w 570697"/>
              <a:gd name="connsiteY57" fmla="*/ 163014 h 606284"/>
              <a:gd name="connsiteX58" fmla="*/ 444853 w 570697"/>
              <a:gd name="connsiteY58" fmla="*/ 217828 h 606284"/>
              <a:gd name="connsiteX59" fmla="*/ 468327 w 570697"/>
              <a:gd name="connsiteY59" fmla="*/ 511788 h 606284"/>
              <a:gd name="connsiteX60" fmla="*/ 138850 w 570697"/>
              <a:gd name="connsiteY60" fmla="*/ 576127 h 606284"/>
              <a:gd name="connsiteX61" fmla="*/ 2028 w 570697"/>
              <a:gd name="connsiteY61" fmla="*/ 315971 h 606284"/>
              <a:gd name="connsiteX62" fmla="*/ 46637 w 570697"/>
              <a:gd name="connsiteY62" fmla="*/ 211665 h 606284"/>
              <a:gd name="connsiteX63" fmla="*/ 137260 w 570697"/>
              <a:gd name="connsiteY63" fmla="*/ 153209 h 606284"/>
              <a:gd name="connsiteX64" fmla="*/ 145303 w 570697"/>
              <a:gd name="connsiteY64" fmla="*/ 117632 h 606284"/>
              <a:gd name="connsiteX65" fmla="*/ 145303 w 570697"/>
              <a:gd name="connsiteY65" fmla="*/ 117538 h 606284"/>
              <a:gd name="connsiteX66" fmla="*/ 155871 w 570697"/>
              <a:gd name="connsiteY66" fmla="*/ 103625 h 606284"/>
              <a:gd name="connsiteX67" fmla="*/ 239199 w 570697"/>
              <a:gd name="connsiteY67" fmla="*/ 96528 h 606284"/>
              <a:gd name="connsiteX68" fmla="*/ 353050 w 570697"/>
              <a:gd name="connsiteY68" fmla="*/ 790 h 606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570697" h="606284">
                <a:moveTo>
                  <a:pt x="314221" y="242103"/>
                </a:moveTo>
                <a:cubicBezTo>
                  <a:pt x="309920" y="247332"/>
                  <a:pt x="306367" y="253028"/>
                  <a:pt x="304216" y="259471"/>
                </a:cubicBezTo>
                <a:cubicBezTo>
                  <a:pt x="378740" y="296353"/>
                  <a:pt x="396693" y="379175"/>
                  <a:pt x="361909" y="450325"/>
                </a:cubicBezTo>
                <a:cubicBezTo>
                  <a:pt x="369109" y="454714"/>
                  <a:pt x="377057" y="457889"/>
                  <a:pt x="385285" y="459756"/>
                </a:cubicBezTo>
                <a:cubicBezTo>
                  <a:pt x="432412" y="379829"/>
                  <a:pt x="395945" y="282347"/>
                  <a:pt x="314221" y="242103"/>
                </a:cubicBezTo>
                <a:close/>
                <a:moveTo>
                  <a:pt x="311510" y="210823"/>
                </a:moveTo>
                <a:cubicBezTo>
                  <a:pt x="314969" y="210823"/>
                  <a:pt x="317775" y="211850"/>
                  <a:pt x="319925" y="213438"/>
                </a:cubicBezTo>
                <a:cubicBezTo>
                  <a:pt x="321421" y="213624"/>
                  <a:pt x="322917" y="213998"/>
                  <a:pt x="324413" y="214651"/>
                </a:cubicBezTo>
                <a:cubicBezTo>
                  <a:pt x="425586" y="260871"/>
                  <a:pt x="468785" y="386365"/>
                  <a:pt x="406417" y="481139"/>
                </a:cubicBezTo>
                <a:cubicBezTo>
                  <a:pt x="405576" y="482446"/>
                  <a:pt x="404547" y="483566"/>
                  <a:pt x="403425" y="484407"/>
                </a:cubicBezTo>
                <a:cubicBezTo>
                  <a:pt x="400713" y="488142"/>
                  <a:pt x="396599" y="490756"/>
                  <a:pt x="392018" y="490196"/>
                </a:cubicBezTo>
                <a:cubicBezTo>
                  <a:pt x="371820" y="487768"/>
                  <a:pt x="354148" y="481045"/>
                  <a:pt x="338159" y="468907"/>
                </a:cubicBezTo>
                <a:cubicBezTo>
                  <a:pt x="330398" y="466106"/>
                  <a:pt x="324507" y="457422"/>
                  <a:pt x="330024" y="448178"/>
                </a:cubicBezTo>
                <a:cubicBezTo>
                  <a:pt x="366958" y="385431"/>
                  <a:pt x="353400" y="312973"/>
                  <a:pt x="284019" y="281880"/>
                </a:cubicBezTo>
                <a:cubicBezTo>
                  <a:pt x="283365" y="281600"/>
                  <a:pt x="282804" y="281226"/>
                  <a:pt x="282243" y="280853"/>
                </a:cubicBezTo>
                <a:cubicBezTo>
                  <a:pt x="276913" y="278612"/>
                  <a:pt x="272331" y="273383"/>
                  <a:pt x="273173" y="267407"/>
                </a:cubicBezTo>
                <a:cubicBezTo>
                  <a:pt x="275697" y="247705"/>
                  <a:pt x="283552" y="231272"/>
                  <a:pt x="297577" y="216986"/>
                </a:cubicBezTo>
                <a:cubicBezTo>
                  <a:pt x="299448" y="214931"/>
                  <a:pt x="301505" y="213718"/>
                  <a:pt x="303655" y="213064"/>
                </a:cubicBezTo>
                <a:cubicBezTo>
                  <a:pt x="305712" y="211757"/>
                  <a:pt x="308331" y="210823"/>
                  <a:pt x="311510" y="210823"/>
                </a:cubicBezTo>
                <a:close/>
                <a:moveTo>
                  <a:pt x="233155" y="172918"/>
                </a:moveTo>
                <a:cubicBezTo>
                  <a:pt x="209219" y="172562"/>
                  <a:pt x="185400" y="174383"/>
                  <a:pt x="162511" y="178048"/>
                </a:cubicBezTo>
                <a:cubicBezTo>
                  <a:pt x="75723" y="191869"/>
                  <a:pt x="23725" y="274323"/>
                  <a:pt x="30084" y="358552"/>
                </a:cubicBezTo>
                <a:cubicBezTo>
                  <a:pt x="38314" y="466873"/>
                  <a:pt x="119865" y="562961"/>
                  <a:pt x="231062" y="574166"/>
                </a:cubicBezTo>
                <a:cubicBezTo>
                  <a:pt x="347497" y="586025"/>
                  <a:pt x="478334" y="520099"/>
                  <a:pt x="486189" y="390768"/>
                </a:cubicBezTo>
                <a:cubicBezTo>
                  <a:pt x="489463" y="335767"/>
                  <a:pt x="470197" y="282167"/>
                  <a:pt x="429796" y="243881"/>
                </a:cubicBezTo>
                <a:cubicBezTo>
                  <a:pt x="377821" y="194647"/>
                  <a:pt x="304962" y="173986"/>
                  <a:pt x="233155" y="172918"/>
                </a:cubicBezTo>
                <a:close/>
                <a:moveTo>
                  <a:pt x="245757" y="125674"/>
                </a:moveTo>
                <a:cubicBezTo>
                  <a:pt x="221055" y="124822"/>
                  <a:pt x="196225" y="126596"/>
                  <a:pt x="171208" y="130611"/>
                </a:cubicBezTo>
                <a:cubicBezTo>
                  <a:pt x="171021" y="131265"/>
                  <a:pt x="170834" y="131825"/>
                  <a:pt x="170554" y="132386"/>
                </a:cubicBezTo>
                <a:cubicBezTo>
                  <a:pt x="168403" y="136868"/>
                  <a:pt x="167280" y="141630"/>
                  <a:pt x="166719" y="146393"/>
                </a:cubicBezTo>
                <a:cubicBezTo>
                  <a:pt x="189258" y="142377"/>
                  <a:pt x="212171" y="140977"/>
                  <a:pt x="233961" y="141163"/>
                </a:cubicBezTo>
                <a:cubicBezTo>
                  <a:pt x="262859" y="141537"/>
                  <a:pt x="291664" y="145459"/>
                  <a:pt x="319440" y="153303"/>
                </a:cubicBezTo>
                <a:cubicBezTo>
                  <a:pt x="319908" y="147700"/>
                  <a:pt x="319814" y="142097"/>
                  <a:pt x="319534" y="136494"/>
                </a:cubicBezTo>
                <a:cubicBezTo>
                  <a:pt x="295031" y="130004"/>
                  <a:pt x="270458" y="126526"/>
                  <a:pt x="245757" y="125674"/>
                </a:cubicBezTo>
                <a:close/>
                <a:moveTo>
                  <a:pt x="353050" y="790"/>
                </a:moveTo>
                <a:cubicBezTo>
                  <a:pt x="403680" y="-4509"/>
                  <a:pt x="457759" y="16828"/>
                  <a:pt x="487592" y="64872"/>
                </a:cubicBezTo>
                <a:cubicBezTo>
                  <a:pt x="488715" y="53946"/>
                  <a:pt x="489743" y="42928"/>
                  <a:pt x="490679" y="31909"/>
                </a:cubicBezTo>
                <a:cubicBezTo>
                  <a:pt x="492455" y="13326"/>
                  <a:pt x="521728" y="13139"/>
                  <a:pt x="519951" y="31909"/>
                </a:cubicBezTo>
                <a:cubicBezTo>
                  <a:pt x="518361" y="50211"/>
                  <a:pt x="516584" y="68420"/>
                  <a:pt x="514527" y="86723"/>
                </a:cubicBezTo>
                <a:lnTo>
                  <a:pt x="556518" y="86723"/>
                </a:lnTo>
                <a:cubicBezTo>
                  <a:pt x="575409" y="86723"/>
                  <a:pt x="575409" y="115857"/>
                  <a:pt x="556611" y="115857"/>
                </a:cubicBezTo>
                <a:lnTo>
                  <a:pt x="510879" y="115857"/>
                </a:lnTo>
                <a:cubicBezTo>
                  <a:pt x="509102" y="128744"/>
                  <a:pt x="507138" y="141630"/>
                  <a:pt x="504800" y="154517"/>
                </a:cubicBezTo>
                <a:cubicBezTo>
                  <a:pt x="504613" y="155824"/>
                  <a:pt x="504146" y="157038"/>
                  <a:pt x="503678" y="158158"/>
                </a:cubicBezTo>
                <a:cubicBezTo>
                  <a:pt x="502275" y="164788"/>
                  <a:pt x="500685" y="171512"/>
                  <a:pt x="499376" y="178235"/>
                </a:cubicBezTo>
                <a:cubicBezTo>
                  <a:pt x="497786" y="185986"/>
                  <a:pt x="488621" y="190375"/>
                  <a:pt x="481326" y="188414"/>
                </a:cubicBezTo>
                <a:cubicBezTo>
                  <a:pt x="473283" y="186172"/>
                  <a:pt x="469543" y="178235"/>
                  <a:pt x="471132" y="170485"/>
                </a:cubicBezTo>
                <a:cubicBezTo>
                  <a:pt x="472909" y="161894"/>
                  <a:pt x="474873" y="153396"/>
                  <a:pt x="476650" y="144898"/>
                </a:cubicBezTo>
                <a:cubicBezTo>
                  <a:pt x="476744" y="144245"/>
                  <a:pt x="477024" y="143778"/>
                  <a:pt x="477211" y="143218"/>
                </a:cubicBezTo>
                <a:cubicBezTo>
                  <a:pt x="478801" y="134160"/>
                  <a:pt x="480298" y="125009"/>
                  <a:pt x="481513" y="115857"/>
                </a:cubicBezTo>
                <a:lnTo>
                  <a:pt x="421285" y="115857"/>
                </a:lnTo>
                <a:cubicBezTo>
                  <a:pt x="402394" y="115857"/>
                  <a:pt x="402394" y="86629"/>
                  <a:pt x="421285" y="86629"/>
                </a:cubicBezTo>
                <a:lnTo>
                  <a:pt x="466924" y="86629"/>
                </a:lnTo>
                <a:cubicBezTo>
                  <a:pt x="425307" y="2681"/>
                  <a:pt x="300455" y="11739"/>
                  <a:pt x="269500" y="97928"/>
                </a:cubicBezTo>
                <a:cubicBezTo>
                  <a:pt x="292226" y="99983"/>
                  <a:pt x="314858" y="104185"/>
                  <a:pt x="337303" y="110908"/>
                </a:cubicBezTo>
                <a:cubicBezTo>
                  <a:pt x="344317" y="112963"/>
                  <a:pt x="347403" y="118472"/>
                  <a:pt x="347590" y="124075"/>
                </a:cubicBezTo>
                <a:cubicBezTo>
                  <a:pt x="347777" y="125009"/>
                  <a:pt x="347964" y="125942"/>
                  <a:pt x="348058" y="126876"/>
                </a:cubicBezTo>
                <a:cubicBezTo>
                  <a:pt x="349461" y="139016"/>
                  <a:pt x="349461" y="151062"/>
                  <a:pt x="347871" y="163014"/>
                </a:cubicBezTo>
                <a:cubicBezTo>
                  <a:pt x="379855" y="175620"/>
                  <a:pt x="419976" y="194296"/>
                  <a:pt x="444853" y="217828"/>
                </a:cubicBezTo>
                <a:cubicBezTo>
                  <a:pt x="527152" y="295894"/>
                  <a:pt x="539497" y="421677"/>
                  <a:pt x="468327" y="511788"/>
                </a:cubicBezTo>
                <a:cubicBezTo>
                  <a:pt x="392668" y="607596"/>
                  <a:pt x="246026" y="633369"/>
                  <a:pt x="138850" y="576127"/>
                </a:cubicBezTo>
                <a:cubicBezTo>
                  <a:pt x="47292" y="527196"/>
                  <a:pt x="-11907" y="420089"/>
                  <a:pt x="2028" y="315971"/>
                </a:cubicBezTo>
                <a:cubicBezTo>
                  <a:pt x="6610" y="281513"/>
                  <a:pt x="25782" y="239212"/>
                  <a:pt x="46637" y="211665"/>
                </a:cubicBezTo>
                <a:cubicBezTo>
                  <a:pt x="69270" y="181784"/>
                  <a:pt x="101722" y="163668"/>
                  <a:pt x="137260" y="153209"/>
                </a:cubicBezTo>
                <a:cubicBezTo>
                  <a:pt x="137073" y="140883"/>
                  <a:pt x="139879" y="129024"/>
                  <a:pt x="145303" y="117632"/>
                </a:cubicBezTo>
                <a:cubicBezTo>
                  <a:pt x="145303" y="117632"/>
                  <a:pt x="145303" y="117632"/>
                  <a:pt x="145303" y="117538"/>
                </a:cubicBezTo>
                <a:cubicBezTo>
                  <a:pt x="144648" y="111282"/>
                  <a:pt x="147734" y="105119"/>
                  <a:pt x="155871" y="103625"/>
                </a:cubicBezTo>
                <a:cubicBezTo>
                  <a:pt x="183740" y="98675"/>
                  <a:pt x="211516" y="96154"/>
                  <a:pt x="239199" y="96528"/>
                </a:cubicBezTo>
                <a:cubicBezTo>
                  <a:pt x="255238" y="38025"/>
                  <a:pt x="302419" y="6089"/>
                  <a:pt x="353050" y="7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任意多边形: 形状 30"/>
          <p:cNvSpPr/>
          <p:nvPr/>
        </p:nvSpPr>
        <p:spPr>
          <a:xfrm>
            <a:off x="9695543" y="2213567"/>
            <a:ext cx="407866" cy="609685"/>
          </a:xfrm>
          <a:custGeom>
            <a:avLst/>
            <a:gdLst>
              <a:gd name="T0" fmla="*/ 46 w 2052"/>
              <a:gd name="T1" fmla="*/ 786 h 3072"/>
              <a:gd name="T2" fmla="*/ 412 w 2052"/>
              <a:gd name="T3" fmla="*/ 1431 h 3072"/>
              <a:gd name="T4" fmla="*/ 330 w 2052"/>
              <a:gd name="T5" fmla="*/ 1744 h 3072"/>
              <a:gd name="T6" fmla="*/ 330 w 2052"/>
              <a:gd name="T7" fmla="*/ 2010 h 3072"/>
              <a:gd name="T8" fmla="*/ 330 w 2052"/>
              <a:gd name="T9" fmla="*/ 2276 h 3072"/>
              <a:gd name="T10" fmla="*/ 412 w 2052"/>
              <a:gd name="T11" fmla="*/ 2589 h 3072"/>
              <a:gd name="T12" fmla="*/ 605 w 2052"/>
              <a:gd name="T13" fmla="*/ 2599 h 3072"/>
              <a:gd name="T14" fmla="*/ 649 w 2052"/>
              <a:gd name="T15" fmla="*/ 3072 h 3072"/>
              <a:gd name="T16" fmla="*/ 1255 w 2052"/>
              <a:gd name="T17" fmla="*/ 2551 h 3072"/>
              <a:gd name="T18" fmla="*/ 1581 w 2052"/>
              <a:gd name="T19" fmla="*/ 2589 h 3072"/>
              <a:gd name="T20" fmla="*/ 1956 w 2052"/>
              <a:gd name="T21" fmla="*/ 2589 h 3072"/>
              <a:gd name="T22" fmla="*/ 2052 w 2052"/>
              <a:gd name="T23" fmla="*/ 1528 h 3072"/>
              <a:gd name="T24" fmla="*/ 1773 w 2052"/>
              <a:gd name="T25" fmla="*/ 1431 h 3072"/>
              <a:gd name="T26" fmla="*/ 1678 w 2052"/>
              <a:gd name="T27" fmla="*/ 1261 h 3072"/>
              <a:gd name="T28" fmla="*/ 1282 w 2052"/>
              <a:gd name="T29" fmla="*/ 861 h 3072"/>
              <a:gd name="T30" fmla="*/ 1264 w 2052"/>
              <a:gd name="T31" fmla="*/ 786 h 3072"/>
              <a:gd name="T32" fmla="*/ 1871 w 2052"/>
              <a:gd name="T33" fmla="*/ 47 h 3072"/>
              <a:gd name="T34" fmla="*/ 563 w 2052"/>
              <a:gd name="T35" fmla="*/ 10 h 3072"/>
              <a:gd name="T36" fmla="*/ 1773 w 2052"/>
              <a:gd name="T37" fmla="*/ 1525 h 3072"/>
              <a:gd name="T38" fmla="*/ 1956 w 2052"/>
              <a:gd name="T39" fmla="*/ 2495 h 3072"/>
              <a:gd name="T40" fmla="*/ 412 w 2052"/>
              <a:gd name="T41" fmla="*/ 1524 h 3072"/>
              <a:gd name="T42" fmla="*/ 885 w 2052"/>
              <a:gd name="T43" fmla="*/ 1697 h 3072"/>
              <a:gd name="T44" fmla="*/ 412 w 2052"/>
              <a:gd name="T45" fmla="*/ 1524 h 3072"/>
              <a:gd name="T46" fmla="*/ 409 w 2052"/>
              <a:gd name="T47" fmla="*/ 2226 h 3072"/>
              <a:gd name="T48" fmla="*/ 888 w 2052"/>
              <a:gd name="T49" fmla="*/ 2060 h 3072"/>
              <a:gd name="T50" fmla="*/ 409 w 2052"/>
              <a:gd name="T51" fmla="*/ 1960 h 3072"/>
              <a:gd name="T52" fmla="*/ 889 w 2052"/>
              <a:gd name="T53" fmla="*/ 1794 h 3072"/>
              <a:gd name="T54" fmla="*/ 409 w 2052"/>
              <a:gd name="T55" fmla="*/ 1964 h 3072"/>
              <a:gd name="T56" fmla="*/ 409 w 2052"/>
              <a:gd name="T57" fmla="*/ 2492 h 3072"/>
              <a:gd name="T58" fmla="*/ 888 w 2052"/>
              <a:gd name="T59" fmla="*/ 2326 h 3072"/>
              <a:gd name="T60" fmla="*/ 652 w 2052"/>
              <a:gd name="T61" fmla="*/ 2496 h 3072"/>
              <a:gd name="T62" fmla="*/ 695 w 2052"/>
              <a:gd name="T63" fmla="*/ 2979 h 3072"/>
              <a:gd name="T64" fmla="*/ 699 w 2052"/>
              <a:gd name="T65" fmla="*/ 2589 h 3072"/>
              <a:gd name="T66" fmla="*/ 982 w 2052"/>
              <a:gd name="T67" fmla="*/ 2326 h 3072"/>
              <a:gd name="T68" fmla="*/ 970 w 2052"/>
              <a:gd name="T69" fmla="*/ 2280 h 3072"/>
              <a:gd name="T70" fmla="*/ 977 w 2052"/>
              <a:gd name="T71" fmla="*/ 2256 h 3072"/>
              <a:gd name="T72" fmla="*/ 982 w 2052"/>
              <a:gd name="T73" fmla="*/ 2060 h 3072"/>
              <a:gd name="T74" fmla="*/ 970 w 2052"/>
              <a:gd name="T75" fmla="*/ 2014 h 3072"/>
              <a:gd name="T76" fmla="*/ 977 w 2052"/>
              <a:gd name="T77" fmla="*/ 1990 h 3072"/>
              <a:gd name="T78" fmla="*/ 982 w 2052"/>
              <a:gd name="T79" fmla="*/ 1794 h 3072"/>
              <a:gd name="T80" fmla="*/ 970 w 2052"/>
              <a:gd name="T81" fmla="*/ 1747 h 3072"/>
              <a:gd name="T82" fmla="*/ 977 w 2052"/>
              <a:gd name="T83" fmla="*/ 1724 h 3072"/>
              <a:gd name="T84" fmla="*/ 982 w 2052"/>
              <a:gd name="T85" fmla="*/ 1528 h 3072"/>
              <a:gd name="T86" fmla="*/ 975 w 2052"/>
              <a:gd name="T87" fmla="*/ 1491 h 3072"/>
              <a:gd name="T88" fmla="*/ 961 w 2052"/>
              <a:gd name="T89" fmla="*/ 1468 h 3072"/>
              <a:gd name="T90" fmla="*/ 966 w 2052"/>
              <a:gd name="T91" fmla="*/ 1459 h 3072"/>
              <a:gd name="T92" fmla="*/ 1161 w 2052"/>
              <a:gd name="T93" fmla="*/ 1303 h 3072"/>
              <a:gd name="T94" fmla="*/ 695 w 2052"/>
              <a:gd name="T95" fmla="*/ 2979 h 3072"/>
              <a:gd name="T96" fmla="*/ 1584 w 2052"/>
              <a:gd name="T97" fmla="*/ 2492 h 3072"/>
              <a:gd name="T98" fmla="*/ 1328 w 2052"/>
              <a:gd name="T99" fmla="*/ 1271 h 3072"/>
              <a:gd name="T100" fmla="*/ 1234 w 2052"/>
              <a:gd name="T101" fmla="*/ 1170 h 3072"/>
              <a:gd name="T102" fmla="*/ 1204 w 2052"/>
              <a:gd name="T103" fmla="*/ 1159 h 3072"/>
              <a:gd name="T104" fmla="*/ 1189 w 2052"/>
              <a:gd name="T105" fmla="*/ 1162 h 3072"/>
              <a:gd name="T106" fmla="*/ 826 w 2052"/>
              <a:gd name="T107" fmla="*/ 1239 h 3072"/>
              <a:gd name="T108" fmla="*/ 1227 w 2052"/>
              <a:gd name="T109" fmla="*/ 937 h 3072"/>
              <a:gd name="T110" fmla="*/ 766 w 2052"/>
              <a:gd name="T111" fmla="*/ 1167 h 3072"/>
              <a:gd name="T112" fmla="*/ 861 w 2052"/>
              <a:gd name="T113" fmla="*/ 1430 h 3072"/>
              <a:gd name="T114" fmla="*/ 696 w 2052"/>
              <a:gd name="T115" fmla="*/ 786 h 3072"/>
              <a:gd name="T116" fmla="*/ 93 w 2052"/>
              <a:gd name="T117" fmla="*/ 486 h 3072"/>
              <a:gd name="T118" fmla="*/ 1777 w 2052"/>
              <a:gd name="T119" fmla="*/ 692 h 3072"/>
              <a:gd name="T120" fmla="*/ 93 w 2052"/>
              <a:gd name="T121" fmla="*/ 692 h 3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52" h="3072">
                <a:moveTo>
                  <a:pt x="0" y="462"/>
                </a:moveTo>
                <a:lnTo>
                  <a:pt x="0" y="739"/>
                </a:lnTo>
                <a:cubicBezTo>
                  <a:pt x="0" y="765"/>
                  <a:pt x="20" y="786"/>
                  <a:pt x="46" y="786"/>
                </a:cubicBezTo>
                <a:lnTo>
                  <a:pt x="602" y="786"/>
                </a:lnTo>
                <a:lnTo>
                  <a:pt x="605" y="1431"/>
                </a:lnTo>
                <a:lnTo>
                  <a:pt x="412" y="1431"/>
                </a:lnTo>
                <a:cubicBezTo>
                  <a:pt x="359" y="1431"/>
                  <a:pt x="315" y="1474"/>
                  <a:pt x="315" y="1528"/>
                </a:cubicBezTo>
                <a:lnTo>
                  <a:pt x="315" y="1694"/>
                </a:lnTo>
                <a:cubicBezTo>
                  <a:pt x="315" y="1712"/>
                  <a:pt x="321" y="1729"/>
                  <a:pt x="330" y="1744"/>
                </a:cubicBezTo>
                <a:cubicBezTo>
                  <a:pt x="321" y="1759"/>
                  <a:pt x="315" y="1775"/>
                  <a:pt x="315" y="1794"/>
                </a:cubicBezTo>
                <a:lnTo>
                  <a:pt x="315" y="1960"/>
                </a:lnTo>
                <a:cubicBezTo>
                  <a:pt x="315" y="1978"/>
                  <a:pt x="321" y="1995"/>
                  <a:pt x="330" y="2010"/>
                </a:cubicBezTo>
                <a:cubicBezTo>
                  <a:pt x="321" y="2025"/>
                  <a:pt x="315" y="2042"/>
                  <a:pt x="315" y="2060"/>
                </a:cubicBezTo>
                <a:lnTo>
                  <a:pt x="315" y="2226"/>
                </a:lnTo>
                <a:cubicBezTo>
                  <a:pt x="315" y="2245"/>
                  <a:pt x="321" y="2261"/>
                  <a:pt x="330" y="2276"/>
                </a:cubicBezTo>
                <a:cubicBezTo>
                  <a:pt x="321" y="2291"/>
                  <a:pt x="315" y="2308"/>
                  <a:pt x="315" y="2326"/>
                </a:cubicBezTo>
                <a:lnTo>
                  <a:pt x="315" y="2492"/>
                </a:lnTo>
                <a:cubicBezTo>
                  <a:pt x="315" y="2546"/>
                  <a:pt x="359" y="2589"/>
                  <a:pt x="412" y="2589"/>
                </a:cubicBezTo>
                <a:lnTo>
                  <a:pt x="412" y="2589"/>
                </a:lnTo>
                <a:lnTo>
                  <a:pt x="605" y="2589"/>
                </a:lnTo>
                <a:lnTo>
                  <a:pt x="605" y="2599"/>
                </a:lnTo>
                <a:cubicBezTo>
                  <a:pt x="603" y="2605"/>
                  <a:pt x="602" y="2611"/>
                  <a:pt x="602" y="2617"/>
                </a:cubicBezTo>
                <a:lnTo>
                  <a:pt x="602" y="3025"/>
                </a:lnTo>
                <a:cubicBezTo>
                  <a:pt x="602" y="3051"/>
                  <a:pt x="623" y="3072"/>
                  <a:pt x="649" y="3072"/>
                </a:cubicBezTo>
                <a:lnTo>
                  <a:pt x="1208" y="3072"/>
                </a:lnTo>
                <a:cubicBezTo>
                  <a:pt x="1234" y="3072"/>
                  <a:pt x="1255" y="3051"/>
                  <a:pt x="1255" y="3025"/>
                </a:cubicBezTo>
                <a:lnTo>
                  <a:pt x="1255" y="2551"/>
                </a:lnTo>
                <a:cubicBezTo>
                  <a:pt x="1257" y="2554"/>
                  <a:pt x="1260" y="2558"/>
                  <a:pt x="1263" y="2561"/>
                </a:cubicBezTo>
                <a:cubicBezTo>
                  <a:pt x="1281" y="2579"/>
                  <a:pt x="1306" y="2589"/>
                  <a:pt x="1331" y="2589"/>
                </a:cubicBezTo>
                <a:lnTo>
                  <a:pt x="1581" y="2589"/>
                </a:lnTo>
                <a:cubicBezTo>
                  <a:pt x="1632" y="2589"/>
                  <a:pt x="1673" y="2550"/>
                  <a:pt x="1677" y="2500"/>
                </a:cubicBezTo>
                <a:cubicBezTo>
                  <a:pt x="1681" y="2550"/>
                  <a:pt x="1722" y="2589"/>
                  <a:pt x="1773" y="2589"/>
                </a:cubicBezTo>
                <a:lnTo>
                  <a:pt x="1956" y="2589"/>
                </a:lnTo>
                <a:lnTo>
                  <a:pt x="1956" y="2589"/>
                </a:lnTo>
                <a:cubicBezTo>
                  <a:pt x="2009" y="2589"/>
                  <a:pt x="2052" y="2546"/>
                  <a:pt x="2052" y="2492"/>
                </a:cubicBezTo>
                <a:lnTo>
                  <a:pt x="2052" y="1528"/>
                </a:lnTo>
                <a:cubicBezTo>
                  <a:pt x="2052" y="1502"/>
                  <a:pt x="2042" y="1478"/>
                  <a:pt x="2024" y="1459"/>
                </a:cubicBezTo>
                <a:cubicBezTo>
                  <a:pt x="2006" y="1441"/>
                  <a:pt x="1982" y="1431"/>
                  <a:pt x="1956" y="1431"/>
                </a:cubicBezTo>
                <a:lnTo>
                  <a:pt x="1773" y="1431"/>
                </a:lnTo>
                <a:cubicBezTo>
                  <a:pt x="1747" y="1431"/>
                  <a:pt x="1723" y="1441"/>
                  <a:pt x="1704" y="1459"/>
                </a:cubicBezTo>
                <a:cubicBezTo>
                  <a:pt x="1690" y="1474"/>
                  <a:pt x="1681" y="1491"/>
                  <a:pt x="1678" y="1511"/>
                </a:cubicBezTo>
                <a:lnTo>
                  <a:pt x="1678" y="1261"/>
                </a:lnTo>
                <a:cubicBezTo>
                  <a:pt x="1678" y="1257"/>
                  <a:pt x="1678" y="1253"/>
                  <a:pt x="1677" y="1250"/>
                </a:cubicBezTo>
                <a:cubicBezTo>
                  <a:pt x="1680" y="1218"/>
                  <a:pt x="1668" y="1187"/>
                  <a:pt x="1644" y="1167"/>
                </a:cubicBezTo>
                <a:lnTo>
                  <a:pt x="1282" y="861"/>
                </a:lnTo>
                <a:cubicBezTo>
                  <a:pt x="1279" y="859"/>
                  <a:pt x="1273" y="854"/>
                  <a:pt x="1262" y="850"/>
                </a:cubicBezTo>
                <a:cubicBezTo>
                  <a:pt x="1263" y="846"/>
                  <a:pt x="1264" y="842"/>
                  <a:pt x="1264" y="838"/>
                </a:cubicBezTo>
                <a:lnTo>
                  <a:pt x="1264" y="786"/>
                </a:lnTo>
                <a:lnTo>
                  <a:pt x="1824" y="786"/>
                </a:lnTo>
                <a:cubicBezTo>
                  <a:pt x="1850" y="786"/>
                  <a:pt x="1871" y="765"/>
                  <a:pt x="1871" y="739"/>
                </a:cubicBezTo>
                <a:lnTo>
                  <a:pt x="1871" y="47"/>
                </a:lnTo>
                <a:cubicBezTo>
                  <a:pt x="1871" y="21"/>
                  <a:pt x="1850" y="0"/>
                  <a:pt x="1824" y="0"/>
                </a:cubicBezTo>
                <a:lnTo>
                  <a:pt x="591" y="0"/>
                </a:lnTo>
                <a:cubicBezTo>
                  <a:pt x="581" y="0"/>
                  <a:pt x="571" y="3"/>
                  <a:pt x="563" y="10"/>
                </a:cubicBezTo>
                <a:lnTo>
                  <a:pt x="18" y="425"/>
                </a:lnTo>
                <a:cubicBezTo>
                  <a:pt x="6" y="434"/>
                  <a:pt x="0" y="448"/>
                  <a:pt x="0" y="462"/>
                </a:cubicBezTo>
                <a:close/>
                <a:moveTo>
                  <a:pt x="1773" y="1525"/>
                </a:moveTo>
                <a:lnTo>
                  <a:pt x="1959" y="1528"/>
                </a:lnTo>
                <a:lnTo>
                  <a:pt x="1959" y="2492"/>
                </a:lnTo>
                <a:cubicBezTo>
                  <a:pt x="1959" y="2494"/>
                  <a:pt x="1958" y="2495"/>
                  <a:pt x="1956" y="2495"/>
                </a:cubicBezTo>
                <a:lnTo>
                  <a:pt x="1770" y="2492"/>
                </a:lnTo>
                <a:lnTo>
                  <a:pt x="1773" y="1525"/>
                </a:lnTo>
                <a:close/>
                <a:moveTo>
                  <a:pt x="412" y="1524"/>
                </a:moveTo>
                <a:lnTo>
                  <a:pt x="652" y="1524"/>
                </a:lnTo>
                <a:lnTo>
                  <a:pt x="889" y="1528"/>
                </a:lnTo>
                <a:lnTo>
                  <a:pt x="885" y="1697"/>
                </a:lnTo>
                <a:lnTo>
                  <a:pt x="652" y="1697"/>
                </a:lnTo>
                <a:lnTo>
                  <a:pt x="409" y="1694"/>
                </a:lnTo>
                <a:lnTo>
                  <a:pt x="412" y="1524"/>
                </a:lnTo>
                <a:close/>
                <a:moveTo>
                  <a:pt x="412" y="2229"/>
                </a:moveTo>
                <a:cubicBezTo>
                  <a:pt x="411" y="2229"/>
                  <a:pt x="410" y="2230"/>
                  <a:pt x="409" y="2230"/>
                </a:cubicBezTo>
                <a:lnTo>
                  <a:pt x="409" y="2226"/>
                </a:lnTo>
                <a:lnTo>
                  <a:pt x="412" y="2057"/>
                </a:lnTo>
                <a:lnTo>
                  <a:pt x="654" y="2057"/>
                </a:lnTo>
                <a:lnTo>
                  <a:pt x="888" y="2060"/>
                </a:lnTo>
                <a:lnTo>
                  <a:pt x="885" y="2229"/>
                </a:lnTo>
                <a:lnTo>
                  <a:pt x="412" y="2229"/>
                </a:lnTo>
                <a:close/>
                <a:moveTo>
                  <a:pt x="409" y="1960"/>
                </a:moveTo>
                <a:lnTo>
                  <a:pt x="412" y="1791"/>
                </a:lnTo>
                <a:lnTo>
                  <a:pt x="652" y="1791"/>
                </a:lnTo>
                <a:lnTo>
                  <a:pt x="889" y="1794"/>
                </a:lnTo>
                <a:lnTo>
                  <a:pt x="885" y="1963"/>
                </a:lnTo>
                <a:lnTo>
                  <a:pt x="412" y="1963"/>
                </a:lnTo>
                <a:cubicBezTo>
                  <a:pt x="411" y="1963"/>
                  <a:pt x="410" y="1964"/>
                  <a:pt x="409" y="1964"/>
                </a:cubicBezTo>
                <a:lnTo>
                  <a:pt x="409" y="1960"/>
                </a:lnTo>
                <a:close/>
                <a:moveTo>
                  <a:pt x="412" y="2542"/>
                </a:moveTo>
                <a:lnTo>
                  <a:pt x="409" y="2492"/>
                </a:lnTo>
                <a:lnTo>
                  <a:pt x="412" y="2323"/>
                </a:lnTo>
                <a:lnTo>
                  <a:pt x="654" y="2323"/>
                </a:lnTo>
                <a:lnTo>
                  <a:pt x="888" y="2326"/>
                </a:lnTo>
                <a:lnTo>
                  <a:pt x="885" y="2496"/>
                </a:lnTo>
                <a:lnTo>
                  <a:pt x="652" y="2496"/>
                </a:lnTo>
                <a:lnTo>
                  <a:pt x="652" y="2496"/>
                </a:lnTo>
                <a:lnTo>
                  <a:pt x="412" y="2496"/>
                </a:lnTo>
                <a:lnTo>
                  <a:pt x="412" y="2542"/>
                </a:lnTo>
                <a:close/>
                <a:moveTo>
                  <a:pt x="695" y="2979"/>
                </a:moveTo>
                <a:lnTo>
                  <a:pt x="695" y="2635"/>
                </a:lnTo>
                <a:cubicBezTo>
                  <a:pt x="698" y="2630"/>
                  <a:pt x="699" y="2624"/>
                  <a:pt x="699" y="2617"/>
                </a:cubicBezTo>
                <a:lnTo>
                  <a:pt x="699" y="2589"/>
                </a:lnTo>
                <a:lnTo>
                  <a:pt x="885" y="2589"/>
                </a:lnTo>
                <a:cubicBezTo>
                  <a:pt x="939" y="2589"/>
                  <a:pt x="982" y="2546"/>
                  <a:pt x="982" y="2492"/>
                </a:cubicBezTo>
                <a:lnTo>
                  <a:pt x="982" y="2326"/>
                </a:lnTo>
                <a:cubicBezTo>
                  <a:pt x="982" y="2318"/>
                  <a:pt x="981" y="2310"/>
                  <a:pt x="979" y="2302"/>
                </a:cubicBezTo>
                <a:cubicBezTo>
                  <a:pt x="978" y="2300"/>
                  <a:pt x="977" y="2298"/>
                  <a:pt x="977" y="2296"/>
                </a:cubicBezTo>
                <a:cubicBezTo>
                  <a:pt x="975" y="2290"/>
                  <a:pt x="972" y="2285"/>
                  <a:pt x="970" y="2280"/>
                </a:cubicBezTo>
                <a:cubicBezTo>
                  <a:pt x="969" y="2279"/>
                  <a:pt x="969" y="2277"/>
                  <a:pt x="968" y="2276"/>
                </a:cubicBezTo>
                <a:cubicBezTo>
                  <a:pt x="969" y="2275"/>
                  <a:pt x="969" y="2274"/>
                  <a:pt x="969" y="2273"/>
                </a:cubicBezTo>
                <a:cubicBezTo>
                  <a:pt x="972" y="2268"/>
                  <a:pt x="975" y="2262"/>
                  <a:pt x="977" y="2256"/>
                </a:cubicBezTo>
                <a:cubicBezTo>
                  <a:pt x="977" y="2254"/>
                  <a:pt x="978" y="2252"/>
                  <a:pt x="979" y="2250"/>
                </a:cubicBezTo>
                <a:cubicBezTo>
                  <a:pt x="981" y="2242"/>
                  <a:pt x="982" y="2234"/>
                  <a:pt x="982" y="2226"/>
                </a:cubicBezTo>
                <a:lnTo>
                  <a:pt x="982" y="2060"/>
                </a:lnTo>
                <a:cubicBezTo>
                  <a:pt x="982" y="2052"/>
                  <a:pt x="981" y="2044"/>
                  <a:pt x="979" y="2036"/>
                </a:cubicBezTo>
                <a:cubicBezTo>
                  <a:pt x="978" y="2034"/>
                  <a:pt x="977" y="2032"/>
                  <a:pt x="977" y="2030"/>
                </a:cubicBezTo>
                <a:cubicBezTo>
                  <a:pt x="975" y="2024"/>
                  <a:pt x="972" y="2019"/>
                  <a:pt x="970" y="2014"/>
                </a:cubicBezTo>
                <a:cubicBezTo>
                  <a:pt x="969" y="2012"/>
                  <a:pt x="969" y="2011"/>
                  <a:pt x="968" y="2010"/>
                </a:cubicBezTo>
                <a:cubicBezTo>
                  <a:pt x="969" y="2009"/>
                  <a:pt x="969" y="2008"/>
                  <a:pt x="969" y="2007"/>
                </a:cubicBezTo>
                <a:cubicBezTo>
                  <a:pt x="972" y="2001"/>
                  <a:pt x="975" y="1996"/>
                  <a:pt x="977" y="1990"/>
                </a:cubicBezTo>
                <a:cubicBezTo>
                  <a:pt x="977" y="1988"/>
                  <a:pt x="978" y="1986"/>
                  <a:pt x="979" y="1983"/>
                </a:cubicBezTo>
                <a:cubicBezTo>
                  <a:pt x="981" y="1976"/>
                  <a:pt x="982" y="1968"/>
                  <a:pt x="982" y="1960"/>
                </a:cubicBezTo>
                <a:lnTo>
                  <a:pt x="982" y="1794"/>
                </a:lnTo>
                <a:cubicBezTo>
                  <a:pt x="982" y="1785"/>
                  <a:pt x="981" y="1778"/>
                  <a:pt x="979" y="1770"/>
                </a:cubicBezTo>
                <a:cubicBezTo>
                  <a:pt x="978" y="1768"/>
                  <a:pt x="977" y="1766"/>
                  <a:pt x="977" y="1764"/>
                </a:cubicBezTo>
                <a:cubicBezTo>
                  <a:pt x="975" y="1758"/>
                  <a:pt x="972" y="1753"/>
                  <a:pt x="970" y="1747"/>
                </a:cubicBezTo>
                <a:cubicBezTo>
                  <a:pt x="969" y="1746"/>
                  <a:pt x="969" y="1745"/>
                  <a:pt x="968" y="1744"/>
                </a:cubicBezTo>
                <a:cubicBezTo>
                  <a:pt x="969" y="1743"/>
                  <a:pt x="969" y="1741"/>
                  <a:pt x="970" y="1740"/>
                </a:cubicBezTo>
                <a:cubicBezTo>
                  <a:pt x="972" y="1735"/>
                  <a:pt x="975" y="1730"/>
                  <a:pt x="977" y="1724"/>
                </a:cubicBezTo>
                <a:cubicBezTo>
                  <a:pt x="977" y="1722"/>
                  <a:pt x="978" y="1720"/>
                  <a:pt x="979" y="1718"/>
                </a:cubicBezTo>
                <a:cubicBezTo>
                  <a:pt x="981" y="1710"/>
                  <a:pt x="982" y="1702"/>
                  <a:pt x="982" y="1694"/>
                </a:cubicBezTo>
                <a:lnTo>
                  <a:pt x="982" y="1528"/>
                </a:lnTo>
                <a:cubicBezTo>
                  <a:pt x="982" y="1521"/>
                  <a:pt x="981" y="1515"/>
                  <a:pt x="980" y="1509"/>
                </a:cubicBezTo>
                <a:cubicBezTo>
                  <a:pt x="980" y="1507"/>
                  <a:pt x="979" y="1505"/>
                  <a:pt x="978" y="1503"/>
                </a:cubicBezTo>
                <a:cubicBezTo>
                  <a:pt x="977" y="1499"/>
                  <a:pt x="976" y="1495"/>
                  <a:pt x="975" y="1491"/>
                </a:cubicBezTo>
                <a:cubicBezTo>
                  <a:pt x="974" y="1489"/>
                  <a:pt x="972" y="1486"/>
                  <a:pt x="971" y="1484"/>
                </a:cubicBezTo>
                <a:cubicBezTo>
                  <a:pt x="970" y="1481"/>
                  <a:pt x="968" y="1478"/>
                  <a:pt x="966" y="1475"/>
                </a:cubicBezTo>
                <a:cubicBezTo>
                  <a:pt x="965" y="1473"/>
                  <a:pt x="963" y="1471"/>
                  <a:pt x="961" y="1468"/>
                </a:cubicBezTo>
                <a:cubicBezTo>
                  <a:pt x="960" y="1466"/>
                  <a:pt x="958" y="1464"/>
                  <a:pt x="956" y="1462"/>
                </a:cubicBezTo>
                <a:cubicBezTo>
                  <a:pt x="959" y="1461"/>
                  <a:pt x="961" y="1460"/>
                  <a:pt x="964" y="1459"/>
                </a:cubicBezTo>
                <a:cubicBezTo>
                  <a:pt x="965" y="1459"/>
                  <a:pt x="965" y="1459"/>
                  <a:pt x="966" y="1459"/>
                </a:cubicBezTo>
                <a:cubicBezTo>
                  <a:pt x="971" y="1457"/>
                  <a:pt x="976" y="1455"/>
                  <a:pt x="981" y="1453"/>
                </a:cubicBezTo>
                <a:cubicBezTo>
                  <a:pt x="987" y="1450"/>
                  <a:pt x="992" y="1446"/>
                  <a:pt x="997" y="1442"/>
                </a:cubicBezTo>
                <a:lnTo>
                  <a:pt x="1161" y="1303"/>
                </a:lnTo>
                <a:lnTo>
                  <a:pt x="1161" y="2978"/>
                </a:lnTo>
                <a:lnTo>
                  <a:pt x="695" y="2978"/>
                </a:lnTo>
                <a:lnTo>
                  <a:pt x="695" y="2979"/>
                </a:lnTo>
                <a:close/>
                <a:moveTo>
                  <a:pt x="1584" y="1241"/>
                </a:moveTo>
                <a:cubicBezTo>
                  <a:pt x="1583" y="1248"/>
                  <a:pt x="1583" y="1254"/>
                  <a:pt x="1584" y="1261"/>
                </a:cubicBezTo>
                <a:lnTo>
                  <a:pt x="1584" y="2492"/>
                </a:lnTo>
                <a:cubicBezTo>
                  <a:pt x="1584" y="2494"/>
                  <a:pt x="1583" y="2495"/>
                  <a:pt x="1581" y="2495"/>
                </a:cubicBezTo>
                <a:lnTo>
                  <a:pt x="1328" y="2492"/>
                </a:lnTo>
                <a:lnTo>
                  <a:pt x="1328" y="1271"/>
                </a:lnTo>
                <a:cubicBezTo>
                  <a:pt x="1328" y="1257"/>
                  <a:pt x="1322" y="1244"/>
                  <a:pt x="1312" y="1235"/>
                </a:cubicBezTo>
                <a:lnTo>
                  <a:pt x="1238" y="1173"/>
                </a:lnTo>
                <a:cubicBezTo>
                  <a:pt x="1238" y="1173"/>
                  <a:pt x="1234" y="1170"/>
                  <a:pt x="1234" y="1170"/>
                </a:cubicBezTo>
                <a:cubicBezTo>
                  <a:pt x="1230" y="1166"/>
                  <a:pt x="1225" y="1163"/>
                  <a:pt x="1220" y="1162"/>
                </a:cubicBezTo>
                <a:cubicBezTo>
                  <a:pt x="1218" y="1161"/>
                  <a:pt x="1216" y="1161"/>
                  <a:pt x="1214" y="1161"/>
                </a:cubicBezTo>
                <a:cubicBezTo>
                  <a:pt x="1211" y="1160"/>
                  <a:pt x="1208" y="1159"/>
                  <a:pt x="1204" y="1159"/>
                </a:cubicBezTo>
                <a:lnTo>
                  <a:pt x="1204" y="1159"/>
                </a:lnTo>
                <a:cubicBezTo>
                  <a:pt x="1200" y="1159"/>
                  <a:pt x="1196" y="1160"/>
                  <a:pt x="1191" y="1161"/>
                </a:cubicBezTo>
                <a:cubicBezTo>
                  <a:pt x="1190" y="1162"/>
                  <a:pt x="1189" y="1161"/>
                  <a:pt x="1189" y="1162"/>
                </a:cubicBezTo>
                <a:cubicBezTo>
                  <a:pt x="1183" y="1164"/>
                  <a:pt x="1179" y="1166"/>
                  <a:pt x="1174" y="1170"/>
                </a:cubicBezTo>
                <a:lnTo>
                  <a:pt x="933" y="1370"/>
                </a:lnTo>
                <a:lnTo>
                  <a:pt x="826" y="1239"/>
                </a:lnTo>
                <a:cubicBezTo>
                  <a:pt x="826" y="1238"/>
                  <a:pt x="826" y="1238"/>
                  <a:pt x="826" y="1238"/>
                </a:cubicBezTo>
                <a:lnTo>
                  <a:pt x="1182" y="937"/>
                </a:lnTo>
                <a:cubicBezTo>
                  <a:pt x="1190" y="936"/>
                  <a:pt x="1218" y="936"/>
                  <a:pt x="1227" y="937"/>
                </a:cubicBezTo>
                <a:lnTo>
                  <a:pt x="1584" y="1241"/>
                </a:lnTo>
                <a:close/>
                <a:moveTo>
                  <a:pt x="1171" y="817"/>
                </a:moveTo>
                <a:lnTo>
                  <a:pt x="766" y="1167"/>
                </a:lnTo>
                <a:cubicBezTo>
                  <a:pt x="746" y="1184"/>
                  <a:pt x="734" y="1207"/>
                  <a:pt x="732" y="1233"/>
                </a:cubicBezTo>
                <a:cubicBezTo>
                  <a:pt x="729" y="1258"/>
                  <a:pt x="737" y="1283"/>
                  <a:pt x="754" y="1303"/>
                </a:cubicBezTo>
                <a:lnTo>
                  <a:pt x="861" y="1430"/>
                </a:lnTo>
                <a:cubicBezTo>
                  <a:pt x="862" y="1430"/>
                  <a:pt x="862" y="1431"/>
                  <a:pt x="862" y="1431"/>
                </a:cubicBezTo>
                <a:lnTo>
                  <a:pt x="699" y="1431"/>
                </a:lnTo>
                <a:lnTo>
                  <a:pt x="696" y="786"/>
                </a:lnTo>
                <a:lnTo>
                  <a:pt x="1171" y="786"/>
                </a:lnTo>
                <a:lnTo>
                  <a:pt x="1171" y="817"/>
                </a:lnTo>
                <a:close/>
                <a:moveTo>
                  <a:pt x="93" y="486"/>
                </a:moveTo>
                <a:lnTo>
                  <a:pt x="607" y="93"/>
                </a:lnTo>
                <a:lnTo>
                  <a:pt x="1777" y="93"/>
                </a:lnTo>
                <a:lnTo>
                  <a:pt x="1777" y="692"/>
                </a:lnTo>
                <a:lnTo>
                  <a:pt x="1218" y="692"/>
                </a:lnTo>
                <a:lnTo>
                  <a:pt x="649" y="692"/>
                </a:lnTo>
                <a:lnTo>
                  <a:pt x="93" y="692"/>
                </a:lnTo>
                <a:lnTo>
                  <a:pt x="93" y="4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6286" y="2213567"/>
            <a:ext cx="762000" cy="7620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47D7C3E-30D9-7E65-5C8E-08F4BA61D70F}"/>
              </a:ext>
            </a:extLst>
          </p:cNvPr>
          <p:cNvSpPr txBox="1"/>
          <p:nvPr/>
        </p:nvSpPr>
        <p:spPr>
          <a:xfrm>
            <a:off x="2169418" y="3059827"/>
            <a:ext cx="2085503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i="1">
                <a:cs typeface="Arial"/>
              </a:rPr>
              <a:t>Original pixel art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泪滴形 1"/>
          <p:cNvSpPr/>
          <p:nvPr/>
        </p:nvSpPr>
        <p:spPr>
          <a:xfrm>
            <a:off x="6053254" y="35187"/>
            <a:ext cx="6138746" cy="6138746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泪滴形 4"/>
          <p:cNvSpPr/>
          <p:nvPr/>
        </p:nvSpPr>
        <p:spPr>
          <a:xfrm>
            <a:off x="660402" y="2337812"/>
            <a:ext cx="766356" cy="766356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1473385" y="2462431"/>
            <a:ext cx="22132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/>
              <a:t>Make your tower high enough</a:t>
            </a:r>
          </a:p>
        </p:txBody>
      </p:sp>
      <p:sp>
        <p:nvSpPr>
          <p:cNvPr id="7" name="泪滴形 6"/>
          <p:cNvSpPr/>
          <p:nvPr/>
        </p:nvSpPr>
        <p:spPr>
          <a:xfrm>
            <a:off x="660402" y="4124345"/>
            <a:ext cx="766356" cy="766356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473385" y="4248964"/>
            <a:ext cx="20390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/>
              <a:t>Destroy all your enemies’ tower</a:t>
            </a:r>
          </a:p>
        </p:txBody>
      </p:sp>
      <p:sp>
        <p:nvSpPr>
          <p:cNvPr id="3" name="标题 2"/>
          <p:cNvSpPr>
            <a:spLocks noGrp="1"/>
          </p:cNvSpPr>
          <p:nvPr>
            <p:ph type="title"/>
          </p:nvPr>
        </p:nvSpPr>
        <p:spPr>
          <a:xfrm>
            <a:off x="217716" y="35187"/>
            <a:ext cx="10858500" cy="1517841"/>
          </a:xfrm>
        </p:spPr>
        <p:txBody>
          <a:bodyPr/>
          <a:lstStyle/>
          <a:p>
            <a:r>
              <a:rPr lang="en-GB" altLang="zh-CN">
                <a:latin typeface="Bell MT"/>
              </a:rPr>
              <a:t>Purpose of the Game: How</a:t>
            </a:r>
            <a:r>
              <a:rPr lang="en-GB" altLang="zh-CN" sz="3200" b="1">
                <a:latin typeface="Bell MT"/>
              </a:rPr>
              <a:t> to win</a:t>
            </a:r>
            <a:br>
              <a:rPr lang="en-GB" altLang="zh-CN" sz="3200" b="1">
                <a:latin typeface="Bell MT" panose="02020503060305020303" pitchFamily="18" charset="0"/>
              </a:rPr>
            </a:br>
            <a:endParaRPr lang="en-GB"/>
          </a:p>
        </p:txBody>
      </p:sp>
      <p:sp>
        <p:nvSpPr>
          <p:cNvPr id="4" name="文本框 3"/>
          <p:cNvSpPr txBox="1"/>
          <p:nvPr/>
        </p:nvSpPr>
        <p:spPr>
          <a:xfrm>
            <a:off x="7416800" y="2663151"/>
            <a:ext cx="39696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/>
              <a:t>Winning conditions change over levels, choose heroes carefully!</a:t>
            </a:r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093028" y="2381630"/>
            <a:ext cx="4650235" cy="1429943"/>
          </a:xfrm>
        </p:spPr>
        <p:txBody>
          <a:bodyPr wrap="square">
            <a:spAutoFit/>
          </a:bodyPr>
          <a:lstStyle/>
          <a:p>
            <a:r>
              <a:rPr lang="en-US" altLang="zh-CN" sz="4800">
                <a:latin typeface="Bell MT"/>
              </a:rPr>
              <a:t>Features And Goal</a:t>
            </a:r>
            <a:endParaRPr lang="zh-CN" altLang="en-US" sz="4800"/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0"/>
          </p:nvPr>
        </p:nvSpPr>
        <p:spPr>
          <a:xfrm>
            <a:off x="647195" y="519515"/>
            <a:ext cx="1492717" cy="1569660"/>
          </a:xfrm>
        </p:spPr>
        <p:txBody>
          <a:bodyPr/>
          <a:lstStyle/>
          <a:p>
            <a:r>
              <a:rPr lang="en-GB"/>
              <a:t>03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095072" y="2748951"/>
            <a:ext cx="4005943" cy="653064"/>
          </a:xfrm>
        </p:spPr>
        <p:txBody>
          <a:bodyPr>
            <a:spAutoFit/>
          </a:bodyPr>
          <a:lstStyle/>
          <a:p>
            <a:r>
              <a:rPr lang="en-US" altLang="zh-CN"/>
              <a:t>Challenges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095072" y="3849305"/>
            <a:ext cx="4005943" cy="359778"/>
          </a:xfrm>
        </p:spPr>
        <p:txBody>
          <a:bodyPr vert="horz" wrap="square" lIns="91440" tIns="45720" rIns="91440" bIns="45720" rtlCol="0" anchor="t">
            <a:spAutoFit/>
          </a:bodyPr>
          <a:lstStyle/>
          <a:p>
            <a:r>
              <a:rPr lang="en-US" altLang="zh-CN" sz="1600" i="1">
                <a:solidFill>
                  <a:srgbClr val="000000">
                    <a:alpha val="80000"/>
                  </a:srgbClr>
                </a:solidFill>
                <a:latin typeface="Bahnschrift"/>
              </a:rPr>
              <a:t>In design, code and  time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0"/>
          </p:nvPr>
        </p:nvSpPr>
        <p:spPr>
          <a:xfrm>
            <a:off x="647195" y="519515"/>
            <a:ext cx="1492717" cy="1569660"/>
          </a:xfrm>
        </p:spPr>
        <p:txBody>
          <a:bodyPr/>
          <a:lstStyle/>
          <a:p>
            <a:r>
              <a:rPr lang="en-GB"/>
              <a:t>04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泪滴形 23"/>
          <p:cNvSpPr/>
          <p:nvPr/>
        </p:nvSpPr>
        <p:spPr>
          <a:xfrm flipV="1">
            <a:off x="9095631" y="4361662"/>
            <a:ext cx="1997902" cy="1997902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8" name="组合 37"/>
          <p:cNvGrpSpPr/>
          <p:nvPr/>
        </p:nvGrpSpPr>
        <p:grpSpPr>
          <a:xfrm>
            <a:off x="9095631" y="1370279"/>
            <a:ext cx="1881305" cy="4565391"/>
            <a:chOff x="9301045" y="1975726"/>
            <a:chExt cx="1543984" cy="3746810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2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9301045" y="1975726"/>
              <a:ext cx="1543984" cy="1543984"/>
            </a:xfrm>
            <a:prstGeom prst="rect">
              <a:avLst/>
            </a:prstGeom>
          </p:spPr>
        </p:pic>
        <p:pic>
          <p:nvPicPr>
            <p:cNvPr id="29" name="图片 2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64090" y="3488155"/>
              <a:ext cx="1060987" cy="1060987"/>
            </a:xfrm>
            <a:prstGeom prst="rect">
              <a:avLst/>
            </a:prstGeom>
          </p:spPr>
        </p:pic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13221" y="4759813"/>
              <a:ext cx="962723" cy="962723"/>
            </a:xfrm>
            <a:prstGeom prst="rect">
              <a:avLst/>
            </a:prstGeom>
          </p:spPr>
        </p:pic>
      </p:grpSp>
      <p:sp>
        <p:nvSpPr>
          <p:cNvPr id="32" name="标题 22"/>
          <p:cNvSpPr txBox="1"/>
          <p:nvPr/>
        </p:nvSpPr>
        <p:spPr>
          <a:xfrm>
            <a:off x="660402" y="471358"/>
            <a:ext cx="10858500" cy="540854"/>
          </a:xfrm>
          <a:prstGeom prst="rect">
            <a:avLst/>
          </a:prstGeom>
        </p:spPr>
        <p:txBody>
          <a:bodyPr vert="horz" lIns="91440" tIns="45720" rIns="91440" bIns="45720" rtlCol="0" anchor="b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1"/>
                </a:solidFill>
                <a:latin typeface="Bell MT" panose="02020503060305020303" pitchFamily="18" charset="0"/>
                <a:ea typeface="+mj-ea"/>
                <a:cs typeface="+mj-cs"/>
              </a:defRPr>
            </a:lvl1pPr>
          </a:lstStyle>
          <a:p>
            <a:r>
              <a:rPr lang="en-US" altLang="zh-CN"/>
              <a:t>About Our Team</a:t>
            </a:r>
            <a:endParaRPr lang="en-GB"/>
          </a:p>
        </p:txBody>
      </p:sp>
      <p:grpSp>
        <p:nvGrpSpPr>
          <p:cNvPr id="39" name="组合 38"/>
          <p:cNvGrpSpPr/>
          <p:nvPr/>
        </p:nvGrpSpPr>
        <p:grpSpPr>
          <a:xfrm>
            <a:off x="5361171" y="747762"/>
            <a:ext cx="3767768" cy="4930743"/>
            <a:chOff x="5313326" y="1348009"/>
            <a:chExt cx="3767768" cy="4145908"/>
          </a:xfrm>
        </p:grpSpPr>
        <p:grpSp>
          <p:nvGrpSpPr>
            <p:cNvPr id="3" name="组合 2"/>
            <p:cNvGrpSpPr/>
            <p:nvPr/>
          </p:nvGrpSpPr>
          <p:grpSpPr>
            <a:xfrm>
              <a:off x="5313326" y="1348009"/>
              <a:ext cx="2764883" cy="4145908"/>
              <a:chOff x="5029754" y="2196819"/>
              <a:chExt cx="2764883" cy="2476271"/>
            </a:xfrm>
          </p:grpSpPr>
          <p:sp>
            <p:nvSpPr>
              <p:cNvPr id="21" name="文本框 20"/>
              <p:cNvSpPr txBox="1"/>
              <p:nvPr/>
            </p:nvSpPr>
            <p:spPr>
              <a:xfrm>
                <a:off x="5029754" y="2196819"/>
                <a:ext cx="2535045" cy="2205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>
                    <a:latin typeface="Century Schoolbook" panose="02040604050505020304" pitchFamily="18" charset="0"/>
                  </a:rPr>
                  <a:t>何述韬 </a:t>
                </a:r>
                <a:r>
                  <a:rPr lang="en-US" altLang="zh-CN" b="1">
                    <a:latin typeface="Century Schoolbook" panose="02040604050505020304" pitchFamily="18" charset="0"/>
                  </a:rPr>
                  <a:t>He </a:t>
                </a:r>
                <a:r>
                  <a:rPr lang="en-US" altLang="zh-CN" b="1" err="1">
                    <a:latin typeface="Century Schoolbook" panose="02040604050505020304" pitchFamily="18" charset="0"/>
                  </a:rPr>
                  <a:t>ShuTao</a:t>
                </a:r>
                <a:endParaRPr lang="en-US" altLang="zh-CN" b="1">
                  <a:latin typeface="Century Schoolbook" panose="02040604050505020304" pitchFamily="18" charset="0"/>
                </a:endParaRPr>
              </a:p>
            </p:txBody>
          </p:sp>
          <p:sp>
            <p:nvSpPr>
              <p:cNvPr id="19" name="文本框 18"/>
              <p:cNvSpPr txBox="1"/>
              <p:nvPr/>
            </p:nvSpPr>
            <p:spPr>
              <a:xfrm>
                <a:off x="5029754" y="2948711"/>
                <a:ext cx="2535045" cy="2205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>
                    <a:latin typeface="Century Schoolbook" panose="02040604050505020304" pitchFamily="18" charset="0"/>
                  </a:rPr>
                  <a:t>石简睿 </a:t>
                </a:r>
                <a:r>
                  <a:rPr lang="en-US" altLang="zh-CN" b="1">
                    <a:latin typeface="Century Schoolbook" panose="02040604050505020304" pitchFamily="18" charset="0"/>
                  </a:rPr>
                  <a:t>Shi </a:t>
                </a:r>
                <a:r>
                  <a:rPr lang="en-US" altLang="zh-CN" b="1" err="1">
                    <a:latin typeface="Century Schoolbook" panose="02040604050505020304" pitchFamily="18" charset="0"/>
                  </a:rPr>
                  <a:t>JianRui</a:t>
                </a:r>
                <a:endParaRPr lang="en-US" altLang="zh-CN" b="1">
                  <a:latin typeface="Century Schoolbook" panose="02040604050505020304" pitchFamily="18" charset="0"/>
                </a:endParaRPr>
              </a:p>
            </p:txBody>
          </p:sp>
          <p:sp>
            <p:nvSpPr>
              <p:cNvPr id="17" name="文本框 16"/>
              <p:cNvSpPr txBox="1"/>
              <p:nvPr/>
            </p:nvSpPr>
            <p:spPr>
              <a:xfrm>
                <a:off x="5029754" y="3700603"/>
                <a:ext cx="2764883" cy="2205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>
                    <a:latin typeface="Century Schoolbook" panose="02040604050505020304" pitchFamily="18" charset="0"/>
                  </a:rPr>
                  <a:t>万骁扬 </a:t>
                </a:r>
                <a:r>
                  <a:rPr lang="en-US" altLang="zh-CN" b="1">
                    <a:latin typeface="Century Schoolbook" panose="02040604050505020304" pitchFamily="18" charset="0"/>
                  </a:rPr>
                  <a:t>Wan </a:t>
                </a:r>
                <a:r>
                  <a:rPr lang="en-US" altLang="zh-CN" b="1" err="1">
                    <a:latin typeface="Century Schoolbook" panose="02040604050505020304" pitchFamily="18" charset="0"/>
                  </a:rPr>
                  <a:t>XiaoYang</a:t>
                </a:r>
                <a:endParaRPr lang="en-US" altLang="zh-CN" b="1">
                  <a:latin typeface="Century Schoolbook" panose="02040604050505020304" pitchFamily="18" charset="0"/>
                </a:endParaRPr>
              </a:p>
            </p:txBody>
          </p:sp>
          <p:sp>
            <p:nvSpPr>
              <p:cNvPr id="15" name="文本框 14"/>
              <p:cNvSpPr txBox="1"/>
              <p:nvPr/>
            </p:nvSpPr>
            <p:spPr>
              <a:xfrm>
                <a:off x="5029754" y="4452495"/>
                <a:ext cx="2535045" cy="2205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>
                    <a:latin typeface="Century Schoolbook" panose="02040604050505020304" pitchFamily="18" charset="0"/>
                  </a:rPr>
                  <a:t>张艺耀 </a:t>
                </a:r>
                <a:r>
                  <a:rPr lang="en-US" altLang="zh-CN" b="1">
                    <a:latin typeface="Century Schoolbook" panose="02040604050505020304" pitchFamily="18" charset="0"/>
                  </a:rPr>
                  <a:t>Zhang </a:t>
                </a:r>
                <a:r>
                  <a:rPr lang="en-US" altLang="zh-CN" b="1" err="1">
                    <a:latin typeface="Century Schoolbook" panose="02040604050505020304" pitchFamily="18" charset="0"/>
                  </a:rPr>
                  <a:t>YiYao</a:t>
                </a:r>
                <a:endParaRPr lang="en-US" altLang="zh-CN" b="1">
                  <a:latin typeface="Century Schoolbook" panose="02040604050505020304" pitchFamily="18" charset="0"/>
                </a:endParaRPr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7889959" y="1348009"/>
              <a:ext cx="1191135" cy="4145908"/>
              <a:chOff x="4773687" y="2196819"/>
              <a:chExt cx="3020950" cy="2476271"/>
            </a:xfrm>
          </p:grpSpPr>
          <p:sp>
            <p:nvSpPr>
              <p:cNvPr id="34" name="文本框 33"/>
              <p:cNvSpPr txBox="1"/>
              <p:nvPr/>
            </p:nvSpPr>
            <p:spPr>
              <a:xfrm>
                <a:off x="4773687" y="2196819"/>
                <a:ext cx="2790968" cy="32400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b="1">
                    <a:latin typeface="Century Schoolbook" panose="02040604050505020304" pitchFamily="18" charset="0"/>
                  </a:rPr>
                  <a:t>UESTC</a:t>
                </a:r>
              </a:p>
            </p:txBody>
          </p:sp>
          <p:sp>
            <p:nvSpPr>
              <p:cNvPr id="35" name="文本框 34"/>
              <p:cNvSpPr txBox="1"/>
              <p:nvPr/>
            </p:nvSpPr>
            <p:spPr>
              <a:xfrm>
                <a:off x="5029754" y="2948711"/>
                <a:ext cx="2535045" cy="2205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b="1">
                    <a:latin typeface="Century Schoolbook" panose="02040604050505020304" pitchFamily="18" charset="0"/>
                  </a:rPr>
                  <a:t>HITSZ</a:t>
                </a:r>
              </a:p>
            </p:txBody>
          </p:sp>
          <p:sp>
            <p:nvSpPr>
              <p:cNvPr id="36" name="文本框 35"/>
              <p:cNvSpPr txBox="1"/>
              <p:nvPr/>
            </p:nvSpPr>
            <p:spPr>
              <a:xfrm>
                <a:off x="5029754" y="3700603"/>
                <a:ext cx="2764883" cy="2205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b="1">
                    <a:latin typeface="Century Schoolbook" panose="02040604050505020304" pitchFamily="18" charset="0"/>
                  </a:rPr>
                  <a:t>ZJU</a:t>
                </a:r>
              </a:p>
            </p:txBody>
          </p:sp>
          <p:sp>
            <p:nvSpPr>
              <p:cNvPr id="37" name="文本框 36"/>
              <p:cNvSpPr txBox="1"/>
              <p:nvPr/>
            </p:nvSpPr>
            <p:spPr>
              <a:xfrm>
                <a:off x="5029754" y="4452495"/>
                <a:ext cx="2535045" cy="2205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b="1">
                    <a:latin typeface="Century Schoolbook" panose="02040604050505020304" pitchFamily="18" charset="0"/>
                  </a:rPr>
                  <a:t>USTC</a:t>
                </a:r>
              </a:p>
            </p:txBody>
          </p:sp>
        </p:grpSp>
      </p:grpSp>
      <p:pic>
        <p:nvPicPr>
          <p:cNvPr id="42" name="图片 41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2" t="24108" r="6110" b="42786"/>
          <a:stretch>
            <a:fillRect/>
          </a:stretch>
        </p:blipFill>
        <p:spPr>
          <a:xfrm>
            <a:off x="300760" y="2612107"/>
            <a:ext cx="4460704" cy="1633786"/>
          </a:xfrm>
          <a:prstGeom prst="rect">
            <a:avLst/>
          </a:prstGeom>
        </p:spPr>
      </p:pic>
      <p:pic>
        <p:nvPicPr>
          <p:cNvPr id="100" name="图片 99"/>
          <p:cNvPicPr/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340850" y="219075"/>
            <a:ext cx="1367790" cy="136779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784860" y="1348740"/>
            <a:ext cx="4574452" cy="4559941"/>
            <a:chOff x="784860" y="1243346"/>
            <a:chExt cx="4574452" cy="4559941"/>
          </a:xfrm>
        </p:grpSpPr>
        <p:sp>
          <p:nvSpPr>
            <p:cNvPr id="5" name="泪滴形 4"/>
            <p:cNvSpPr/>
            <p:nvPr/>
          </p:nvSpPr>
          <p:spPr>
            <a:xfrm flipH="1">
              <a:off x="3743124" y="4187099"/>
              <a:ext cx="1616188" cy="1616188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泪滴形 5"/>
            <p:cNvSpPr/>
            <p:nvPr/>
          </p:nvSpPr>
          <p:spPr>
            <a:xfrm>
              <a:off x="2068287" y="4187099"/>
              <a:ext cx="1616188" cy="1616188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泪滴形 6"/>
            <p:cNvSpPr/>
            <p:nvPr/>
          </p:nvSpPr>
          <p:spPr>
            <a:xfrm flipH="1" flipV="1">
              <a:off x="3743124" y="2534392"/>
              <a:ext cx="1616188" cy="1616188"/>
            </a:xfrm>
            <a:prstGeom prst="teardrop">
              <a:avLst/>
            </a:prstGeom>
            <a:solidFill>
              <a:srgbClr val="E8EAE9"/>
            </a:solidFill>
            <a:ln w="25400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</a:ln>
            <a:effectLst>
              <a:softEdge rad="254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784860" y="1243346"/>
              <a:ext cx="2792293" cy="2792293"/>
            </a:xfrm>
            <a:custGeom>
              <a:avLst/>
              <a:gdLst>
                <a:gd name="connsiteX0" fmla="*/ 1675547 w 3351094"/>
                <a:gd name="connsiteY0" fmla="*/ 0 h 3351094"/>
                <a:gd name="connsiteX1" fmla="*/ 3351094 w 3351094"/>
                <a:gd name="connsiteY1" fmla="*/ 1675547 h 3351094"/>
                <a:gd name="connsiteX2" fmla="*/ 3351094 w 3351094"/>
                <a:gd name="connsiteY2" fmla="*/ 3351094 h 3351094"/>
                <a:gd name="connsiteX3" fmla="*/ 1675547 w 3351094"/>
                <a:gd name="connsiteY3" fmla="*/ 3351094 h 3351094"/>
                <a:gd name="connsiteX4" fmla="*/ 0 w 3351094"/>
                <a:gd name="connsiteY4" fmla="*/ 1675547 h 3351094"/>
                <a:gd name="connsiteX5" fmla="*/ 1675547 w 3351094"/>
                <a:gd name="connsiteY5" fmla="*/ 0 h 335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1094" h="3351094">
                  <a:moveTo>
                    <a:pt x="1675547" y="0"/>
                  </a:moveTo>
                  <a:cubicBezTo>
                    <a:pt x="2600926" y="0"/>
                    <a:pt x="3351094" y="750168"/>
                    <a:pt x="3351094" y="1675547"/>
                  </a:cubicBezTo>
                  <a:lnTo>
                    <a:pt x="3351094" y="3351094"/>
                  </a:lnTo>
                  <a:lnTo>
                    <a:pt x="1675547" y="3351094"/>
                  </a:lnTo>
                  <a:cubicBezTo>
                    <a:pt x="750168" y="3351094"/>
                    <a:pt x="0" y="2600926"/>
                    <a:pt x="0" y="1675547"/>
                  </a:cubicBezTo>
                  <a:cubicBezTo>
                    <a:pt x="0" y="750168"/>
                    <a:pt x="750168" y="0"/>
                    <a:pt x="1675547" y="0"/>
                  </a:cubicBezTo>
                  <a:close/>
                </a:path>
              </a:pathLst>
            </a:custGeom>
            <a:blipFill>
              <a:blip r:embed="rId2" cstate="email">
                <a:grayscl/>
              </a:blip>
              <a:stretch>
                <a:fillRect/>
              </a:stretch>
            </a:blipFill>
            <a:ln w="762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2" name="文本框 11"/>
            <p:cNvSpPr txBox="1"/>
            <p:nvPr/>
          </p:nvSpPr>
          <p:spPr>
            <a:xfrm>
              <a:off x="4231520" y="3053886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2800" b="1"/>
                <a:t>01</a:t>
              </a:r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4231519" y="4706592"/>
              <a:ext cx="585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2800" b="1"/>
                <a:t>03</a:t>
              </a:r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2556681" y="4706592"/>
              <a:ext cx="585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2800" b="1"/>
                <a:t>02</a:t>
              </a: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593007" y="2450535"/>
            <a:ext cx="4521201" cy="923330"/>
            <a:chOff x="6642100" y="2713267"/>
            <a:chExt cx="4521201" cy="923330"/>
          </a:xfrm>
        </p:grpSpPr>
        <p:sp>
          <p:nvSpPr>
            <p:cNvPr id="18" name="文本框 17"/>
            <p:cNvSpPr txBox="1"/>
            <p:nvPr/>
          </p:nvSpPr>
          <p:spPr>
            <a:xfrm>
              <a:off x="6642100" y="2713267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/>
                <a:t>01</a:t>
              </a:r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7083245" y="2713267"/>
              <a:ext cx="4080056" cy="923330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en-US" altLang="zh-CN" b="1"/>
                <a:t>A solid and extendable managing system for the game. Support PvP and </a:t>
              </a:r>
              <a:r>
                <a:rPr lang="en-US" altLang="zh-CN" b="1" err="1"/>
                <a:t>PvE</a:t>
              </a:r>
              <a:r>
                <a:rPr lang="en-US" altLang="zh-CN" b="1"/>
                <a:t>.</a:t>
              </a:r>
              <a:endParaRPr lang="en-US" altLang="zh-CN" sz="1800" b="1">
                <a:cs typeface="Arial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6593007" y="3697487"/>
            <a:ext cx="4521201" cy="646331"/>
            <a:chOff x="6642100" y="4092660"/>
            <a:chExt cx="4521201" cy="646331"/>
          </a:xfrm>
        </p:grpSpPr>
        <p:sp>
          <p:nvSpPr>
            <p:cNvPr id="21" name="文本框 20"/>
            <p:cNvSpPr txBox="1"/>
            <p:nvPr/>
          </p:nvSpPr>
          <p:spPr>
            <a:xfrm>
              <a:off x="6642100" y="4092660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accent1"/>
                  </a:solidFill>
                </a:rPr>
                <a:t>02</a:t>
              </a:r>
            </a:p>
          </p:txBody>
        </p:sp>
        <p:sp>
          <p:nvSpPr>
            <p:cNvPr id="22" name="文本框 21"/>
            <p:cNvSpPr txBox="1"/>
            <p:nvPr/>
          </p:nvSpPr>
          <p:spPr>
            <a:xfrm>
              <a:off x="7083245" y="4092660"/>
              <a:ext cx="4080056" cy="646331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en-US" altLang="zh-CN" sz="1800" b="1"/>
                <a:t>3 unique levels and 3 </a:t>
              </a:r>
              <a:r>
                <a:rPr lang="en-US" altLang="zh-CN" b="1"/>
                <a:t>heroes </a:t>
              </a:r>
              <a:r>
                <a:rPr lang="en-US" altLang="zh-CN" sz="1800" b="1"/>
                <a:t>with distinct ability</a:t>
              </a: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6593007" y="4944440"/>
            <a:ext cx="4521201" cy="923330"/>
            <a:chOff x="6642100" y="5207172"/>
            <a:chExt cx="4521201" cy="923330"/>
          </a:xfrm>
        </p:grpSpPr>
        <p:sp>
          <p:nvSpPr>
            <p:cNvPr id="24" name="文本框 23"/>
            <p:cNvSpPr txBox="1"/>
            <p:nvPr/>
          </p:nvSpPr>
          <p:spPr>
            <a:xfrm>
              <a:off x="6642100" y="5207172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/>
                <a:t>03</a:t>
              </a: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7083245" y="5207172"/>
              <a:ext cx="4080056" cy="923330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en-US" altLang="zh-CN" b="1">
                  <a:cs typeface="Arial"/>
                </a:rPr>
                <a:t>Give players sense of achievement after they finish one level with their own strategy </a:t>
              </a:r>
              <a:endParaRPr lang="en-US" altLang="zh-CN" sz="1800" b="1">
                <a:cs typeface="Arial"/>
              </a:endParaRPr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>
                <a:latin typeface="Bell MT"/>
              </a:rPr>
              <a:t>Features And Goal</a:t>
            </a:r>
            <a:endParaRPr lang="en-GB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sz="4000"/>
              <a:t>Challenges</a:t>
            </a:r>
            <a:endParaRPr lang="zh-CN" altLang="en-US" sz="4000"/>
          </a:p>
        </p:txBody>
      </p:sp>
      <p:sp>
        <p:nvSpPr>
          <p:cNvPr id="28" name="泪滴形 27"/>
          <p:cNvSpPr/>
          <p:nvPr/>
        </p:nvSpPr>
        <p:spPr>
          <a:xfrm>
            <a:off x="6789008" y="4396814"/>
            <a:ext cx="2296159" cy="2458719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r>
              <a:rPr lang="en-GB">
                <a:solidFill>
                  <a:schemeClr val="accent6">
                    <a:lumMod val="10000"/>
                  </a:schemeClr>
                </a:solidFill>
                <a:cs typeface="Arial"/>
              </a:rPr>
              <a:t>Characters' skill design</a:t>
            </a:r>
          </a:p>
        </p:txBody>
      </p:sp>
      <p:sp>
        <p:nvSpPr>
          <p:cNvPr id="30" name="标题 3"/>
          <p:cNvSpPr txBox="1"/>
          <p:nvPr/>
        </p:nvSpPr>
        <p:spPr>
          <a:xfrm>
            <a:off x="1748040" y="744956"/>
            <a:ext cx="2238406" cy="10287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1"/>
                </a:solidFill>
                <a:latin typeface="Bell MT" panose="02020503060305020303" pitchFamily="18" charset="0"/>
                <a:ea typeface="+mj-ea"/>
                <a:cs typeface="+mj-cs"/>
              </a:defRPr>
            </a:lvl1pPr>
          </a:lstStyle>
          <a:p>
            <a:r>
              <a:rPr lang="en-US" altLang="zh-CN"/>
              <a:t>Technical</a:t>
            </a:r>
            <a:endParaRPr lang="zh-CN" altLang="en-US"/>
          </a:p>
        </p:txBody>
      </p:sp>
      <p:sp>
        <p:nvSpPr>
          <p:cNvPr id="31" name="标题 3"/>
          <p:cNvSpPr txBox="1"/>
          <p:nvPr/>
        </p:nvSpPr>
        <p:spPr>
          <a:xfrm>
            <a:off x="8205555" y="744956"/>
            <a:ext cx="1621839" cy="10287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1"/>
                </a:solidFill>
                <a:latin typeface="Bell MT" panose="02020503060305020303" pitchFamily="18" charset="0"/>
                <a:ea typeface="+mj-ea"/>
                <a:cs typeface="+mj-cs"/>
              </a:defRPr>
            </a:lvl1pPr>
          </a:lstStyle>
          <a:p>
            <a:r>
              <a:rPr lang="en-US" altLang="zh-CN"/>
              <a:t>Design</a:t>
            </a:r>
            <a:endParaRPr lang="zh-CN" altLang="en-US"/>
          </a:p>
        </p:txBody>
      </p:sp>
      <p:sp>
        <p:nvSpPr>
          <p:cNvPr id="33" name="泪滴形 32"/>
          <p:cNvSpPr/>
          <p:nvPr/>
        </p:nvSpPr>
        <p:spPr>
          <a:xfrm flipH="1">
            <a:off x="533587" y="2052171"/>
            <a:ext cx="2238406" cy="2238406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GB">
                <a:solidFill>
                  <a:schemeClr val="accent6">
                    <a:lumMod val="10000"/>
                  </a:schemeClr>
                </a:solidFill>
              </a:rPr>
              <a:t>Algorithm to control blocks’ status</a:t>
            </a:r>
            <a:endParaRPr lang="en-GB">
              <a:solidFill>
                <a:schemeClr val="accent6">
                  <a:lumMod val="10000"/>
                </a:schemeClr>
              </a:solidFill>
              <a:cs typeface="Arial"/>
            </a:endParaRPr>
          </a:p>
        </p:txBody>
      </p:sp>
      <p:sp>
        <p:nvSpPr>
          <p:cNvPr id="35" name="泪滴形 34"/>
          <p:cNvSpPr/>
          <p:nvPr/>
        </p:nvSpPr>
        <p:spPr>
          <a:xfrm flipH="1">
            <a:off x="2867243" y="2052171"/>
            <a:ext cx="2238406" cy="2238406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GB" sz="2000">
                <a:solidFill>
                  <a:schemeClr val="accent6">
                    <a:lumMod val="10000"/>
                  </a:schemeClr>
                </a:solidFill>
              </a:rPr>
              <a:t>AI in PVE</a:t>
            </a:r>
            <a:endParaRPr lang="en-GB" sz="2000">
              <a:solidFill>
                <a:schemeClr val="accent6">
                  <a:lumMod val="10000"/>
                </a:schemeClr>
              </a:solidFill>
              <a:cs typeface="Arial"/>
            </a:endParaRPr>
          </a:p>
        </p:txBody>
      </p:sp>
      <p:sp>
        <p:nvSpPr>
          <p:cNvPr id="36" name="泪滴形 35"/>
          <p:cNvSpPr/>
          <p:nvPr/>
        </p:nvSpPr>
        <p:spPr>
          <a:xfrm flipH="1">
            <a:off x="2867243" y="4450469"/>
            <a:ext cx="2238406" cy="2238406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GB">
                <a:solidFill>
                  <a:schemeClr val="accent6">
                    <a:lumMod val="10000"/>
                  </a:schemeClr>
                </a:solidFill>
                <a:cs typeface="Arial"/>
              </a:rPr>
              <a:t>Limited Time</a:t>
            </a:r>
          </a:p>
        </p:txBody>
      </p:sp>
      <p:sp>
        <p:nvSpPr>
          <p:cNvPr id="37" name="泪滴形 36"/>
          <p:cNvSpPr/>
          <p:nvPr/>
        </p:nvSpPr>
        <p:spPr>
          <a:xfrm flipH="1">
            <a:off x="628837" y="4394907"/>
            <a:ext cx="2238406" cy="2238406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GB" sz="1600">
                <a:solidFill>
                  <a:schemeClr val="accent6">
                    <a:lumMod val="10000"/>
                  </a:schemeClr>
                </a:solidFill>
                <a:cs typeface="Arial"/>
              </a:rPr>
              <a:t>Animation and effects </a:t>
            </a:r>
          </a:p>
        </p:txBody>
      </p:sp>
      <p:sp>
        <p:nvSpPr>
          <p:cNvPr id="38" name="泪滴形 37"/>
          <p:cNvSpPr/>
          <p:nvPr/>
        </p:nvSpPr>
        <p:spPr>
          <a:xfrm>
            <a:off x="9183774" y="4396812"/>
            <a:ext cx="2377440" cy="2407920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r>
              <a:rPr lang="en-GB">
                <a:solidFill>
                  <a:schemeClr val="accent6">
                    <a:lumMod val="10000"/>
                  </a:schemeClr>
                </a:solidFill>
                <a:cs typeface="Arial"/>
              </a:rPr>
              <a:t>It's hard to balance all the action  </a:t>
            </a:r>
            <a:endParaRPr lang="en-GB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40" name="泪滴形 39"/>
          <p:cNvSpPr/>
          <p:nvPr/>
        </p:nvSpPr>
        <p:spPr>
          <a:xfrm>
            <a:off x="9296924" y="2049947"/>
            <a:ext cx="2238406" cy="2238406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r>
              <a:rPr lang="en-GB">
                <a:solidFill>
                  <a:schemeClr val="accent6">
                    <a:lumMod val="10000"/>
                  </a:schemeClr>
                </a:solidFill>
                <a:cs typeface="Arial"/>
              </a:rPr>
              <a:t>Art design</a:t>
            </a:r>
          </a:p>
        </p:txBody>
      </p:sp>
      <p:sp>
        <p:nvSpPr>
          <p:cNvPr id="42" name="泪滴形 41"/>
          <p:cNvSpPr/>
          <p:nvPr/>
        </p:nvSpPr>
        <p:spPr>
          <a:xfrm>
            <a:off x="6791551" y="2046042"/>
            <a:ext cx="2289206" cy="2231293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r>
              <a:rPr lang="en-GB">
                <a:solidFill>
                  <a:schemeClr val="accent6">
                    <a:lumMod val="10000"/>
                  </a:schemeClr>
                </a:solidFill>
              </a:rPr>
              <a:t>It’s a brand</a:t>
            </a:r>
            <a:endParaRPr lang="en-US">
              <a:solidFill>
                <a:schemeClr val="accent6">
                  <a:lumMod val="10000"/>
                </a:schemeClr>
              </a:solidFill>
            </a:endParaRPr>
          </a:p>
          <a:p>
            <a:r>
              <a:rPr lang="en-GB">
                <a:solidFill>
                  <a:schemeClr val="accent6">
                    <a:lumMod val="10000"/>
                  </a:schemeClr>
                </a:solidFill>
              </a:rPr>
              <a:t>new idea, we need to consider everything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3"/>
          </p:nvPr>
        </p:nvSpPr>
        <p:spPr>
          <a:xfrm>
            <a:off x="5084641" y="3889160"/>
            <a:ext cx="5219700" cy="441916"/>
          </a:xfrm>
        </p:spPr>
        <p:txBody>
          <a:bodyPr>
            <a:spAutoFit/>
          </a:bodyPr>
          <a:lstStyle/>
          <a:p>
            <a:r>
              <a:rPr lang="en-US" altLang="zh-CN"/>
              <a:t>Thank you for watching.</a:t>
            </a:r>
          </a:p>
        </p:txBody>
      </p:sp>
      <p:sp>
        <p:nvSpPr>
          <p:cNvPr id="8" name="标题 7"/>
          <p:cNvSpPr>
            <a:spLocks noGrp="1"/>
          </p:cNvSpPr>
          <p:nvPr>
            <p:ph type="ctrTitle"/>
          </p:nvPr>
        </p:nvSpPr>
        <p:spPr>
          <a:xfrm>
            <a:off x="5084641" y="2564636"/>
            <a:ext cx="5219700" cy="1323439"/>
          </a:xfrm>
        </p:spPr>
        <p:txBody>
          <a:bodyPr>
            <a:spAutoFit/>
          </a:bodyPr>
          <a:lstStyle/>
          <a:p>
            <a:r>
              <a:rPr lang="en-GB"/>
              <a:t>THANKS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2" t="24108" r="6110" b="42786"/>
          <a:stretch>
            <a:fillRect/>
          </a:stretch>
        </p:blipFill>
        <p:spPr>
          <a:xfrm>
            <a:off x="377762" y="2775736"/>
            <a:ext cx="4460704" cy="163378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泪滴形 23"/>
          <p:cNvSpPr/>
          <p:nvPr/>
        </p:nvSpPr>
        <p:spPr>
          <a:xfrm flipV="1">
            <a:off x="9456704" y="4671016"/>
            <a:ext cx="1997902" cy="1997902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泪滴形 1"/>
          <p:cNvSpPr/>
          <p:nvPr/>
        </p:nvSpPr>
        <p:spPr>
          <a:xfrm flipH="1">
            <a:off x="660399" y="1130299"/>
            <a:ext cx="4343401" cy="4343401"/>
          </a:xfrm>
          <a:prstGeom prst="teardrop">
            <a:avLst/>
          </a:prstGeom>
          <a:solidFill>
            <a:srgbClr val="E8EAE9"/>
          </a:solidFill>
          <a:ln w="254000"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000" b="1">
                <a:solidFill>
                  <a:schemeClr val="accent6">
                    <a:lumMod val="10000"/>
                  </a:schemeClr>
                </a:solidFill>
                <a:latin typeface="Agency FB" panose="020B0503020202020204" pitchFamily="34" charset="0"/>
              </a:rPr>
              <a:t>Game proposal</a:t>
            </a:r>
            <a:endParaRPr lang="en-GB" sz="4000" b="1">
              <a:solidFill>
                <a:schemeClr val="accent6">
                  <a:lumMod val="10000"/>
                </a:schemeClr>
              </a:solidFill>
              <a:latin typeface="Agency FB" panose="020B0503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324266" y="2027439"/>
            <a:ext cx="5131389" cy="2637989"/>
            <a:chOff x="5085552" y="2314484"/>
            <a:chExt cx="5131389" cy="2637989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5134570" y="2742042"/>
              <a:ext cx="4965622" cy="0"/>
            </a:xfrm>
            <a:prstGeom prst="line">
              <a:avLst/>
            </a:prstGeom>
            <a:noFill/>
            <a:ln w="3175">
              <a:solidFill>
                <a:schemeClr val="accent1">
                  <a:shade val="50000"/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22" name="文本框 21"/>
            <p:cNvSpPr txBox="1"/>
            <p:nvPr/>
          </p:nvSpPr>
          <p:spPr>
            <a:xfrm>
              <a:off x="9746941" y="2314484"/>
              <a:ext cx="470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/>
              </a:lvl1pPr>
            </a:lstStyle>
            <a:p>
              <a:pPr algn="r"/>
              <a:r>
                <a:rPr lang="en-US" altLang="zh-CN"/>
                <a:t>01</a:t>
              </a:r>
              <a:endParaRPr lang="en-GB"/>
            </a:p>
          </p:txBody>
        </p:sp>
        <p:cxnSp>
          <p:nvCxnSpPr>
            <p:cNvPr id="6" name="直接连接符 5"/>
            <p:cNvCxnSpPr/>
            <p:nvPr/>
          </p:nvCxnSpPr>
          <p:spPr>
            <a:xfrm>
              <a:off x="5134570" y="3493934"/>
              <a:ext cx="4965622" cy="0"/>
            </a:xfrm>
            <a:prstGeom prst="line">
              <a:avLst/>
            </a:prstGeom>
            <a:noFill/>
            <a:ln w="3175">
              <a:solidFill>
                <a:schemeClr val="accent1">
                  <a:shade val="50000"/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7" name="组合 6"/>
            <p:cNvGrpSpPr/>
            <p:nvPr/>
          </p:nvGrpSpPr>
          <p:grpSpPr>
            <a:xfrm>
              <a:off x="5085553" y="2366096"/>
              <a:ext cx="5131388" cy="1092032"/>
              <a:chOff x="6151799" y="1953475"/>
              <a:chExt cx="5131388" cy="1092032"/>
            </a:xfrm>
          </p:grpSpPr>
          <p:sp>
            <p:nvSpPr>
              <p:cNvPr id="19" name="文本框 18"/>
              <p:cNvSpPr txBox="1"/>
              <p:nvPr/>
            </p:nvSpPr>
            <p:spPr>
              <a:xfrm>
                <a:off x="6151799" y="1953475"/>
                <a:ext cx="253504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000" b="1"/>
                  <a:t>“</a:t>
                </a:r>
                <a:r>
                  <a:rPr lang="en-US" altLang="zh-CN" sz="2000" b="1" i="1">
                    <a:latin typeface="Bell MT" panose="02020503060305020303" pitchFamily="18" charset="0"/>
                  </a:rPr>
                  <a:t>Build and Hit</a:t>
                </a:r>
                <a:r>
                  <a:rPr lang="en-US" altLang="zh-CN" sz="2000" b="1"/>
                  <a:t>”</a:t>
                </a:r>
              </a:p>
            </p:txBody>
          </p:sp>
          <p:sp>
            <p:nvSpPr>
              <p:cNvPr id="20" name="文本框 19"/>
              <p:cNvSpPr txBox="1"/>
              <p:nvPr/>
            </p:nvSpPr>
            <p:spPr>
              <a:xfrm>
                <a:off x="10813187" y="2706953"/>
                <a:ext cx="4700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1600" b="1"/>
                </a:lvl1pPr>
              </a:lstStyle>
              <a:p>
                <a:pPr algn="r"/>
                <a:r>
                  <a:rPr lang="en-US" altLang="zh-CN"/>
                  <a:t>02</a:t>
                </a:r>
                <a:endParaRPr lang="en-GB"/>
              </a:p>
            </p:txBody>
          </p:sp>
        </p:grpSp>
        <p:cxnSp>
          <p:nvCxnSpPr>
            <p:cNvPr id="8" name="直接连接符 7"/>
            <p:cNvCxnSpPr/>
            <p:nvPr/>
          </p:nvCxnSpPr>
          <p:spPr>
            <a:xfrm>
              <a:off x="5134570" y="4245826"/>
              <a:ext cx="4965622" cy="0"/>
            </a:xfrm>
            <a:prstGeom prst="line">
              <a:avLst/>
            </a:prstGeom>
            <a:noFill/>
            <a:ln w="3175">
              <a:solidFill>
                <a:schemeClr val="accent1">
                  <a:shade val="50000"/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9" name="组合 8"/>
            <p:cNvGrpSpPr/>
            <p:nvPr/>
          </p:nvGrpSpPr>
          <p:grpSpPr>
            <a:xfrm>
              <a:off x="5085553" y="3117988"/>
              <a:ext cx="5131388" cy="1090446"/>
              <a:chOff x="6151799" y="2512803"/>
              <a:chExt cx="5131388" cy="1090446"/>
            </a:xfrm>
          </p:grpSpPr>
          <p:sp>
            <p:nvSpPr>
              <p:cNvPr id="17" name="文本框 16"/>
              <p:cNvSpPr txBox="1"/>
              <p:nvPr/>
            </p:nvSpPr>
            <p:spPr>
              <a:xfrm>
                <a:off x="6151799" y="2512803"/>
                <a:ext cx="253504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000" b="1"/>
                  <a:t>How to play</a:t>
                </a:r>
              </a:p>
            </p:txBody>
          </p:sp>
          <p:sp>
            <p:nvSpPr>
              <p:cNvPr id="18" name="文本框 17"/>
              <p:cNvSpPr txBox="1"/>
              <p:nvPr/>
            </p:nvSpPr>
            <p:spPr>
              <a:xfrm>
                <a:off x="10813187" y="3264695"/>
                <a:ext cx="4700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1600" b="1"/>
                </a:lvl1pPr>
              </a:lstStyle>
              <a:p>
                <a:pPr algn="r"/>
                <a:r>
                  <a:rPr lang="en-US" altLang="zh-CN"/>
                  <a:t>03</a:t>
                </a:r>
                <a:endParaRPr lang="en-GB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>
              <a:off x="5085552" y="4522259"/>
              <a:ext cx="5131389" cy="430214"/>
              <a:chOff x="6151798" y="3724510"/>
              <a:chExt cx="5131389" cy="430214"/>
            </a:xfrm>
          </p:grpSpPr>
          <p:sp>
            <p:nvSpPr>
              <p:cNvPr id="15" name="文本框 14"/>
              <p:cNvSpPr txBox="1"/>
              <p:nvPr/>
            </p:nvSpPr>
            <p:spPr>
              <a:xfrm>
                <a:off x="6151798" y="3724510"/>
                <a:ext cx="369114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000" b="1"/>
                  <a:t>Challenges in Development</a:t>
                </a:r>
              </a:p>
            </p:txBody>
          </p:sp>
          <p:sp>
            <p:nvSpPr>
              <p:cNvPr id="16" name="文本框 15"/>
              <p:cNvSpPr txBox="1"/>
              <p:nvPr/>
            </p:nvSpPr>
            <p:spPr>
              <a:xfrm>
                <a:off x="10813187" y="3816170"/>
                <a:ext cx="4700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1600" b="1"/>
                </a:lvl1pPr>
              </a:lstStyle>
              <a:p>
                <a:pPr algn="r"/>
                <a:r>
                  <a:rPr lang="en-US" altLang="zh-CN"/>
                  <a:t>04</a:t>
                </a:r>
                <a:endParaRPr lang="en-GB"/>
              </a:p>
            </p:txBody>
          </p:sp>
        </p:grpSp>
      </p:grpSp>
      <p:sp>
        <p:nvSpPr>
          <p:cNvPr id="23" name="标题 22"/>
          <p:cNvSpPr>
            <a:spLocks noGrp="1"/>
          </p:cNvSpPr>
          <p:nvPr>
            <p:ph type="title"/>
          </p:nvPr>
        </p:nvSpPr>
        <p:spPr>
          <a:xfrm>
            <a:off x="660402" y="487846"/>
            <a:ext cx="10858500" cy="540854"/>
          </a:xfrm>
        </p:spPr>
        <p:txBody>
          <a:bodyPr>
            <a:spAutoFit/>
          </a:bodyPr>
          <a:lstStyle/>
          <a:p>
            <a:r>
              <a:rPr lang="en-GB"/>
              <a:t>CONTENTS</a:t>
            </a:r>
          </a:p>
        </p:txBody>
      </p:sp>
      <p:cxnSp>
        <p:nvCxnSpPr>
          <p:cNvPr id="45" name="直接连接符 44"/>
          <p:cNvCxnSpPr/>
          <p:nvPr/>
        </p:nvCxnSpPr>
        <p:spPr>
          <a:xfrm>
            <a:off x="5373284" y="4635324"/>
            <a:ext cx="4965622" cy="0"/>
          </a:xfrm>
          <a:prstGeom prst="line">
            <a:avLst/>
          </a:prstGeom>
          <a:noFill/>
          <a:ln w="3175">
            <a:solidFill>
              <a:schemeClr val="accent1">
                <a:shade val="5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6" name="文本框 45"/>
          <p:cNvSpPr txBox="1"/>
          <p:nvPr/>
        </p:nvSpPr>
        <p:spPr>
          <a:xfrm>
            <a:off x="5324266" y="3582835"/>
            <a:ext cx="25350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/>
              <a:t>Game Goal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095072" y="2748951"/>
            <a:ext cx="4005943" cy="653064"/>
          </a:xfrm>
        </p:spPr>
        <p:txBody>
          <a:bodyPr>
            <a:spAutoFit/>
          </a:bodyPr>
          <a:lstStyle/>
          <a:p>
            <a:r>
              <a:rPr lang="en-US" altLang="zh-CN"/>
              <a:t>Build and Hit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095072" y="3849305"/>
            <a:ext cx="4005943" cy="359778"/>
          </a:xfrm>
        </p:spPr>
        <p:txBody>
          <a:bodyPr>
            <a:spAutoFit/>
          </a:bodyPr>
          <a:lstStyle/>
          <a:p>
            <a:pPr lvl="0"/>
            <a:r>
              <a:rPr lang="en-US" altLang="zh-CN" sz="1600"/>
              <a:t>About the Game</a:t>
            </a:r>
            <a:endParaRPr lang="zh-CN" altLang="en-US" sz="1600" i="1">
              <a:latin typeface="Bahnschrift" panose="020B0502040204020203" pitchFamily="34" charset="0"/>
            </a:endParaRP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0"/>
          </p:nvPr>
        </p:nvSpPr>
        <p:spPr>
          <a:xfrm>
            <a:off x="647196" y="519515"/>
            <a:ext cx="1492716" cy="1569660"/>
          </a:xfrm>
        </p:spPr>
        <p:txBody>
          <a:bodyPr/>
          <a:lstStyle/>
          <a:p>
            <a:r>
              <a:rPr lang="en-GB"/>
              <a:t>01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Storyline</a:t>
            </a:r>
            <a:endParaRPr lang="zh-CN" altLang="en-US"/>
          </a:p>
        </p:txBody>
      </p:sp>
      <p:sp>
        <p:nvSpPr>
          <p:cNvPr id="126" name="文本框 125"/>
          <p:cNvSpPr txBox="1"/>
          <p:nvPr/>
        </p:nvSpPr>
        <p:spPr>
          <a:xfrm>
            <a:off x="660402" y="1050257"/>
            <a:ext cx="950387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latin typeface="Book Antiqua" panose="02040602050305030304" pitchFamily="18" charset="0"/>
              </a:rPr>
              <a:t>This is a story that takes place in Gehenna, a magical land.</a:t>
            </a:r>
          </a:p>
          <a:p>
            <a:r>
              <a:rPr lang="en-US" altLang="zh-CN" sz="2000">
                <a:latin typeface="Book Antiqua" panose="02040602050305030304" pitchFamily="18" charset="0"/>
              </a:rPr>
              <a:t>As the chosen warrior of your country, you need to participate in the tournament to earn your motherland honor and fame.</a:t>
            </a:r>
          </a:p>
          <a:p>
            <a:r>
              <a:rPr lang="en-US" altLang="zh-CN" sz="2000">
                <a:latin typeface="Book Antiqua" panose="02040602050305030304" pitchFamily="18" charset="0"/>
              </a:rPr>
              <a:t>And the way to decide the winner is to --</a:t>
            </a:r>
          </a:p>
        </p:txBody>
      </p:sp>
      <p:grpSp>
        <p:nvGrpSpPr>
          <p:cNvPr id="127" name="组合 126"/>
          <p:cNvGrpSpPr/>
          <p:nvPr/>
        </p:nvGrpSpPr>
        <p:grpSpPr>
          <a:xfrm>
            <a:off x="517917" y="2888228"/>
            <a:ext cx="3628660" cy="3192154"/>
            <a:chOff x="3482497" y="1338672"/>
            <a:chExt cx="5214307" cy="4587057"/>
          </a:xfrm>
        </p:grpSpPr>
        <p:sp>
          <p:nvSpPr>
            <p:cNvPr id="128" name="任意多边形: 形状 127"/>
            <p:cNvSpPr/>
            <p:nvPr/>
          </p:nvSpPr>
          <p:spPr>
            <a:xfrm flipH="1">
              <a:off x="3482497" y="1338672"/>
              <a:ext cx="5214307" cy="4587057"/>
            </a:xfrm>
            <a:custGeom>
              <a:avLst/>
              <a:gdLst>
                <a:gd name="connsiteX0" fmla="*/ 4892347 w 4893245"/>
                <a:gd name="connsiteY0" fmla="*/ 2567441 h 4304617"/>
                <a:gd name="connsiteX1" fmla="*/ 4467275 w 4893245"/>
                <a:gd name="connsiteY1" fmla="*/ 1773764 h 4304617"/>
                <a:gd name="connsiteX2" fmla="*/ 3295824 w 4893245"/>
                <a:gd name="connsiteY2" fmla="*/ 1280971 h 4304617"/>
                <a:gd name="connsiteX3" fmla="*/ 2601747 w 4893245"/>
                <a:gd name="connsiteY3" fmla="*/ 344561 h 4304617"/>
                <a:gd name="connsiteX4" fmla="*/ 1592408 w 4893245"/>
                <a:gd name="connsiteY4" fmla="*/ 752 h 4304617"/>
                <a:gd name="connsiteX5" fmla="*/ 339277 w 4893245"/>
                <a:gd name="connsiteY5" fmla="*/ 734002 h 4304617"/>
                <a:gd name="connsiteX6" fmla="*/ 41101 w 4893245"/>
                <a:gd name="connsiteY6" fmla="*/ 1415577 h 4304617"/>
                <a:gd name="connsiteX7" fmla="*/ 770392 w 4893245"/>
                <a:gd name="connsiteY7" fmla="*/ 3639500 h 4304617"/>
                <a:gd name="connsiteX8" fmla="*/ 1428630 w 4893245"/>
                <a:gd name="connsiteY8" fmla="*/ 4095619 h 4304617"/>
                <a:gd name="connsiteX9" fmla="*/ 3141006 w 4893245"/>
                <a:gd name="connsiteY9" fmla="*/ 4237518 h 4304617"/>
                <a:gd name="connsiteX10" fmla="*/ 4468316 w 4893245"/>
                <a:gd name="connsiteY10" fmla="*/ 3622205 h 4304617"/>
                <a:gd name="connsiteX11" fmla="*/ 4892347 w 4893245"/>
                <a:gd name="connsiteY11" fmla="*/ 2567441 h 430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93245" h="4304617">
                  <a:moveTo>
                    <a:pt x="4892347" y="2567441"/>
                  </a:moveTo>
                  <a:cubicBezTo>
                    <a:pt x="4881304" y="2269682"/>
                    <a:pt x="4753573" y="1984008"/>
                    <a:pt x="4467275" y="1773764"/>
                  </a:cubicBezTo>
                  <a:cubicBezTo>
                    <a:pt x="4123674" y="1521220"/>
                    <a:pt x="3628381" y="1547892"/>
                    <a:pt x="3295824" y="1280971"/>
                  </a:cubicBezTo>
                  <a:cubicBezTo>
                    <a:pt x="2984521" y="1030928"/>
                    <a:pt x="2899923" y="594811"/>
                    <a:pt x="2601747" y="344561"/>
                  </a:cubicBezTo>
                  <a:cubicBezTo>
                    <a:pt x="2319199" y="109416"/>
                    <a:pt x="1959742" y="-13022"/>
                    <a:pt x="1592408" y="752"/>
                  </a:cubicBezTo>
                  <a:cubicBezTo>
                    <a:pt x="1081487" y="21589"/>
                    <a:pt x="625993" y="319973"/>
                    <a:pt x="339277" y="734002"/>
                  </a:cubicBezTo>
                  <a:cubicBezTo>
                    <a:pt x="196511" y="939642"/>
                    <a:pt x="95227" y="1171160"/>
                    <a:pt x="41101" y="1415577"/>
                  </a:cubicBezTo>
                  <a:cubicBezTo>
                    <a:pt x="-125594" y="2176333"/>
                    <a:pt x="233426" y="3101699"/>
                    <a:pt x="770392" y="3639500"/>
                  </a:cubicBezTo>
                  <a:cubicBezTo>
                    <a:pt x="959904" y="3830699"/>
                    <a:pt x="1183046" y="3985329"/>
                    <a:pt x="1428630" y="4095619"/>
                  </a:cubicBezTo>
                  <a:cubicBezTo>
                    <a:pt x="1970389" y="4335660"/>
                    <a:pt x="2566741" y="4347537"/>
                    <a:pt x="3141006" y="4237518"/>
                  </a:cubicBezTo>
                  <a:cubicBezTo>
                    <a:pt x="3627964" y="4144377"/>
                    <a:pt x="4121798" y="3995602"/>
                    <a:pt x="4468316" y="3622205"/>
                  </a:cubicBezTo>
                  <a:cubicBezTo>
                    <a:pt x="4737529" y="3331738"/>
                    <a:pt x="4906725" y="2939796"/>
                    <a:pt x="4892347" y="2567441"/>
                  </a:cubicBezTo>
                  <a:close/>
                </a:path>
              </a:pathLst>
            </a:custGeom>
            <a:solidFill>
              <a:srgbClr val="F7E9F1"/>
            </a:solidFill>
            <a:ln w="208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4791742" y="1828800"/>
              <a:ext cx="2869519" cy="3878196"/>
              <a:chOff x="3533270" y="2191468"/>
              <a:chExt cx="2593985" cy="3505808"/>
            </a:xfrm>
          </p:grpSpPr>
          <p:sp>
            <p:nvSpPr>
              <p:cNvPr id="130" name="任意多边形: 形状 129"/>
              <p:cNvSpPr/>
              <p:nvPr/>
            </p:nvSpPr>
            <p:spPr>
              <a:xfrm>
                <a:off x="4506865" y="2558171"/>
                <a:ext cx="913393" cy="825481"/>
              </a:xfrm>
              <a:custGeom>
                <a:avLst/>
                <a:gdLst>
                  <a:gd name="connsiteX0" fmla="*/ 913345 w 913393"/>
                  <a:gd name="connsiteY0" fmla="*/ 212267 h 825481"/>
                  <a:gd name="connsiteX1" fmla="*/ 175511 w 913393"/>
                  <a:gd name="connsiteY1" fmla="*/ 824039 h 825481"/>
                  <a:gd name="connsiteX2" fmla="*/ 2981 w 913393"/>
                  <a:gd name="connsiteY2" fmla="*/ 594833 h 825481"/>
                  <a:gd name="connsiteX3" fmla="*/ 72576 w 913393"/>
                  <a:gd name="connsiteY3" fmla="*/ 541490 h 825481"/>
                  <a:gd name="connsiteX4" fmla="*/ 786240 w 913393"/>
                  <a:gd name="connsiteY4" fmla="*/ -269 h 825481"/>
                  <a:gd name="connsiteX5" fmla="*/ 913345 w 913393"/>
                  <a:gd name="connsiteY5" fmla="*/ 212267 h 825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393" h="825481">
                    <a:moveTo>
                      <a:pt x="913345" y="212267"/>
                    </a:moveTo>
                    <a:cubicBezTo>
                      <a:pt x="871671" y="253941"/>
                      <a:pt x="207600" y="854877"/>
                      <a:pt x="175511" y="824039"/>
                    </a:cubicBezTo>
                    <a:cubicBezTo>
                      <a:pt x="143422" y="793200"/>
                      <a:pt x="-24523" y="647967"/>
                      <a:pt x="2981" y="594833"/>
                    </a:cubicBezTo>
                    <a:cubicBezTo>
                      <a:pt x="16734" y="568370"/>
                      <a:pt x="45905" y="554617"/>
                      <a:pt x="72576" y="541490"/>
                    </a:cubicBezTo>
                    <a:cubicBezTo>
                      <a:pt x="239272" y="459809"/>
                      <a:pt x="640382" y="152882"/>
                      <a:pt x="786240" y="-269"/>
                    </a:cubicBezTo>
                    <a:cubicBezTo>
                      <a:pt x="788116" y="-2978"/>
                      <a:pt x="903760" y="200807"/>
                      <a:pt x="913345" y="212267"/>
                    </a:cubicBezTo>
                    <a:close/>
                  </a:path>
                </a:pathLst>
              </a:custGeom>
              <a:solidFill>
                <a:srgbClr val="F4D26C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/>
              <p:cNvSpPr/>
              <p:nvPr/>
            </p:nvSpPr>
            <p:spPr>
              <a:xfrm rot="9784801">
                <a:off x="4975918" y="2287810"/>
                <a:ext cx="1068932" cy="1068932"/>
              </a:xfrm>
              <a:custGeom>
                <a:avLst/>
                <a:gdLst>
                  <a:gd name="connsiteX0" fmla="*/ -49 w 1068932"/>
                  <a:gd name="connsiteY0" fmla="*/ -296 h 1068932"/>
                  <a:gd name="connsiteX1" fmla="*/ 1068884 w 1068932"/>
                  <a:gd name="connsiteY1" fmla="*/ -296 h 1068932"/>
                  <a:gd name="connsiteX2" fmla="*/ 1068884 w 1068932"/>
                  <a:gd name="connsiteY2" fmla="*/ 1068637 h 1068932"/>
                  <a:gd name="connsiteX3" fmla="*/ -49 w 1068932"/>
                  <a:gd name="connsiteY3" fmla="*/ 1068637 h 106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8932" h="1068932">
                    <a:moveTo>
                      <a:pt x="-49" y="-296"/>
                    </a:moveTo>
                    <a:lnTo>
                      <a:pt x="1068884" y="-296"/>
                    </a:lnTo>
                    <a:lnTo>
                      <a:pt x="1068884" y="1068637"/>
                    </a:lnTo>
                    <a:lnTo>
                      <a:pt x="-49" y="1068637"/>
                    </a:lnTo>
                    <a:close/>
                  </a:path>
                </a:pathLst>
              </a:custGeom>
              <a:solidFill>
                <a:srgbClr val="D66E61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/>
              <p:cNvSpPr/>
              <p:nvPr/>
            </p:nvSpPr>
            <p:spPr>
              <a:xfrm>
                <a:off x="4934759" y="2382125"/>
                <a:ext cx="188365" cy="408819"/>
              </a:xfrm>
              <a:custGeom>
                <a:avLst/>
                <a:gdLst>
                  <a:gd name="connsiteX0" fmla="*/ 166646 w 188365"/>
                  <a:gd name="connsiteY0" fmla="*/ 5539 h 408819"/>
                  <a:gd name="connsiteX1" fmla="*/ -49 w 188365"/>
                  <a:gd name="connsiteY1" fmla="*/ 382269 h 408819"/>
                  <a:gd name="connsiteX2" fmla="*/ 7869 w 188365"/>
                  <a:gd name="connsiteY2" fmla="*/ 408524 h 408819"/>
                  <a:gd name="connsiteX3" fmla="*/ 188317 w 188365"/>
                  <a:gd name="connsiteY3" fmla="*/ -296 h 408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365" h="408819">
                    <a:moveTo>
                      <a:pt x="166646" y="5539"/>
                    </a:moveTo>
                    <a:cubicBezTo>
                      <a:pt x="98635" y="125225"/>
                      <a:pt x="42792" y="251435"/>
                      <a:pt x="-49" y="382269"/>
                    </a:cubicBezTo>
                    <a:lnTo>
                      <a:pt x="7869" y="408524"/>
                    </a:lnTo>
                    <a:cubicBezTo>
                      <a:pt x="53044" y="266125"/>
                      <a:pt x="113533" y="129039"/>
                      <a:pt x="188317" y="-296"/>
                    </a:cubicBezTo>
                    <a:close/>
                  </a:path>
                </a:pathLst>
              </a:custGeom>
              <a:solidFill>
                <a:srgbClr val="D8AACB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/>
              <p:cNvSpPr/>
              <p:nvPr/>
            </p:nvSpPr>
            <p:spPr>
              <a:xfrm>
                <a:off x="5020816" y="2520093"/>
                <a:ext cx="274762" cy="700092"/>
              </a:xfrm>
              <a:custGeom>
                <a:avLst/>
                <a:gdLst>
                  <a:gd name="connsiteX0" fmla="*/ 221864 w 274762"/>
                  <a:gd name="connsiteY0" fmla="*/ 229925 h 700092"/>
                  <a:gd name="connsiteX1" fmla="*/ 232908 w 274762"/>
                  <a:gd name="connsiteY1" fmla="*/ 203462 h 700092"/>
                  <a:gd name="connsiteX2" fmla="*/ 274582 w 274762"/>
                  <a:gd name="connsiteY2" fmla="*/ 53437 h 700092"/>
                  <a:gd name="connsiteX3" fmla="*/ 253745 w 274762"/>
                  <a:gd name="connsiteY3" fmla="*/ 8220 h 700092"/>
                  <a:gd name="connsiteX4" fmla="*/ 182274 w 274762"/>
                  <a:gd name="connsiteY4" fmla="*/ 19472 h 700092"/>
                  <a:gd name="connsiteX5" fmla="*/ 130599 w 274762"/>
                  <a:gd name="connsiteY5" fmla="*/ 137617 h 700092"/>
                  <a:gd name="connsiteX6" fmla="*/ 118305 w 274762"/>
                  <a:gd name="connsiteY6" fmla="*/ 176582 h 700092"/>
                  <a:gd name="connsiteX7" fmla="*/ 78923 w 274762"/>
                  <a:gd name="connsiteY7" fmla="*/ 301604 h 700092"/>
                  <a:gd name="connsiteX8" fmla="*/ 65379 w 274762"/>
                  <a:gd name="connsiteY8" fmla="*/ 347236 h 700092"/>
                  <a:gd name="connsiteX9" fmla="*/ -49 w 274762"/>
                  <a:gd name="connsiteY9" fmla="*/ 526226 h 700092"/>
                  <a:gd name="connsiteX10" fmla="*/ 6619 w 274762"/>
                  <a:gd name="connsiteY10" fmla="*/ 548104 h 700092"/>
                  <a:gd name="connsiteX11" fmla="*/ 79131 w 274762"/>
                  <a:gd name="connsiteY11" fmla="*/ 351404 h 700092"/>
                  <a:gd name="connsiteX12" fmla="*/ 92675 w 274762"/>
                  <a:gd name="connsiteY12" fmla="*/ 305563 h 700092"/>
                  <a:gd name="connsiteX13" fmla="*/ 131849 w 274762"/>
                  <a:gd name="connsiteY13" fmla="*/ 181791 h 700092"/>
                  <a:gd name="connsiteX14" fmla="*/ 144351 w 274762"/>
                  <a:gd name="connsiteY14" fmla="*/ 141993 h 700092"/>
                  <a:gd name="connsiteX15" fmla="*/ 192484 w 274762"/>
                  <a:gd name="connsiteY15" fmla="*/ 30099 h 700092"/>
                  <a:gd name="connsiteX16" fmla="*/ 242909 w 274762"/>
                  <a:gd name="connsiteY16" fmla="*/ 20514 h 700092"/>
                  <a:gd name="connsiteX17" fmla="*/ 257287 w 274762"/>
                  <a:gd name="connsiteY17" fmla="*/ 54478 h 700092"/>
                  <a:gd name="connsiteX18" fmla="*/ 218114 w 274762"/>
                  <a:gd name="connsiteY18" fmla="*/ 197419 h 700092"/>
                  <a:gd name="connsiteX19" fmla="*/ 206653 w 274762"/>
                  <a:gd name="connsiteY19" fmla="*/ 223882 h 700092"/>
                  <a:gd name="connsiteX20" fmla="*/ 134141 w 274762"/>
                  <a:gd name="connsiteY20" fmla="*/ 414123 h 700092"/>
                  <a:gd name="connsiteX21" fmla="*/ 44334 w 274762"/>
                  <a:gd name="connsiteY21" fmla="*/ 674376 h 700092"/>
                  <a:gd name="connsiteX22" fmla="*/ 52043 w 274762"/>
                  <a:gd name="connsiteY22" fmla="*/ 699797 h 700092"/>
                  <a:gd name="connsiteX23" fmla="*/ 149560 w 274762"/>
                  <a:gd name="connsiteY23" fmla="*/ 419958 h 700092"/>
                  <a:gd name="connsiteX24" fmla="*/ 221864 w 274762"/>
                  <a:gd name="connsiteY24" fmla="*/ 229925 h 70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74762" h="700092">
                    <a:moveTo>
                      <a:pt x="221864" y="229925"/>
                    </a:moveTo>
                    <a:cubicBezTo>
                      <a:pt x="225198" y="221382"/>
                      <a:pt x="229157" y="212630"/>
                      <a:pt x="232908" y="203462"/>
                    </a:cubicBezTo>
                    <a:cubicBezTo>
                      <a:pt x="253745" y="156162"/>
                      <a:pt x="276665" y="102403"/>
                      <a:pt x="274582" y="53437"/>
                    </a:cubicBezTo>
                    <a:cubicBezTo>
                      <a:pt x="274352" y="36100"/>
                      <a:pt x="266768" y="19660"/>
                      <a:pt x="253745" y="8220"/>
                    </a:cubicBezTo>
                    <a:cubicBezTo>
                      <a:pt x="230470" y="-6532"/>
                      <a:pt x="199881" y="-1698"/>
                      <a:pt x="182274" y="19472"/>
                    </a:cubicBezTo>
                    <a:cubicBezTo>
                      <a:pt x="158103" y="45935"/>
                      <a:pt x="143517" y="94485"/>
                      <a:pt x="130599" y="137617"/>
                    </a:cubicBezTo>
                    <a:cubicBezTo>
                      <a:pt x="126431" y="151787"/>
                      <a:pt x="122264" y="165331"/>
                      <a:pt x="118305" y="176582"/>
                    </a:cubicBezTo>
                    <a:cubicBezTo>
                      <a:pt x="103511" y="218256"/>
                      <a:pt x="91008" y="259930"/>
                      <a:pt x="78923" y="301604"/>
                    </a:cubicBezTo>
                    <a:cubicBezTo>
                      <a:pt x="74547" y="316815"/>
                      <a:pt x="69963" y="332026"/>
                      <a:pt x="65379" y="347236"/>
                    </a:cubicBezTo>
                    <a:cubicBezTo>
                      <a:pt x="48168" y="408477"/>
                      <a:pt x="26289" y="468320"/>
                      <a:pt x="-49" y="526226"/>
                    </a:cubicBezTo>
                    <a:lnTo>
                      <a:pt x="6619" y="548104"/>
                    </a:lnTo>
                    <a:cubicBezTo>
                      <a:pt x="36520" y="484802"/>
                      <a:pt x="60795" y="418978"/>
                      <a:pt x="79131" y="351404"/>
                    </a:cubicBezTo>
                    <a:cubicBezTo>
                      <a:pt x="83716" y="335985"/>
                      <a:pt x="88300" y="320774"/>
                      <a:pt x="92675" y="305563"/>
                    </a:cubicBezTo>
                    <a:cubicBezTo>
                      <a:pt x="104761" y="263889"/>
                      <a:pt x="117263" y="222215"/>
                      <a:pt x="131849" y="181791"/>
                    </a:cubicBezTo>
                    <a:cubicBezTo>
                      <a:pt x="135808" y="170331"/>
                      <a:pt x="139975" y="156579"/>
                      <a:pt x="144351" y="141993"/>
                    </a:cubicBezTo>
                    <a:cubicBezTo>
                      <a:pt x="156020" y="102611"/>
                      <a:pt x="170605" y="53853"/>
                      <a:pt x="192484" y="30099"/>
                    </a:cubicBezTo>
                    <a:cubicBezTo>
                      <a:pt x="204715" y="15034"/>
                      <a:pt x="226011" y="10992"/>
                      <a:pt x="242909" y="20514"/>
                    </a:cubicBezTo>
                    <a:cubicBezTo>
                      <a:pt x="252098" y="29432"/>
                      <a:pt x="257287" y="41684"/>
                      <a:pt x="257287" y="54478"/>
                    </a:cubicBezTo>
                    <a:cubicBezTo>
                      <a:pt x="260204" y="99695"/>
                      <a:pt x="237700" y="151578"/>
                      <a:pt x="218114" y="197419"/>
                    </a:cubicBezTo>
                    <a:cubicBezTo>
                      <a:pt x="214154" y="206587"/>
                      <a:pt x="210195" y="215339"/>
                      <a:pt x="206653" y="223882"/>
                    </a:cubicBezTo>
                    <a:cubicBezTo>
                      <a:pt x="178732" y="292436"/>
                      <a:pt x="154978" y="354529"/>
                      <a:pt x="134141" y="414123"/>
                    </a:cubicBezTo>
                    <a:lnTo>
                      <a:pt x="44334" y="674376"/>
                    </a:lnTo>
                    <a:lnTo>
                      <a:pt x="52043" y="699797"/>
                    </a:lnTo>
                    <a:lnTo>
                      <a:pt x="149560" y="419958"/>
                    </a:lnTo>
                    <a:cubicBezTo>
                      <a:pt x="170189" y="359947"/>
                      <a:pt x="193943" y="298062"/>
                      <a:pt x="221864" y="229925"/>
                    </a:cubicBezTo>
                    <a:close/>
                  </a:path>
                </a:pathLst>
              </a:custGeom>
              <a:solidFill>
                <a:srgbClr val="D8AACB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/>
              <p:cNvSpPr/>
              <p:nvPr/>
            </p:nvSpPr>
            <p:spPr>
              <a:xfrm>
                <a:off x="5423801" y="2284192"/>
                <a:ext cx="488833" cy="1122900"/>
              </a:xfrm>
              <a:custGeom>
                <a:avLst/>
                <a:gdLst>
                  <a:gd name="connsiteX0" fmla="*/ 481909 w 488833"/>
                  <a:gd name="connsiteY0" fmla="*/ -296 h 1122900"/>
                  <a:gd name="connsiteX1" fmla="*/ 32040 w 488833"/>
                  <a:gd name="connsiteY1" fmla="*/ 1007168 h 1122900"/>
                  <a:gd name="connsiteX2" fmla="*/ -49 w 488833"/>
                  <a:gd name="connsiteY2" fmla="*/ 1122605 h 1122900"/>
                  <a:gd name="connsiteX3" fmla="*/ 15579 w 488833"/>
                  <a:gd name="connsiteY3" fmla="*/ 1117812 h 1122900"/>
                  <a:gd name="connsiteX4" fmla="*/ 46418 w 488833"/>
                  <a:gd name="connsiteY4" fmla="*/ 1013628 h 1122900"/>
                  <a:gd name="connsiteX5" fmla="*/ 488785 w 488833"/>
                  <a:gd name="connsiteY5" fmla="*/ 22417 h 112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833" h="1122900">
                    <a:moveTo>
                      <a:pt x="481909" y="-296"/>
                    </a:moveTo>
                    <a:lnTo>
                      <a:pt x="32040" y="1007168"/>
                    </a:lnTo>
                    <a:cubicBezTo>
                      <a:pt x="13058" y="1042841"/>
                      <a:pt x="2098" y="1082244"/>
                      <a:pt x="-49" y="1122605"/>
                    </a:cubicBezTo>
                    <a:lnTo>
                      <a:pt x="15579" y="1117812"/>
                    </a:lnTo>
                    <a:cubicBezTo>
                      <a:pt x="18871" y="1081390"/>
                      <a:pt x="29352" y="1045967"/>
                      <a:pt x="46418" y="1013628"/>
                    </a:cubicBezTo>
                    <a:lnTo>
                      <a:pt x="488785" y="22417"/>
                    </a:lnTo>
                    <a:close/>
                  </a:path>
                </a:pathLst>
              </a:custGeom>
              <a:solidFill>
                <a:srgbClr val="D8AACB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/>
              <p:cNvSpPr/>
              <p:nvPr/>
            </p:nvSpPr>
            <p:spPr>
              <a:xfrm>
                <a:off x="5394080" y="2191468"/>
                <a:ext cx="353526" cy="624961"/>
              </a:xfrm>
              <a:custGeom>
                <a:avLst/>
                <a:gdLst>
                  <a:gd name="connsiteX0" fmla="*/ 65928 w 353526"/>
                  <a:gd name="connsiteY0" fmla="*/ 624394 h 624961"/>
                  <a:gd name="connsiteX1" fmla="*/ 121980 w 353526"/>
                  <a:gd name="connsiteY1" fmla="*/ 582720 h 624961"/>
                  <a:gd name="connsiteX2" fmla="*/ 218871 w 353526"/>
                  <a:gd name="connsiteY2" fmla="*/ 344972 h 624961"/>
                  <a:gd name="connsiteX3" fmla="*/ 235124 w 353526"/>
                  <a:gd name="connsiteY3" fmla="*/ 289128 h 624961"/>
                  <a:gd name="connsiteX4" fmla="*/ 353478 w 353526"/>
                  <a:gd name="connsiteY4" fmla="*/ -296 h 624961"/>
                  <a:gd name="connsiteX5" fmla="*/ 332641 w 353526"/>
                  <a:gd name="connsiteY5" fmla="*/ 6164 h 624961"/>
                  <a:gd name="connsiteX6" fmla="*/ 220121 w 353526"/>
                  <a:gd name="connsiteY6" fmla="*/ 284544 h 624961"/>
                  <a:gd name="connsiteX7" fmla="*/ 203660 w 353526"/>
                  <a:gd name="connsiteY7" fmla="*/ 340596 h 624961"/>
                  <a:gd name="connsiteX8" fmla="*/ 109061 w 353526"/>
                  <a:gd name="connsiteY8" fmla="*/ 573761 h 624961"/>
                  <a:gd name="connsiteX9" fmla="*/ 64261 w 353526"/>
                  <a:gd name="connsiteY9" fmla="*/ 608975 h 624961"/>
                  <a:gd name="connsiteX10" fmla="*/ 16128 w 353526"/>
                  <a:gd name="connsiteY10" fmla="*/ 562508 h 624961"/>
                  <a:gd name="connsiteX11" fmla="*/ 33215 w 353526"/>
                  <a:gd name="connsiteY11" fmla="*/ 483329 h 624961"/>
                  <a:gd name="connsiteX12" fmla="*/ 232207 w 353526"/>
                  <a:gd name="connsiteY12" fmla="*/ 36585 h 624961"/>
                  <a:gd name="connsiteX13" fmla="*/ 211370 w 353526"/>
                  <a:gd name="connsiteY13" fmla="*/ 42837 h 624961"/>
                  <a:gd name="connsiteX14" fmla="*/ 18212 w 353526"/>
                  <a:gd name="connsiteY14" fmla="*/ 477494 h 624961"/>
                  <a:gd name="connsiteX15" fmla="*/ 292 w 353526"/>
                  <a:gd name="connsiteY15" fmla="*/ 564592 h 624961"/>
                  <a:gd name="connsiteX16" fmla="*/ 65928 w 353526"/>
                  <a:gd name="connsiteY16" fmla="*/ 624394 h 62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3526" h="624961">
                    <a:moveTo>
                      <a:pt x="65928" y="624394"/>
                    </a:moveTo>
                    <a:cubicBezTo>
                      <a:pt x="89724" y="619165"/>
                      <a:pt x="110124" y="603995"/>
                      <a:pt x="121980" y="582720"/>
                    </a:cubicBezTo>
                    <a:cubicBezTo>
                      <a:pt x="170947" y="511458"/>
                      <a:pt x="195326" y="426861"/>
                      <a:pt x="218871" y="344972"/>
                    </a:cubicBezTo>
                    <a:cubicBezTo>
                      <a:pt x="224080" y="326218"/>
                      <a:pt x="229498" y="307674"/>
                      <a:pt x="235124" y="289128"/>
                    </a:cubicBezTo>
                    <a:cubicBezTo>
                      <a:pt x="265525" y="189195"/>
                      <a:pt x="305157" y="92303"/>
                      <a:pt x="353478" y="-296"/>
                    </a:cubicBezTo>
                    <a:lnTo>
                      <a:pt x="332641" y="6164"/>
                    </a:lnTo>
                    <a:cubicBezTo>
                      <a:pt x="287008" y="95471"/>
                      <a:pt x="249356" y="188611"/>
                      <a:pt x="220121" y="284544"/>
                    </a:cubicBezTo>
                    <a:cubicBezTo>
                      <a:pt x="214496" y="303089"/>
                      <a:pt x="209078" y="321843"/>
                      <a:pt x="203660" y="340596"/>
                    </a:cubicBezTo>
                    <a:cubicBezTo>
                      <a:pt x="180740" y="421234"/>
                      <a:pt x="156777" y="504790"/>
                      <a:pt x="109061" y="573761"/>
                    </a:cubicBezTo>
                    <a:cubicBezTo>
                      <a:pt x="99622" y="591159"/>
                      <a:pt x="83411" y="603911"/>
                      <a:pt x="64261" y="608975"/>
                    </a:cubicBezTo>
                    <a:cubicBezTo>
                      <a:pt x="40091" y="611684"/>
                      <a:pt x="19462" y="586679"/>
                      <a:pt x="16128" y="562508"/>
                    </a:cubicBezTo>
                    <a:cubicBezTo>
                      <a:pt x="14836" y="535088"/>
                      <a:pt x="20733" y="507791"/>
                      <a:pt x="33215" y="483329"/>
                    </a:cubicBezTo>
                    <a:cubicBezTo>
                      <a:pt x="94058" y="332886"/>
                      <a:pt x="160736" y="182861"/>
                      <a:pt x="232207" y="36585"/>
                    </a:cubicBezTo>
                    <a:lnTo>
                      <a:pt x="211370" y="42837"/>
                    </a:lnTo>
                    <a:cubicBezTo>
                      <a:pt x="142192" y="185153"/>
                      <a:pt x="77389" y="331219"/>
                      <a:pt x="18212" y="477494"/>
                    </a:cubicBezTo>
                    <a:cubicBezTo>
                      <a:pt x="4564" y="504395"/>
                      <a:pt x="-1625" y="534483"/>
                      <a:pt x="292" y="564592"/>
                    </a:cubicBezTo>
                    <a:cubicBezTo>
                      <a:pt x="5085" y="596265"/>
                      <a:pt x="32173" y="627937"/>
                      <a:pt x="65928" y="624394"/>
                    </a:cubicBezTo>
                    <a:close/>
                  </a:path>
                </a:pathLst>
              </a:custGeom>
              <a:solidFill>
                <a:srgbClr val="D8AACB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/>
              <p:cNvSpPr/>
              <p:nvPr/>
            </p:nvSpPr>
            <p:spPr>
              <a:xfrm>
                <a:off x="5615501" y="2618624"/>
                <a:ext cx="397151" cy="712205"/>
              </a:xfrm>
              <a:custGeom>
                <a:avLst/>
                <a:gdLst>
                  <a:gd name="connsiteX0" fmla="*/ 397102 w 397151"/>
                  <a:gd name="connsiteY0" fmla="*/ 17207 h 712205"/>
                  <a:gd name="connsiteX1" fmla="*/ 391893 w 397151"/>
                  <a:gd name="connsiteY1" fmla="*/ -296 h 712205"/>
                  <a:gd name="connsiteX2" fmla="*/ 350219 w 397151"/>
                  <a:gd name="connsiteY2" fmla="*/ 60756 h 712205"/>
                  <a:gd name="connsiteX3" fmla="*/ -49 w 397151"/>
                  <a:gd name="connsiteY3" fmla="*/ 706700 h 712205"/>
                  <a:gd name="connsiteX4" fmla="*/ 17246 w 397151"/>
                  <a:gd name="connsiteY4" fmla="*/ 711909 h 712205"/>
                  <a:gd name="connsiteX5" fmla="*/ 363763 w 397151"/>
                  <a:gd name="connsiteY5" fmla="*/ 69091 h 712205"/>
                  <a:gd name="connsiteX6" fmla="*/ 397102 w 397151"/>
                  <a:gd name="connsiteY6" fmla="*/ 17207 h 71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151" h="712205">
                    <a:moveTo>
                      <a:pt x="397102" y="17207"/>
                    </a:moveTo>
                    <a:lnTo>
                      <a:pt x="391893" y="-296"/>
                    </a:lnTo>
                    <a:cubicBezTo>
                      <a:pt x="375494" y="18228"/>
                      <a:pt x="361492" y="38731"/>
                      <a:pt x="350219" y="60756"/>
                    </a:cubicBezTo>
                    <a:cubicBezTo>
                      <a:pt x="228323" y="277668"/>
                      <a:pt x="105177" y="480203"/>
                      <a:pt x="-49" y="706700"/>
                    </a:cubicBezTo>
                    <a:lnTo>
                      <a:pt x="17246" y="711909"/>
                    </a:lnTo>
                    <a:cubicBezTo>
                      <a:pt x="121430" y="490830"/>
                      <a:pt x="244576" y="281627"/>
                      <a:pt x="363763" y="69091"/>
                    </a:cubicBezTo>
                    <a:cubicBezTo>
                      <a:pt x="373202" y="50775"/>
                      <a:pt x="384371" y="33418"/>
                      <a:pt x="397102" y="17207"/>
                    </a:cubicBezTo>
                    <a:close/>
                  </a:path>
                </a:pathLst>
              </a:custGeom>
              <a:solidFill>
                <a:srgbClr val="D8AACB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/>
              <p:cNvSpPr/>
              <p:nvPr/>
            </p:nvSpPr>
            <p:spPr>
              <a:xfrm>
                <a:off x="5978819" y="2779068"/>
                <a:ext cx="148436" cy="327411"/>
              </a:xfrm>
              <a:custGeom>
                <a:avLst/>
                <a:gdLst>
                  <a:gd name="connsiteX0" fmla="*/ 142136 w 148436"/>
                  <a:gd name="connsiteY0" fmla="*/ 210574 h 327411"/>
                  <a:gd name="connsiteX1" fmla="*/ 112548 w 148436"/>
                  <a:gd name="connsiteY1" fmla="*/ 262458 h 327411"/>
                  <a:gd name="connsiteX2" fmla="*/ 48370 w 148436"/>
                  <a:gd name="connsiteY2" fmla="*/ 310591 h 327411"/>
                  <a:gd name="connsiteX3" fmla="*/ 17323 w 148436"/>
                  <a:gd name="connsiteY3" fmla="*/ 225785 h 327411"/>
                  <a:gd name="connsiteX4" fmla="*/ 84210 w 148436"/>
                  <a:gd name="connsiteY4" fmla="*/ 20541 h 327411"/>
                  <a:gd name="connsiteX5" fmla="*/ 77959 w 148436"/>
                  <a:gd name="connsiteY5" fmla="*/ -296 h 327411"/>
                  <a:gd name="connsiteX6" fmla="*/ 1696 w 148436"/>
                  <a:gd name="connsiteY6" fmla="*/ 223909 h 327411"/>
                  <a:gd name="connsiteX7" fmla="*/ 45036 w 148436"/>
                  <a:gd name="connsiteY7" fmla="*/ 326010 h 327411"/>
                  <a:gd name="connsiteX8" fmla="*/ 126092 w 148436"/>
                  <a:gd name="connsiteY8" fmla="*/ 270584 h 327411"/>
                  <a:gd name="connsiteX9" fmla="*/ 148388 w 148436"/>
                  <a:gd name="connsiteY9" fmla="*/ 231619 h 32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8436" h="327411">
                    <a:moveTo>
                      <a:pt x="142136" y="210574"/>
                    </a:moveTo>
                    <a:cubicBezTo>
                      <a:pt x="132551" y="228077"/>
                      <a:pt x="122758" y="245371"/>
                      <a:pt x="112548" y="262458"/>
                    </a:cubicBezTo>
                    <a:cubicBezTo>
                      <a:pt x="97754" y="287462"/>
                      <a:pt x="74625" y="316217"/>
                      <a:pt x="48370" y="310591"/>
                    </a:cubicBezTo>
                    <a:cubicBezTo>
                      <a:pt x="15031" y="303507"/>
                      <a:pt x="13156" y="254123"/>
                      <a:pt x="17323" y="225785"/>
                    </a:cubicBezTo>
                    <a:cubicBezTo>
                      <a:pt x="27804" y="154064"/>
                      <a:pt x="50413" y="84657"/>
                      <a:pt x="84210" y="20541"/>
                    </a:cubicBezTo>
                    <a:lnTo>
                      <a:pt x="77959" y="-296"/>
                    </a:lnTo>
                    <a:cubicBezTo>
                      <a:pt x="39098" y="69175"/>
                      <a:pt x="13239" y="145146"/>
                      <a:pt x="1696" y="223909"/>
                    </a:cubicBezTo>
                    <a:cubicBezTo>
                      <a:pt x="-4764" y="268917"/>
                      <a:pt x="6071" y="317884"/>
                      <a:pt x="45036" y="326010"/>
                    </a:cubicBezTo>
                    <a:cubicBezTo>
                      <a:pt x="73583" y="332053"/>
                      <a:pt x="100671" y="313300"/>
                      <a:pt x="126092" y="270584"/>
                    </a:cubicBezTo>
                    <a:cubicBezTo>
                      <a:pt x="133593" y="257665"/>
                      <a:pt x="141094" y="244746"/>
                      <a:pt x="148388" y="231619"/>
                    </a:cubicBezTo>
                    <a:close/>
                  </a:path>
                </a:pathLst>
              </a:custGeom>
              <a:solidFill>
                <a:srgbClr val="D8AACB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/>
              <p:cNvSpPr/>
              <p:nvPr/>
            </p:nvSpPr>
            <p:spPr>
              <a:xfrm>
                <a:off x="5114999" y="3043589"/>
                <a:ext cx="261538" cy="418304"/>
              </a:xfrm>
              <a:custGeom>
                <a:avLst/>
                <a:gdLst>
                  <a:gd name="connsiteX0" fmla="*/ 237075 w 261538"/>
                  <a:gd name="connsiteY0" fmla="*/ 10230 h 418304"/>
                  <a:gd name="connsiteX1" fmla="*/ 155394 w 261538"/>
                  <a:gd name="connsiteY1" fmla="*/ 15439 h 418304"/>
                  <a:gd name="connsiteX2" fmla="*/ 107261 w 261538"/>
                  <a:gd name="connsiteY2" fmla="*/ 80034 h 418304"/>
                  <a:gd name="connsiteX3" fmla="*/ -49 w 261538"/>
                  <a:gd name="connsiteY3" fmla="*/ 313824 h 418304"/>
                  <a:gd name="connsiteX4" fmla="*/ 7036 w 261538"/>
                  <a:gd name="connsiteY4" fmla="*/ 337370 h 418304"/>
                  <a:gd name="connsiteX5" fmla="*/ 121014 w 261538"/>
                  <a:gd name="connsiteY5" fmla="*/ 87327 h 418304"/>
                  <a:gd name="connsiteX6" fmla="*/ 164771 w 261538"/>
                  <a:gd name="connsiteY6" fmla="*/ 27942 h 418304"/>
                  <a:gd name="connsiteX7" fmla="*/ 227282 w 261538"/>
                  <a:gd name="connsiteY7" fmla="*/ 22732 h 418304"/>
                  <a:gd name="connsiteX8" fmla="*/ 237492 w 261538"/>
                  <a:gd name="connsiteY8" fmla="*/ 115665 h 418304"/>
                  <a:gd name="connsiteX9" fmla="*/ 127890 w 261538"/>
                  <a:gd name="connsiteY9" fmla="*/ 418008 h 418304"/>
                  <a:gd name="connsiteX10" fmla="*/ 148727 w 261538"/>
                  <a:gd name="connsiteY10" fmla="*/ 412174 h 418304"/>
                  <a:gd name="connsiteX11" fmla="*/ 252911 w 261538"/>
                  <a:gd name="connsiteY11" fmla="*/ 120458 h 418304"/>
                  <a:gd name="connsiteX12" fmla="*/ 237075 w 261538"/>
                  <a:gd name="connsiteY12" fmla="*/ 10230 h 41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538" h="418304">
                    <a:moveTo>
                      <a:pt x="237075" y="10230"/>
                    </a:moveTo>
                    <a:cubicBezTo>
                      <a:pt x="211487" y="-5523"/>
                      <a:pt x="178752" y="-3439"/>
                      <a:pt x="155394" y="15439"/>
                    </a:cubicBezTo>
                    <a:cubicBezTo>
                      <a:pt x="134683" y="33068"/>
                      <a:pt x="118242" y="55155"/>
                      <a:pt x="107261" y="80034"/>
                    </a:cubicBezTo>
                    <a:cubicBezTo>
                      <a:pt x="67671" y="156089"/>
                      <a:pt x="32665" y="234643"/>
                      <a:pt x="-49" y="313824"/>
                    </a:cubicBezTo>
                    <a:lnTo>
                      <a:pt x="7036" y="337370"/>
                    </a:lnTo>
                    <a:cubicBezTo>
                      <a:pt x="41625" y="252563"/>
                      <a:pt x="78923" y="168382"/>
                      <a:pt x="121014" y="87327"/>
                    </a:cubicBezTo>
                    <a:cubicBezTo>
                      <a:pt x="130973" y="64511"/>
                      <a:pt x="145934" y="44215"/>
                      <a:pt x="164771" y="27942"/>
                    </a:cubicBezTo>
                    <a:cubicBezTo>
                      <a:pt x="182503" y="13398"/>
                      <a:pt x="207383" y="11314"/>
                      <a:pt x="227282" y="22732"/>
                    </a:cubicBezTo>
                    <a:cubicBezTo>
                      <a:pt x="248119" y="37735"/>
                      <a:pt x="250827" y="68990"/>
                      <a:pt x="237492" y="115665"/>
                    </a:cubicBezTo>
                    <a:cubicBezTo>
                      <a:pt x="208091" y="218891"/>
                      <a:pt x="171480" y="319929"/>
                      <a:pt x="127890" y="418008"/>
                    </a:cubicBezTo>
                    <a:lnTo>
                      <a:pt x="148727" y="412174"/>
                    </a:lnTo>
                    <a:cubicBezTo>
                      <a:pt x="189942" y="317366"/>
                      <a:pt x="224740" y="219912"/>
                      <a:pt x="252911" y="120458"/>
                    </a:cubicBezTo>
                    <a:cubicBezTo>
                      <a:pt x="268331" y="67532"/>
                      <a:pt x="262913" y="29400"/>
                      <a:pt x="237075" y="10230"/>
                    </a:cubicBezTo>
                    <a:close/>
                  </a:path>
                </a:pathLst>
              </a:custGeom>
              <a:solidFill>
                <a:srgbClr val="D8AACB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/>
              <p:cNvSpPr/>
              <p:nvPr/>
            </p:nvSpPr>
            <p:spPr>
              <a:xfrm>
                <a:off x="5584812" y="3106345"/>
                <a:ext cx="309978" cy="321320"/>
              </a:xfrm>
              <a:custGeom>
                <a:avLst/>
                <a:gdLst>
                  <a:gd name="connsiteX0" fmla="*/ 280474 w 309978"/>
                  <a:gd name="connsiteY0" fmla="*/ 171471 h 321320"/>
                  <a:gd name="connsiteX1" fmla="*/ 307354 w 309978"/>
                  <a:gd name="connsiteY1" fmla="*/ 125838 h 321320"/>
                  <a:gd name="connsiteX2" fmla="*/ 296102 w 309978"/>
                  <a:gd name="connsiteY2" fmla="*/ 76663 h 321320"/>
                  <a:gd name="connsiteX3" fmla="*/ 257345 w 309978"/>
                  <a:gd name="connsiteY3" fmla="*/ 76663 h 321320"/>
                  <a:gd name="connsiteX4" fmla="*/ 215671 w 309978"/>
                  <a:gd name="connsiteY4" fmla="*/ 7693 h 321320"/>
                  <a:gd name="connsiteX5" fmla="*/ 167330 w 309978"/>
                  <a:gd name="connsiteY5" fmla="*/ 62494 h 321320"/>
                  <a:gd name="connsiteX6" fmla="*/ 140034 w 309978"/>
                  <a:gd name="connsiteY6" fmla="*/ 90832 h 321320"/>
                  <a:gd name="connsiteX7" fmla="*/ 123989 w 309978"/>
                  <a:gd name="connsiteY7" fmla="*/ 99375 h 321320"/>
                  <a:gd name="connsiteX8" fmla="*/ 137742 w 309978"/>
                  <a:gd name="connsiteY8" fmla="*/ 66661 h 321320"/>
                  <a:gd name="connsiteX9" fmla="*/ 145868 w 309978"/>
                  <a:gd name="connsiteY9" fmla="*/ 35822 h 321320"/>
                  <a:gd name="connsiteX10" fmla="*/ 135449 w 309978"/>
                  <a:gd name="connsiteY10" fmla="*/ 13110 h 321320"/>
                  <a:gd name="connsiteX11" fmla="*/ 130032 w 309978"/>
                  <a:gd name="connsiteY11" fmla="*/ 9985 h 321320"/>
                  <a:gd name="connsiteX12" fmla="*/ 104611 w 309978"/>
                  <a:gd name="connsiteY12" fmla="*/ 16028 h 321320"/>
                  <a:gd name="connsiteX13" fmla="*/ 88150 w 309978"/>
                  <a:gd name="connsiteY13" fmla="*/ 37906 h 321320"/>
                  <a:gd name="connsiteX14" fmla="*/ 15220 w 309978"/>
                  <a:gd name="connsiteY14" fmla="*/ 162928 h 321320"/>
                  <a:gd name="connsiteX15" fmla="*/ 20638 w 309978"/>
                  <a:gd name="connsiteY15" fmla="*/ 264820 h 321320"/>
                  <a:gd name="connsiteX16" fmla="*/ 89608 w 309978"/>
                  <a:gd name="connsiteY16" fmla="*/ 318371 h 321320"/>
                  <a:gd name="connsiteX17" fmla="*/ 299227 w 309978"/>
                  <a:gd name="connsiteY17" fmla="*/ 223354 h 321320"/>
                  <a:gd name="connsiteX18" fmla="*/ 307562 w 309978"/>
                  <a:gd name="connsiteY18" fmla="*/ 188140 h 321320"/>
                  <a:gd name="connsiteX19" fmla="*/ 280474 w 309978"/>
                  <a:gd name="connsiteY19" fmla="*/ 171471 h 3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978" h="321320">
                    <a:moveTo>
                      <a:pt x="280474" y="171471"/>
                    </a:moveTo>
                    <a:cubicBezTo>
                      <a:pt x="292205" y="158072"/>
                      <a:pt x="301332" y="142591"/>
                      <a:pt x="307354" y="125838"/>
                    </a:cubicBezTo>
                    <a:cubicBezTo>
                      <a:pt x="313230" y="108647"/>
                      <a:pt x="308875" y="89603"/>
                      <a:pt x="296102" y="76663"/>
                    </a:cubicBezTo>
                    <a:cubicBezTo>
                      <a:pt x="284683" y="67828"/>
                      <a:pt x="268764" y="67828"/>
                      <a:pt x="257345" y="76663"/>
                    </a:cubicBezTo>
                    <a:cubicBezTo>
                      <a:pt x="277140" y="42907"/>
                      <a:pt x="265055" y="-23146"/>
                      <a:pt x="215671" y="7693"/>
                    </a:cubicBezTo>
                    <a:cubicBezTo>
                      <a:pt x="195876" y="20195"/>
                      <a:pt x="183583" y="45616"/>
                      <a:pt x="167330" y="62494"/>
                    </a:cubicBezTo>
                    <a:cubicBezTo>
                      <a:pt x="158995" y="72641"/>
                      <a:pt x="149869" y="82122"/>
                      <a:pt x="140034" y="90832"/>
                    </a:cubicBezTo>
                    <a:cubicBezTo>
                      <a:pt x="134887" y="94041"/>
                      <a:pt x="129532" y="96895"/>
                      <a:pt x="123989" y="99375"/>
                    </a:cubicBezTo>
                    <a:lnTo>
                      <a:pt x="137742" y="66661"/>
                    </a:lnTo>
                    <a:cubicBezTo>
                      <a:pt x="142346" y="56972"/>
                      <a:pt x="145118" y="46512"/>
                      <a:pt x="145868" y="35822"/>
                    </a:cubicBezTo>
                    <a:cubicBezTo>
                      <a:pt x="145951" y="27071"/>
                      <a:pt x="142138" y="18757"/>
                      <a:pt x="135449" y="13110"/>
                    </a:cubicBezTo>
                    <a:cubicBezTo>
                      <a:pt x="133907" y="11672"/>
                      <a:pt x="132053" y="10610"/>
                      <a:pt x="130032" y="9985"/>
                    </a:cubicBezTo>
                    <a:cubicBezTo>
                      <a:pt x="121093" y="7422"/>
                      <a:pt x="111445" y="9714"/>
                      <a:pt x="104611" y="16028"/>
                    </a:cubicBezTo>
                    <a:cubicBezTo>
                      <a:pt x="97860" y="22278"/>
                      <a:pt x="92296" y="29697"/>
                      <a:pt x="88150" y="37906"/>
                    </a:cubicBezTo>
                    <a:cubicBezTo>
                      <a:pt x="63979" y="79580"/>
                      <a:pt x="39183" y="121254"/>
                      <a:pt x="15220" y="162928"/>
                    </a:cubicBezTo>
                    <a:cubicBezTo>
                      <a:pt x="-7013" y="193974"/>
                      <a:pt x="-4762" y="236294"/>
                      <a:pt x="20638" y="264820"/>
                    </a:cubicBezTo>
                    <a:cubicBezTo>
                      <a:pt x="39391" y="287949"/>
                      <a:pt x="60437" y="312536"/>
                      <a:pt x="89608" y="318371"/>
                    </a:cubicBezTo>
                    <a:cubicBezTo>
                      <a:pt x="172227" y="331665"/>
                      <a:pt x="254761" y="294242"/>
                      <a:pt x="299227" y="223354"/>
                    </a:cubicBezTo>
                    <a:cubicBezTo>
                      <a:pt x="306500" y="213166"/>
                      <a:pt x="309500" y="200518"/>
                      <a:pt x="307562" y="188140"/>
                    </a:cubicBezTo>
                    <a:cubicBezTo>
                      <a:pt x="305478" y="174805"/>
                      <a:pt x="291101" y="165220"/>
                      <a:pt x="280474" y="171471"/>
                    </a:cubicBezTo>
                    <a:close/>
                  </a:path>
                </a:pathLst>
              </a:custGeom>
              <a:solidFill>
                <a:srgbClr val="85655F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多边形: 形状 139"/>
              <p:cNvSpPr/>
              <p:nvPr/>
            </p:nvSpPr>
            <p:spPr>
              <a:xfrm>
                <a:off x="5743452" y="3167766"/>
                <a:ext cx="107720" cy="111596"/>
              </a:xfrm>
              <a:custGeom>
                <a:avLst/>
                <a:gdLst>
                  <a:gd name="connsiteX0" fmla="*/ 106624 w 107720"/>
                  <a:gd name="connsiteY0" fmla="*/ 11700 h 111596"/>
                  <a:gd name="connsiteX1" fmla="*/ 103915 w 107720"/>
                  <a:gd name="connsiteY1" fmla="*/ 865 h 111596"/>
                  <a:gd name="connsiteX2" fmla="*/ 93288 w 107720"/>
                  <a:gd name="connsiteY2" fmla="*/ 3344 h 111596"/>
                  <a:gd name="connsiteX3" fmla="*/ 93288 w 107720"/>
                  <a:gd name="connsiteY3" fmla="*/ 3365 h 111596"/>
                  <a:gd name="connsiteX4" fmla="*/ 3481 w 107720"/>
                  <a:gd name="connsiteY4" fmla="*/ 96923 h 111596"/>
                  <a:gd name="connsiteX5" fmla="*/ 1189 w 107720"/>
                  <a:gd name="connsiteY5" fmla="*/ 107759 h 111596"/>
                  <a:gd name="connsiteX6" fmla="*/ 7857 w 107720"/>
                  <a:gd name="connsiteY6" fmla="*/ 111300 h 111596"/>
                  <a:gd name="connsiteX7" fmla="*/ 12232 w 107720"/>
                  <a:gd name="connsiteY7" fmla="*/ 109842 h 111596"/>
                  <a:gd name="connsiteX8" fmla="*/ 106624 w 107720"/>
                  <a:gd name="connsiteY8" fmla="*/ 11700 h 111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720" h="111596">
                    <a:moveTo>
                      <a:pt x="106624" y="11700"/>
                    </a:moveTo>
                    <a:cubicBezTo>
                      <a:pt x="108749" y="7950"/>
                      <a:pt x="107541" y="3178"/>
                      <a:pt x="103915" y="865"/>
                    </a:cubicBezTo>
                    <a:cubicBezTo>
                      <a:pt x="100289" y="-1385"/>
                      <a:pt x="95538" y="-260"/>
                      <a:pt x="93288" y="3344"/>
                    </a:cubicBezTo>
                    <a:cubicBezTo>
                      <a:pt x="93288" y="3344"/>
                      <a:pt x="93288" y="3365"/>
                      <a:pt x="93288" y="3365"/>
                    </a:cubicBezTo>
                    <a:cubicBezTo>
                      <a:pt x="70096" y="40393"/>
                      <a:pt x="39529" y="72231"/>
                      <a:pt x="3481" y="96923"/>
                    </a:cubicBezTo>
                    <a:cubicBezTo>
                      <a:pt x="-103" y="99319"/>
                      <a:pt x="-1124" y="104133"/>
                      <a:pt x="1189" y="107759"/>
                    </a:cubicBezTo>
                    <a:cubicBezTo>
                      <a:pt x="2710" y="109925"/>
                      <a:pt x="5190" y="111259"/>
                      <a:pt x="7857" y="111300"/>
                    </a:cubicBezTo>
                    <a:cubicBezTo>
                      <a:pt x="9440" y="111300"/>
                      <a:pt x="10961" y="110780"/>
                      <a:pt x="12232" y="109842"/>
                    </a:cubicBezTo>
                    <a:cubicBezTo>
                      <a:pt x="50010" y="83838"/>
                      <a:pt x="82120" y="50457"/>
                      <a:pt x="106624" y="11700"/>
                    </a:cubicBezTo>
                    <a:close/>
                  </a:path>
                </a:pathLst>
              </a:custGeom>
              <a:solidFill>
                <a:srgbClr val="3F424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/>
              <p:cNvSpPr/>
              <p:nvPr/>
            </p:nvSpPr>
            <p:spPr>
              <a:xfrm>
                <a:off x="5790062" y="3266462"/>
                <a:ext cx="84031" cy="77702"/>
              </a:xfrm>
              <a:custGeom>
                <a:avLst/>
                <a:gdLst>
                  <a:gd name="connsiteX0" fmla="*/ 80851 w 84031"/>
                  <a:gd name="connsiteY0" fmla="*/ 1561 h 77702"/>
                  <a:gd name="connsiteX1" fmla="*/ 69974 w 84031"/>
                  <a:gd name="connsiteY1" fmla="*/ 2394 h 77702"/>
                  <a:gd name="connsiteX2" fmla="*/ 69807 w 84031"/>
                  <a:gd name="connsiteY2" fmla="*/ 2602 h 77702"/>
                  <a:gd name="connsiteX3" fmla="*/ 3129 w 84031"/>
                  <a:gd name="connsiteY3" fmla="*/ 63238 h 77702"/>
                  <a:gd name="connsiteX4" fmla="*/ 1420 w 84031"/>
                  <a:gd name="connsiteY4" fmla="*/ 74010 h 77702"/>
                  <a:gd name="connsiteX5" fmla="*/ 1462 w 84031"/>
                  <a:gd name="connsiteY5" fmla="*/ 74073 h 77702"/>
                  <a:gd name="connsiteX6" fmla="*/ 7713 w 84031"/>
                  <a:gd name="connsiteY6" fmla="*/ 77407 h 77702"/>
                  <a:gd name="connsiteX7" fmla="*/ 12297 w 84031"/>
                  <a:gd name="connsiteY7" fmla="*/ 75740 h 77702"/>
                  <a:gd name="connsiteX8" fmla="*/ 81892 w 84031"/>
                  <a:gd name="connsiteY8" fmla="*/ 13229 h 77702"/>
                  <a:gd name="connsiteX9" fmla="*/ 81434 w 84031"/>
                  <a:gd name="connsiteY9" fmla="*/ 2040 h 77702"/>
                  <a:gd name="connsiteX10" fmla="*/ 80851 w 84031"/>
                  <a:gd name="connsiteY10" fmla="*/ 1561 h 77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031" h="77702">
                    <a:moveTo>
                      <a:pt x="80851" y="1561"/>
                    </a:moveTo>
                    <a:cubicBezTo>
                      <a:pt x="77621" y="-1211"/>
                      <a:pt x="72745" y="-835"/>
                      <a:pt x="69974" y="2394"/>
                    </a:cubicBezTo>
                    <a:cubicBezTo>
                      <a:pt x="69911" y="2457"/>
                      <a:pt x="69870" y="2540"/>
                      <a:pt x="69807" y="2602"/>
                    </a:cubicBezTo>
                    <a:cubicBezTo>
                      <a:pt x="49949" y="25273"/>
                      <a:pt x="27570" y="45610"/>
                      <a:pt x="3129" y="63238"/>
                    </a:cubicBezTo>
                    <a:cubicBezTo>
                      <a:pt x="-309" y="65738"/>
                      <a:pt x="-1080" y="70552"/>
                      <a:pt x="1420" y="74010"/>
                    </a:cubicBezTo>
                    <a:cubicBezTo>
                      <a:pt x="1420" y="74031"/>
                      <a:pt x="1441" y="74052"/>
                      <a:pt x="1462" y="74073"/>
                    </a:cubicBezTo>
                    <a:cubicBezTo>
                      <a:pt x="2900" y="76115"/>
                      <a:pt x="5212" y="77344"/>
                      <a:pt x="7713" y="77407"/>
                    </a:cubicBezTo>
                    <a:cubicBezTo>
                      <a:pt x="9380" y="77386"/>
                      <a:pt x="11005" y="76802"/>
                      <a:pt x="12297" y="75740"/>
                    </a:cubicBezTo>
                    <a:cubicBezTo>
                      <a:pt x="37739" y="57529"/>
                      <a:pt x="61076" y="36566"/>
                      <a:pt x="81892" y="13229"/>
                    </a:cubicBezTo>
                    <a:cubicBezTo>
                      <a:pt x="84851" y="10020"/>
                      <a:pt x="84643" y="4999"/>
                      <a:pt x="81434" y="2040"/>
                    </a:cubicBezTo>
                    <a:cubicBezTo>
                      <a:pt x="81246" y="1873"/>
                      <a:pt x="81059" y="1706"/>
                      <a:pt x="80851" y="1561"/>
                    </a:cubicBezTo>
                    <a:close/>
                  </a:path>
                </a:pathLst>
              </a:custGeom>
              <a:solidFill>
                <a:srgbClr val="3F424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/>
              <p:cNvSpPr/>
              <p:nvPr/>
            </p:nvSpPr>
            <p:spPr>
              <a:xfrm>
                <a:off x="3533895" y="5337631"/>
                <a:ext cx="591212" cy="359645"/>
              </a:xfrm>
              <a:custGeom>
                <a:avLst/>
                <a:gdLst>
                  <a:gd name="connsiteX0" fmla="*/ 586718 w 591212"/>
                  <a:gd name="connsiteY0" fmla="*/ 287045 h 359645"/>
                  <a:gd name="connsiteX1" fmla="*/ 558172 w 591212"/>
                  <a:gd name="connsiteY1" fmla="*/ 220576 h 359645"/>
                  <a:gd name="connsiteX2" fmla="*/ 424607 w 591212"/>
                  <a:gd name="connsiteY2" fmla="*/ 160565 h 359645"/>
                  <a:gd name="connsiteX3" fmla="*/ 393769 w 591212"/>
                  <a:gd name="connsiteY3" fmla="*/ 25542 h 359645"/>
                  <a:gd name="connsiteX4" fmla="*/ 103094 w 591212"/>
                  <a:gd name="connsiteY4" fmla="*/ -296 h 359645"/>
                  <a:gd name="connsiteX5" fmla="*/ 31623 w 591212"/>
                  <a:gd name="connsiteY5" fmla="*/ 192862 h 359645"/>
                  <a:gd name="connsiteX6" fmla="*/ 12870 w 591212"/>
                  <a:gd name="connsiteY6" fmla="*/ 265375 h 359645"/>
                  <a:gd name="connsiteX7" fmla="*/ 12870 w 591212"/>
                  <a:gd name="connsiteY7" fmla="*/ 265375 h 359645"/>
                  <a:gd name="connsiteX8" fmla="*/ 3285 w 591212"/>
                  <a:gd name="connsiteY8" fmla="*/ 359349 h 359645"/>
                  <a:gd name="connsiteX9" fmla="*/ 586718 w 591212"/>
                  <a:gd name="connsiteY9" fmla="*/ 359349 h 359645"/>
                  <a:gd name="connsiteX10" fmla="*/ 586718 w 591212"/>
                  <a:gd name="connsiteY10" fmla="*/ 287045 h 35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1212" h="359645">
                    <a:moveTo>
                      <a:pt x="586718" y="287045"/>
                    </a:moveTo>
                    <a:cubicBezTo>
                      <a:pt x="582759" y="263083"/>
                      <a:pt x="579009" y="236203"/>
                      <a:pt x="558172" y="220576"/>
                    </a:cubicBezTo>
                    <a:cubicBezTo>
                      <a:pt x="521082" y="192446"/>
                      <a:pt x="456904" y="195571"/>
                      <a:pt x="424607" y="160565"/>
                    </a:cubicBezTo>
                    <a:cubicBezTo>
                      <a:pt x="392310" y="125559"/>
                      <a:pt x="388351" y="77218"/>
                      <a:pt x="393769" y="25542"/>
                    </a:cubicBezTo>
                    <a:cubicBezTo>
                      <a:pt x="336884" y="21791"/>
                      <a:pt x="143726" y="4705"/>
                      <a:pt x="103094" y="-296"/>
                    </a:cubicBezTo>
                    <a:cubicBezTo>
                      <a:pt x="88716" y="51380"/>
                      <a:pt x="49543" y="142229"/>
                      <a:pt x="31623" y="192862"/>
                    </a:cubicBezTo>
                    <a:cubicBezTo>
                      <a:pt x="23343" y="216471"/>
                      <a:pt x="17071" y="240725"/>
                      <a:pt x="12870" y="265375"/>
                    </a:cubicBezTo>
                    <a:lnTo>
                      <a:pt x="12870" y="265375"/>
                    </a:lnTo>
                    <a:cubicBezTo>
                      <a:pt x="12870" y="265375"/>
                      <a:pt x="-7967" y="327885"/>
                      <a:pt x="3285" y="359349"/>
                    </a:cubicBezTo>
                    <a:lnTo>
                      <a:pt x="586718" y="359349"/>
                    </a:lnTo>
                    <a:cubicBezTo>
                      <a:pt x="596720" y="359349"/>
                      <a:pt x="586718" y="293296"/>
                      <a:pt x="586718" y="287045"/>
                    </a:cubicBezTo>
                    <a:close/>
                  </a:path>
                </a:pathLst>
              </a:custGeom>
              <a:solidFill>
                <a:srgbClr val="D8AACB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/>
              <p:cNvSpPr/>
              <p:nvPr/>
            </p:nvSpPr>
            <p:spPr>
              <a:xfrm>
                <a:off x="4796708" y="5365969"/>
                <a:ext cx="601140" cy="331306"/>
              </a:xfrm>
              <a:custGeom>
                <a:avLst/>
                <a:gdLst>
                  <a:gd name="connsiteX0" fmla="*/ 549740 w 601140"/>
                  <a:gd name="connsiteY0" fmla="*/ 189945 h 331306"/>
                  <a:gd name="connsiteX1" fmla="*/ 420759 w 601140"/>
                  <a:gd name="connsiteY1" fmla="*/ 143062 h 331306"/>
                  <a:gd name="connsiteX2" fmla="*/ 307823 w 601140"/>
                  <a:gd name="connsiteY2" fmla="*/ 1787 h 331306"/>
                  <a:gd name="connsiteX3" fmla="*/ 12564 w 601140"/>
                  <a:gd name="connsiteY3" fmla="*/ -296 h 331306"/>
                  <a:gd name="connsiteX4" fmla="*/ 12564 w 601140"/>
                  <a:gd name="connsiteY4" fmla="*/ 150980 h 331306"/>
                  <a:gd name="connsiteX5" fmla="*/ 12564 w 601140"/>
                  <a:gd name="connsiteY5" fmla="*/ 237870 h 331306"/>
                  <a:gd name="connsiteX6" fmla="*/ 2979 w 601140"/>
                  <a:gd name="connsiteY6" fmla="*/ 331011 h 331306"/>
                  <a:gd name="connsiteX7" fmla="*/ 594956 w 601140"/>
                  <a:gd name="connsiteY7" fmla="*/ 331011 h 331306"/>
                  <a:gd name="connsiteX8" fmla="*/ 549740 w 601140"/>
                  <a:gd name="connsiteY8" fmla="*/ 189945 h 33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1140" h="331306">
                    <a:moveTo>
                      <a:pt x="549740" y="189945"/>
                    </a:moveTo>
                    <a:cubicBezTo>
                      <a:pt x="510358" y="165566"/>
                      <a:pt x="462225" y="161607"/>
                      <a:pt x="420759" y="143062"/>
                    </a:cubicBezTo>
                    <a:cubicBezTo>
                      <a:pt x="362895" y="116495"/>
                      <a:pt x="320992" y="64090"/>
                      <a:pt x="307823" y="1787"/>
                    </a:cubicBezTo>
                    <a:lnTo>
                      <a:pt x="12564" y="-296"/>
                    </a:lnTo>
                    <a:cubicBezTo>
                      <a:pt x="12564" y="9498"/>
                      <a:pt x="12564" y="81385"/>
                      <a:pt x="12564" y="150980"/>
                    </a:cubicBezTo>
                    <a:cubicBezTo>
                      <a:pt x="12564" y="182444"/>
                      <a:pt x="12564" y="213490"/>
                      <a:pt x="12564" y="237870"/>
                    </a:cubicBezTo>
                    <a:cubicBezTo>
                      <a:pt x="10064" y="245163"/>
                      <a:pt x="-6814" y="301839"/>
                      <a:pt x="2979" y="331011"/>
                    </a:cubicBezTo>
                    <a:lnTo>
                      <a:pt x="594956" y="331011"/>
                    </a:lnTo>
                    <a:cubicBezTo>
                      <a:pt x="613292" y="288503"/>
                      <a:pt x="588288" y="213699"/>
                      <a:pt x="549740" y="189945"/>
                    </a:cubicBezTo>
                    <a:close/>
                  </a:path>
                </a:pathLst>
              </a:custGeom>
              <a:solidFill>
                <a:srgbClr val="D8AACB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/>
              <p:cNvSpPr/>
              <p:nvPr/>
            </p:nvSpPr>
            <p:spPr>
              <a:xfrm>
                <a:off x="4791589" y="5596008"/>
                <a:ext cx="609711" cy="21082"/>
              </a:xfrm>
              <a:custGeom>
                <a:avLst/>
                <a:gdLst>
                  <a:gd name="connsiteX0" fmla="*/ 471928 w 609711"/>
                  <a:gd name="connsiteY0" fmla="*/ 20750 h 21082"/>
                  <a:gd name="connsiteX1" fmla="*/ 99364 w 609711"/>
                  <a:gd name="connsiteY1" fmla="*/ 16791 h 21082"/>
                  <a:gd name="connsiteX2" fmla="*/ 7473 w 609711"/>
                  <a:gd name="connsiteY2" fmla="*/ 15332 h 21082"/>
                  <a:gd name="connsiteX3" fmla="*/ -49 w 609711"/>
                  <a:gd name="connsiteY3" fmla="*/ 7852 h 21082"/>
                  <a:gd name="connsiteX4" fmla="*/ -28 w 609711"/>
                  <a:gd name="connsiteY4" fmla="*/ 7414 h 21082"/>
                  <a:gd name="connsiteX5" fmla="*/ 7890 w 609711"/>
                  <a:gd name="connsiteY5" fmla="*/ -296 h 21082"/>
                  <a:gd name="connsiteX6" fmla="*/ 99573 w 609711"/>
                  <a:gd name="connsiteY6" fmla="*/ 1163 h 21082"/>
                  <a:gd name="connsiteX7" fmla="*/ 601742 w 609711"/>
                  <a:gd name="connsiteY7" fmla="*/ 4288 h 21082"/>
                  <a:gd name="connsiteX8" fmla="*/ 609660 w 609711"/>
                  <a:gd name="connsiteY8" fmla="*/ 11998 h 21082"/>
                  <a:gd name="connsiteX9" fmla="*/ 602158 w 609711"/>
                  <a:gd name="connsiteY9" fmla="*/ 19916 h 21082"/>
                  <a:gd name="connsiteX10" fmla="*/ 601950 w 609711"/>
                  <a:gd name="connsiteY10" fmla="*/ 19916 h 21082"/>
                  <a:gd name="connsiteX11" fmla="*/ 471928 w 609711"/>
                  <a:gd name="connsiteY11" fmla="*/ 20750 h 2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9711" h="21082">
                    <a:moveTo>
                      <a:pt x="471928" y="20750"/>
                    </a:moveTo>
                    <a:cubicBezTo>
                      <a:pt x="346906" y="20750"/>
                      <a:pt x="221885" y="18666"/>
                      <a:pt x="99364" y="16791"/>
                    </a:cubicBezTo>
                    <a:lnTo>
                      <a:pt x="7473" y="15332"/>
                    </a:lnTo>
                    <a:cubicBezTo>
                      <a:pt x="3327" y="15332"/>
                      <a:pt x="-28" y="11978"/>
                      <a:pt x="-49" y="7852"/>
                    </a:cubicBezTo>
                    <a:cubicBezTo>
                      <a:pt x="-49" y="7706"/>
                      <a:pt x="-28" y="7560"/>
                      <a:pt x="-28" y="7414"/>
                    </a:cubicBezTo>
                    <a:cubicBezTo>
                      <a:pt x="285" y="3205"/>
                      <a:pt x="3681" y="-87"/>
                      <a:pt x="7890" y="-296"/>
                    </a:cubicBezTo>
                    <a:lnTo>
                      <a:pt x="99573" y="1163"/>
                    </a:lnTo>
                    <a:cubicBezTo>
                      <a:pt x="264392" y="3663"/>
                      <a:pt x="434838" y="6581"/>
                      <a:pt x="601742" y="4288"/>
                    </a:cubicBezTo>
                    <a:cubicBezTo>
                      <a:pt x="606034" y="4288"/>
                      <a:pt x="609556" y="7706"/>
                      <a:pt x="609660" y="11998"/>
                    </a:cubicBezTo>
                    <a:cubicBezTo>
                      <a:pt x="609785" y="16249"/>
                      <a:pt x="606409" y="19791"/>
                      <a:pt x="602158" y="19916"/>
                    </a:cubicBezTo>
                    <a:cubicBezTo>
                      <a:pt x="602096" y="19916"/>
                      <a:pt x="602013" y="19916"/>
                      <a:pt x="601950" y="19916"/>
                    </a:cubicBezTo>
                    <a:cubicBezTo>
                      <a:pt x="559026" y="20604"/>
                      <a:pt x="515685" y="20895"/>
                      <a:pt x="471928" y="20750"/>
                    </a:cubicBezTo>
                    <a:close/>
                  </a:path>
                </a:pathLst>
              </a:custGeom>
              <a:solidFill>
                <a:srgbClr val="3F424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多边形: 形状 144"/>
              <p:cNvSpPr/>
              <p:nvPr/>
            </p:nvSpPr>
            <p:spPr>
              <a:xfrm>
                <a:off x="3533270" y="5598301"/>
                <a:ext cx="595132" cy="21081"/>
              </a:xfrm>
              <a:custGeom>
                <a:avLst/>
                <a:gdLst>
                  <a:gd name="connsiteX0" fmla="*/ 457738 w 595132"/>
                  <a:gd name="connsiteY0" fmla="*/ 20749 h 21081"/>
                  <a:gd name="connsiteX1" fmla="*/ 111845 w 595132"/>
                  <a:gd name="connsiteY1" fmla="*/ 16999 h 21081"/>
                  <a:gd name="connsiteX2" fmla="*/ 7661 w 595132"/>
                  <a:gd name="connsiteY2" fmla="*/ 15332 h 21081"/>
                  <a:gd name="connsiteX3" fmla="*/ -49 w 595132"/>
                  <a:gd name="connsiteY3" fmla="*/ 7414 h 21081"/>
                  <a:gd name="connsiteX4" fmla="*/ 8078 w 595132"/>
                  <a:gd name="connsiteY4" fmla="*/ -296 h 21081"/>
                  <a:gd name="connsiteX5" fmla="*/ 111012 w 595132"/>
                  <a:gd name="connsiteY5" fmla="*/ 1371 h 21081"/>
                  <a:gd name="connsiteX6" fmla="*/ 585885 w 595132"/>
                  <a:gd name="connsiteY6" fmla="*/ 4288 h 21081"/>
                  <a:gd name="connsiteX7" fmla="*/ 585885 w 595132"/>
                  <a:gd name="connsiteY7" fmla="*/ 4288 h 21081"/>
                  <a:gd name="connsiteX8" fmla="*/ 594978 w 595132"/>
                  <a:gd name="connsiteY8" fmla="*/ 10831 h 21081"/>
                  <a:gd name="connsiteX9" fmla="*/ 588446 w 595132"/>
                  <a:gd name="connsiteY9" fmla="*/ 19916 h 21081"/>
                  <a:gd name="connsiteX10" fmla="*/ 585885 w 595132"/>
                  <a:gd name="connsiteY10" fmla="*/ 19916 h 21081"/>
                  <a:gd name="connsiteX11" fmla="*/ 457738 w 595132"/>
                  <a:gd name="connsiteY11" fmla="*/ 20749 h 2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5132" h="21081">
                    <a:moveTo>
                      <a:pt x="457738" y="20749"/>
                    </a:moveTo>
                    <a:cubicBezTo>
                      <a:pt x="341885" y="20749"/>
                      <a:pt x="228532" y="18874"/>
                      <a:pt x="111845" y="16999"/>
                    </a:cubicBezTo>
                    <a:lnTo>
                      <a:pt x="7661" y="15332"/>
                    </a:lnTo>
                    <a:cubicBezTo>
                      <a:pt x="3368" y="15228"/>
                      <a:pt x="-51" y="11706"/>
                      <a:pt x="-49" y="7414"/>
                    </a:cubicBezTo>
                    <a:cubicBezTo>
                      <a:pt x="174" y="3080"/>
                      <a:pt x="3748" y="-296"/>
                      <a:pt x="8078" y="-296"/>
                    </a:cubicBezTo>
                    <a:lnTo>
                      <a:pt x="111012" y="1371"/>
                    </a:lnTo>
                    <a:cubicBezTo>
                      <a:pt x="271456" y="3871"/>
                      <a:pt x="423565" y="6580"/>
                      <a:pt x="585885" y="4288"/>
                    </a:cubicBezTo>
                    <a:lnTo>
                      <a:pt x="585885" y="4288"/>
                    </a:lnTo>
                    <a:cubicBezTo>
                      <a:pt x="590200" y="3580"/>
                      <a:pt x="594271" y="6497"/>
                      <a:pt x="594978" y="10831"/>
                    </a:cubicBezTo>
                    <a:cubicBezTo>
                      <a:pt x="595686" y="15144"/>
                      <a:pt x="592761" y="19208"/>
                      <a:pt x="588446" y="19916"/>
                    </a:cubicBezTo>
                    <a:cubicBezTo>
                      <a:pt x="587597" y="20062"/>
                      <a:pt x="586733" y="20062"/>
                      <a:pt x="585885" y="19916"/>
                    </a:cubicBezTo>
                    <a:cubicBezTo>
                      <a:pt x="542961" y="20603"/>
                      <a:pt x="500245" y="20895"/>
                      <a:pt x="457738" y="20749"/>
                    </a:cubicBezTo>
                    <a:close/>
                  </a:path>
                </a:pathLst>
              </a:custGeom>
              <a:solidFill>
                <a:srgbClr val="3F424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" name="任意多边形: 形状 145"/>
              <p:cNvSpPr/>
              <p:nvPr/>
            </p:nvSpPr>
            <p:spPr>
              <a:xfrm>
                <a:off x="4390480" y="2764354"/>
                <a:ext cx="247247" cy="247698"/>
              </a:xfrm>
              <a:custGeom>
                <a:avLst/>
                <a:gdLst>
                  <a:gd name="connsiteX0" fmla="*/ 150621 w 247247"/>
                  <a:gd name="connsiteY0" fmla="*/ 2125 h 247698"/>
                  <a:gd name="connsiteX1" fmla="*/ 142287 w 247247"/>
                  <a:gd name="connsiteY1" fmla="*/ 667 h 247698"/>
                  <a:gd name="connsiteX2" fmla="*/ 6847 w 247247"/>
                  <a:gd name="connsiteY2" fmla="*/ 170904 h 247698"/>
                  <a:gd name="connsiteX3" fmla="*/ 221258 w 247247"/>
                  <a:gd name="connsiteY3" fmla="*/ 207785 h 247698"/>
                  <a:gd name="connsiteX4" fmla="*/ 150621 w 247247"/>
                  <a:gd name="connsiteY4" fmla="*/ 2125 h 24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47" h="247698">
                    <a:moveTo>
                      <a:pt x="150621" y="2125"/>
                    </a:moveTo>
                    <a:lnTo>
                      <a:pt x="142287" y="667"/>
                    </a:lnTo>
                    <a:cubicBezTo>
                      <a:pt x="55813" y="-11211"/>
                      <a:pt x="-24409" y="89223"/>
                      <a:pt x="6847" y="170904"/>
                    </a:cubicBezTo>
                    <a:cubicBezTo>
                      <a:pt x="38102" y="252585"/>
                      <a:pt x="164582" y="275088"/>
                      <a:pt x="221258" y="207785"/>
                    </a:cubicBezTo>
                    <a:cubicBezTo>
                      <a:pt x="277935" y="140482"/>
                      <a:pt x="236053" y="19836"/>
                      <a:pt x="150621" y="2125"/>
                    </a:cubicBezTo>
                    <a:close/>
                  </a:path>
                </a:pathLst>
              </a:custGeom>
              <a:solidFill>
                <a:srgbClr val="85655F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/>
              <p:cNvSpPr/>
              <p:nvPr/>
            </p:nvSpPr>
            <p:spPr>
              <a:xfrm>
                <a:off x="3566817" y="3658266"/>
                <a:ext cx="1606363" cy="1756878"/>
              </a:xfrm>
              <a:custGeom>
                <a:avLst/>
                <a:gdLst>
                  <a:gd name="connsiteX0" fmla="*/ 1560218 w 1606363"/>
                  <a:gd name="connsiteY0" fmla="*/ 955820 h 1756878"/>
                  <a:gd name="connsiteX1" fmla="*/ 1512710 w 1606363"/>
                  <a:gd name="connsiteY1" fmla="*/ 759745 h 1756878"/>
                  <a:gd name="connsiteX2" fmla="*/ 1419986 w 1606363"/>
                  <a:gd name="connsiteY2" fmla="*/ 627014 h 1756878"/>
                  <a:gd name="connsiteX3" fmla="*/ 1141396 w 1606363"/>
                  <a:gd name="connsiteY3" fmla="*/ 291331 h 1756878"/>
                  <a:gd name="connsiteX4" fmla="*/ 883227 w 1606363"/>
                  <a:gd name="connsiteY4" fmla="*/ 47540 h 1756878"/>
                  <a:gd name="connsiteX5" fmla="*/ 636727 w 1606363"/>
                  <a:gd name="connsiteY5" fmla="*/ 23369 h 1756878"/>
                  <a:gd name="connsiteX6" fmla="*/ 518998 w 1606363"/>
                  <a:gd name="connsiteY6" fmla="*/ 202983 h 1756878"/>
                  <a:gd name="connsiteX7" fmla="*/ 520874 w 1606363"/>
                  <a:gd name="connsiteY7" fmla="*/ 299250 h 1756878"/>
                  <a:gd name="connsiteX8" fmla="*/ -49 w 1606363"/>
                  <a:gd name="connsiteY8" fmla="*/ 1714283 h 1756878"/>
                  <a:gd name="connsiteX9" fmla="*/ 407313 w 1606363"/>
                  <a:gd name="connsiteY9" fmla="*/ 1733245 h 1756878"/>
                  <a:gd name="connsiteX10" fmla="*/ 837178 w 1606363"/>
                  <a:gd name="connsiteY10" fmla="*/ 682023 h 1756878"/>
                  <a:gd name="connsiteX11" fmla="*/ 870933 w 1606363"/>
                  <a:gd name="connsiteY11" fmla="*/ 704319 h 1756878"/>
                  <a:gd name="connsiteX12" fmla="*/ 1069509 w 1606363"/>
                  <a:gd name="connsiteY12" fmla="*/ 841843 h 1756878"/>
                  <a:gd name="connsiteX13" fmla="*/ 1084303 w 1606363"/>
                  <a:gd name="connsiteY13" fmla="*/ 856428 h 1756878"/>
                  <a:gd name="connsiteX14" fmla="*/ 1175361 w 1606363"/>
                  <a:gd name="connsiteY14" fmla="*/ 1366307 h 1756878"/>
                  <a:gd name="connsiteX15" fmla="*/ 1185362 w 1606363"/>
                  <a:gd name="connsiteY15" fmla="*/ 1756582 h 1756878"/>
                  <a:gd name="connsiteX16" fmla="*/ 1605017 w 1606363"/>
                  <a:gd name="connsiteY16" fmla="*/ 1753873 h 1756878"/>
                  <a:gd name="connsiteX17" fmla="*/ 1560218 w 1606363"/>
                  <a:gd name="connsiteY17" fmla="*/ 955820 h 1756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06363" h="1756878">
                    <a:moveTo>
                      <a:pt x="1560218" y="955820"/>
                    </a:moveTo>
                    <a:cubicBezTo>
                      <a:pt x="1554800" y="888371"/>
                      <a:pt x="1538756" y="822194"/>
                      <a:pt x="1512710" y="759745"/>
                    </a:cubicBezTo>
                    <a:cubicBezTo>
                      <a:pt x="1487372" y="711862"/>
                      <a:pt x="1456221" y="667292"/>
                      <a:pt x="1419986" y="627014"/>
                    </a:cubicBezTo>
                    <a:lnTo>
                      <a:pt x="1141396" y="291331"/>
                    </a:lnTo>
                    <a:cubicBezTo>
                      <a:pt x="1055548" y="187147"/>
                      <a:pt x="1008040" y="106092"/>
                      <a:pt x="883227" y="47540"/>
                    </a:cubicBezTo>
                    <a:cubicBezTo>
                      <a:pt x="806756" y="11701"/>
                      <a:pt x="713823" y="-26014"/>
                      <a:pt x="636727" y="23369"/>
                    </a:cubicBezTo>
                    <a:cubicBezTo>
                      <a:pt x="574643" y="64689"/>
                      <a:pt x="532119" y="129575"/>
                      <a:pt x="518998" y="202983"/>
                    </a:cubicBezTo>
                    <a:cubicBezTo>
                      <a:pt x="513566" y="234906"/>
                      <a:pt x="514202" y="267557"/>
                      <a:pt x="520874" y="299250"/>
                    </a:cubicBezTo>
                    <a:cubicBezTo>
                      <a:pt x="348136" y="742242"/>
                      <a:pt x="14329" y="1674485"/>
                      <a:pt x="-49" y="1714283"/>
                    </a:cubicBezTo>
                    <a:lnTo>
                      <a:pt x="407313" y="1733245"/>
                    </a:lnTo>
                    <a:cubicBezTo>
                      <a:pt x="419190" y="1733245"/>
                      <a:pt x="667149" y="1125850"/>
                      <a:pt x="837178" y="682023"/>
                    </a:cubicBezTo>
                    <a:cubicBezTo>
                      <a:pt x="848638" y="689941"/>
                      <a:pt x="860098" y="697443"/>
                      <a:pt x="870933" y="704319"/>
                    </a:cubicBezTo>
                    <a:cubicBezTo>
                      <a:pt x="938862" y="747660"/>
                      <a:pt x="1010749" y="786625"/>
                      <a:pt x="1069509" y="841843"/>
                    </a:cubicBezTo>
                    <a:cubicBezTo>
                      <a:pt x="1074718" y="846635"/>
                      <a:pt x="1079511" y="851427"/>
                      <a:pt x="1084303" y="856428"/>
                    </a:cubicBezTo>
                    <a:cubicBezTo>
                      <a:pt x="1204324" y="986659"/>
                      <a:pt x="1167651" y="1197529"/>
                      <a:pt x="1175361" y="1366307"/>
                    </a:cubicBezTo>
                    <a:cubicBezTo>
                      <a:pt x="1176402" y="1391520"/>
                      <a:pt x="1192655" y="1756582"/>
                      <a:pt x="1185362" y="1756582"/>
                    </a:cubicBezTo>
                    <a:lnTo>
                      <a:pt x="1605017" y="1753873"/>
                    </a:lnTo>
                    <a:cubicBezTo>
                      <a:pt x="1614394" y="1753666"/>
                      <a:pt x="1570220" y="1033125"/>
                      <a:pt x="1560218" y="955820"/>
                    </a:cubicBezTo>
                    <a:close/>
                  </a:path>
                </a:pathLst>
              </a:custGeom>
              <a:solidFill>
                <a:srgbClr val="96C9B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/>
              <p:cNvSpPr/>
              <p:nvPr/>
            </p:nvSpPr>
            <p:spPr>
              <a:xfrm>
                <a:off x="3833469" y="2685427"/>
                <a:ext cx="769412" cy="547723"/>
              </a:xfrm>
              <a:custGeom>
                <a:avLst/>
                <a:gdLst>
                  <a:gd name="connsiteX0" fmla="*/ 740764 w 769412"/>
                  <a:gd name="connsiteY0" fmla="*/ 44379 h 547723"/>
                  <a:gd name="connsiteX1" fmla="*/ 609908 w 769412"/>
                  <a:gd name="connsiteY1" fmla="*/ 30002 h 547723"/>
                  <a:gd name="connsiteX2" fmla="*/ 600740 w 769412"/>
                  <a:gd name="connsiteY2" fmla="*/ 24584 h 547723"/>
                  <a:gd name="connsiteX3" fmla="*/ 445296 w 769412"/>
                  <a:gd name="connsiteY3" fmla="*/ 3747 h 547723"/>
                  <a:gd name="connsiteX4" fmla="*/ 199213 w 769412"/>
                  <a:gd name="connsiteY4" fmla="*/ 177110 h 547723"/>
                  <a:gd name="connsiteX5" fmla="*/ 105447 w 769412"/>
                  <a:gd name="connsiteY5" fmla="*/ 316509 h 547723"/>
                  <a:gd name="connsiteX6" fmla="*/ 4179 w 769412"/>
                  <a:gd name="connsiteY6" fmla="*/ 418193 h 547723"/>
                  <a:gd name="connsiteX7" fmla="*/ 56688 w 769412"/>
                  <a:gd name="connsiteY7" fmla="*/ 536755 h 547723"/>
                  <a:gd name="connsiteX8" fmla="*/ 191503 w 769412"/>
                  <a:gd name="connsiteY8" fmla="*/ 520294 h 547723"/>
                  <a:gd name="connsiteX9" fmla="*/ 270058 w 769412"/>
                  <a:gd name="connsiteY9" fmla="*/ 404857 h 547723"/>
                  <a:gd name="connsiteX10" fmla="*/ 393413 w 769412"/>
                  <a:gd name="connsiteY10" fmla="*/ 113141 h 547723"/>
                  <a:gd name="connsiteX11" fmla="*/ 529894 w 769412"/>
                  <a:gd name="connsiteY11" fmla="*/ 90429 h 547723"/>
                  <a:gd name="connsiteX12" fmla="*/ 522185 w 769412"/>
                  <a:gd name="connsiteY12" fmla="*/ 228160 h 547723"/>
                  <a:gd name="connsiteX13" fmla="*/ 596364 w 769412"/>
                  <a:gd name="connsiteY13" fmla="*/ 294005 h 547723"/>
                  <a:gd name="connsiteX14" fmla="*/ 623660 w 769412"/>
                  <a:gd name="connsiteY14" fmla="*/ 175651 h 547723"/>
                  <a:gd name="connsiteX15" fmla="*/ 670960 w 769412"/>
                  <a:gd name="connsiteY15" fmla="*/ 150855 h 547723"/>
                  <a:gd name="connsiteX16" fmla="*/ 723261 w 769412"/>
                  <a:gd name="connsiteY16" fmla="*/ 142729 h 547723"/>
                  <a:gd name="connsiteX17" fmla="*/ 764934 w 769412"/>
                  <a:gd name="connsiteY17" fmla="*/ 113974 h 547723"/>
                  <a:gd name="connsiteX18" fmla="*/ 740764 w 769412"/>
                  <a:gd name="connsiteY18" fmla="*/ 44379 h 547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9412" h="547723">
                    <a:moveTo>
                      <a:pt x="740764" y="44379"/>
                    </a:moveTo>
                    <a:cubicBezTo>
                      <a:pt x="703024" y="16103"/>
                      <a:pt x="652888" y="10582"/>
                      <a:pt x="609908" y="30002"/>
                    </a:cubicBezTo>
                    <a:lnTo>
                      <a:pt x="600740" y="24584"/>
                    </a:lnTo>
                    <a:cubicBezTo>
                      <a:pt x="552379" y="1559"/>
                      <a:pt x="498016" y="-5733"/>
                      <a:pt x="445296" y="3747"/>
                    </a:cubicBezTo>
                    <a:cubicBezTo>
                      <a:pt x="343085" y="25626"/>
                      <a:pt x="254212" y="88220"/>
                      <a:pt x="199213" y="177110"/>
                    </a:cubicBezTo>
                    <a:cubicBezTo>
                      <a:pt x="168999" y="222743"/>
                      <a:pt x="142328" y="275877"/>
                      <a:pt x="105447" y="316509"/>
                    </a:cubicBezTo>
                    <a:cubicBezTo>
                      <a:pt x="73358" y="351724"/>
                      <a:pt x="22099" y="370893"/>
                      <a:pt x="4179" y="418193"/>
                    </a:cubicBezTo>
                    <a:cubicBezTo>
                      <a:pt x="-9963" y="465263"/>
                      <a:pt x="12333" y="515606"/>
                      <a:pt x="56688" y="536755"/>
                    </a:cubicBezTo>
                    <a:cubicBezTo>
                      <a:pt x="101373" y="555508"/>
                      <a:pt x="152646" y="549257"/>
                      <a:pt x="191503" y="520294"/>
                    </a:cubicBezTo>
                    <a:cubicBezTo>
                      <a:pt x="229470" y="491309"/>
                      <a:pt x="257031" y="450802"/>
                      <a:pt x="270058" y="404857"/>
                    </a:cubicBezTo>
                    <a:cubicBezTo>
                      <a:pt x="304231" y="298589"/>
                      <a:pt x="285477" y="182944"/>
                      <a:pt x="393413" y="113141"/>
                    </a:cubicBezTo>
                    <a:cubicBezTo>
                      <a:pt x="434555" y="89012"/>
                      <a:pt x="483155" y="80927"/>
                      <a:pt x="529894" y="90429"/>
                    </a:cubicBezTo>
                    <a:cubicBezTo>
                      <a:pt x="496955" y="129498"/>
                      <a:pt x="493813" y="185653"/>
                      <a:pt x="522185" y="228160"/>
                    </a:cubicBezTo>
                    <a:cubicBezTo>
                      <a:pt x="542488" y="254644"/>
                      <a:pt x="567667" y="276981"/>
                      <a:pt x="596364" y="294005"/>
                    </a:cubicBezTo>
                    <a:cubicBezTo>
                      <a:pt x="576702" y="253019"/>
                      <a:pt x="588035" y="203886"/>
                      <a:pt x="623660" y="175651"/>
                    </a:cubicBezTo>
                    <a:cubicBezTo>
                      <a:pt x="637231" y="163753"/>
                      <a:pt x="653447" y="155252"/>
                      <a:pt x="670960" y="150855"/>
                    </a:cubicBezTo>
                    <a:cubicBezTo>
                      <a:pt x="688046" y="146896"/>
                      <a:pt x="705966" y="146688"/>
                      <a:pt x="723261" y="142729"/>
                    </a:cubicBezTo>
                    <a:cubicBezTo>
                      <a:pt x="740703" y="139729"/>
                      <a:pt x="755943" y="129227"/>
                      <a:pt x="764934" y="113974"/>
                    </a:cubicBezTo>
                    <a:cubicBezTo>
                      <a:pt x="777437" y="90429"/>
                      <a:pt x="761600" y="61257"/>
                      <a:pt x="740764" y="44379"/>
                    </a:cubicBezTo>
                    <a:close/>
                  </a:path>
                </a:pathLst>
              </a:custGeom>
              <a:solidFill>
                <a:srgbClr val="3F424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/>
              <p:cNvSpPr/>
              <p:nvPr/>
            </p:nvSpPr>
            <p:spPr>
              <a:xfrm>
                <a:off x="4052108" y="3081646"/>
                <a:ext cx="1722920" cy="811769"/>
              </a:xfrm>
              <a:custGeom>
                <a:avLst/>
                <a:gdLst>
                  <a:gd name="connsiteX0" fmla="*/ 1722746 w 1722920"/>
                  <a:gd name="connsiteY0" fmla="*/ 368283 h 811769"/>
                  <a:gd name="connsiteX1" fmla="*/ 1543132 w 1722920"/>
                  <a:gd name="connsiteY1" fmla="*/ 129491 h 811769"/>
                  <a:gd name="connsiteX2" fmla="*/ 1088888 w 1722920"/>
                  <a:gd name="connsiteY2" fmla="*/ 304105 h 811769"/>
                  <a:gd name="connsiteX3" fmla="*/ 660898 w 1722920"/>
                  <a:gd name="connsiteY3" fmla="*/ 101570 h 811769"/>
                  <a:gd name="connsiteX4" fmla="*/ 622975 w 1722920"/>
                  <a:gd name="connsiteY4" fmla="*/ 74274 h 811769"/>
                  <a:gd name="connsiteX5" fmla="*/ 618599 w 1722920"/>
                  <a:gd name="connsiteY5" fmla="*/ 68231 h 811769"/>
                  <a:gd name="connsiteX6" fmla="*/ 289168 w 1722920"/>
                  <a:gd name="connsiteY6" fmla="*/ 59271 h 811769"/>
                  <a:gd name="connsiteX7" fmla="*/ 193526 w 1722920"/>
                  <a:gd name="connsiteY7" fmla="*/ 177625 h 811769"/>
                  <a:gd name="connsiteX8" fmla="*/ 18705 w 1722920"/>
                  <a:gd name="connsiteY8" fmla="*/ 535186 h 811769"/>
                  <a:gd name="connsiteX9" fmla="*/ 3494 w 1722920"/>
                  <a:gd name="connsiteY9" fmla="*/ 634995 h 811769"/>
                  <a:gd name="connsiteX10" fmla="*/ 99760 w 1722920"/>
                  <a:gd name="connsiteY10" fmla="*/ 718342 h 811769"/>
                  <a:gd name="connsiteX11" fmla="*/ 652355 w 1722920"/>
                  <a:gd name="connsiteY11" fmla="*/ 807941 h 811769"/>
                  <a:gd name="connsiteX12" fmla="*/ 683610 w 1722920"/>
                  <a:gd name="connsiteY12" fmla="*/ 487678 h 811769"/>
                  <a:gd name="connsiteX13" fmla="*/ 1033878 w 1722920"/>
                  <a:gd name="connsiteY13" fmla="*/ 612699 h 811769"/>
                  <a:gd name="connsiteX14" fmla="*/ 1427696 w 1722920"/>
                  <a:gd name="connsiteY14" fmla="*/ 511015 h 811769"/>
                  <a:gd name="connsiteX15" fmla="*/ 1722746 w 1722920"/>
                  <a:gd name="connsiteY15" fmla="*/ 368283 h 81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22920" h="811769">
                    <a:moveTo>
                      <a:pt x="1722746" y="368283"/>
                    </a:moveTo>
                    <a:cubicBezTo>
                      <a:pt x="1666278" y="283476"/>
                      <a:pt x="1615019" y="201588"/>
                      <a:pt x="1543132" y="129491"/>
                    </a:cubicBezTo>
                    <a:cubicBezTo>
                      <a:pt x="1413318" y="219090"/>
                      <a:pt x="1251416" y="305355"/>
                      <a:pt x="1088888" y="304105"/>
                    </a:cubicBezTo>
                    <a:cubicBezTo>
                      <a:pt x="951364" y="304105"/>
                      <a:pt x="774042" y="173041"/>
                      <a:pt x="660898" y="101570"/>
                    </a:cubicBezTo>
                    <a:cubicBezTo>
                      <a:pt x="647792" y="93131"/>
                      <a:pt x="635144" y="84005"/>
                      <a:pt x="622975" y="74274"/>
                    </a:cubicBezTo>
                    <a:lnTo>
                      <a:pt x="618599" y="68231"/>
                    </a:lnTo>
                    <a:cubicBezTo>
                      <a:pt x="544628" y="-33661"/>
                      <a:pt x="380225" y="-9282"/>
                      <a:pt x="289168" y="59271"/>
                    </a:cubicBezTo>
                    <a:cubicBezTo>
                      <a:pt x="249934" y="92173"/>
                      <a:pt x="217453" y="132367"/>
                      <a:pt x="193526" y="177625"/>
                    </a:cubicBezTo>
                    <a:cubicBezTo>
                      <a:pt x="126294" y="292228"/>
                      <a:pt x="67853" y="411748"/>
                      <a:pt x="18705" y="535186"/>
                    </a:cubicBezTo>
                    <a:cubicBezTo>
                      <a:pt x="5994" y="567066"/>
                      <a:pt x="-6299" y="602073"/>
                      <a:pt x="3494" y="634995"/>
                    </a:cubicBezTo>
                    <a:cubicBezTo>
                      <a:pt x="15788" y="676669"/>
                      <a:pt x="59337" y="701048"/>
                      <a:pt x="99760" y="718342"/>
                    </a:cubicBezTo>
                    <a:cubicBezTo>
                      <a:pt x="274188" y="791813"/>
                      <a:pt x="463650" y="822527"/>
                      <a:pt x="652355" y="807941"/>
                    </a:cubicBezTo>
                    <a:cubicBezTo>
                      <a:pt x="670879" y="702132"/>
                      <a:pt x="681339" y="595072"/>
                      <a:pt x="683610" y="487678"/>
                    </a:cubicBezTo>
                    <a:cubicBezTo>
                      <a:pt x="798005" y="542479"/>
                      <a:pt x="901147" y="620409"/>
                      <a:pt x="1033878" y="612699"/>
                    </a:cubicBezTo>
                    <a:cubicBezTo>
                      <a:pt x="1166609" y="604990"/>
                      <a:pt x="1301632" y="562066"/>
                      <a:pt x="1427696" y="511015"/>
                    </a:cubicBezTo>
                    <a:cubicBezTo>
                      <a:pt x="1453117" y="501222"/>
                      <a:pt x="1729622" y="378493"/>
                      <a:pt x="1722746" y="368283"/>
                    </a:cubicBezTo>
                    <a:close/>
                  </a:path>
                </a:pathLst>
              </a:custGeom>
              <a:solidFill>
                <a:srgbClr val="F4D26C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/>
              <p:cNvSpPr/>
              <p:nvPr/>
            </p:nvSpPr>
            <p:spPr>
              <a:xfrm>
                <a:off x="4074259" y="3856055"/>
                <a:ext cx="528466" cy="615803"/>
              </a:xfrm>
              <a:custGeom>
                <a:avLst/>
                <a:gdLst>
                  <a:gd name="connsiteX0" fmla="*/ 525603 w 528466"/>
                  <a:gd name="connsiteY0" fmla="*/ 601546 h 615803"/>
                  <a:gd name="connsiteX1" fmla="*/ 422877 w 528466"/>
                  <a:gd name="connsiteY1" fmla="*/ 534244 h 615803"/>
                  <a:gd name="connsiteX2" fmla="*/ 391413 w 528466"/>
                  <a:gd name="connsiteY2" fmla="*/ 516115 h 615803"/>
                  <a:gd name="connsiteX3" fmla="*/ 136787 w 528466"/>
                  <a:gd name="connsiteY3" fmla="*/ 312330 h 615803"/>
                  <a:gd name="connsiteX4" fmla="*/ 17391 w 528466"/>
                  <a:gd name="connsiteY4" fmla="*/ 8529 h 615803"/>
                  <a:gd name="connsiteX5" fmla="*/ 10723 w 528466"/>
                  <a:gd name="connsiteY5" fmla="*/ -223 h 615803"/>
                  <a:gd name="connsiteX6" fmla="*/ 1972 w 528466"/>
                  <a:gd name="connsiteY6" fmla="*/ 6445 h 615803"/>
                  <a:gd name="connsiteX7" fmla="*/ 125118 w 528466"/>
                  <a:gd name="connsiteY7" fmla="*/ 322541 h 615803"/>
                  <a:gd name="connsiteX8" fmla="*/ 383495 w 528466"/>
                  <a:gd name="connsiteY8" fmla="*/ 529451 h 615803"/>
                  <a:gd name="connsiteX9" fmla="*/ 415168 w 528466"/>
                  <a:gd name="connsiteY9" fmla="*/ 547788 h 615803"/>
                  <a:gd name="connsiteX10" fmla="*/ 515601 w 528466"/>
                  <a:gd name="connsiteY10" fmla="*/ 613632 h 615803"/>
                  <a:gd name="connsiteX11" fmla="*/ 520602 w 528466"/>
                  <a:gd name="connsiteY11" fmla="*/ 615507 h 615803"/>
                  <a:gd name="connsiteX12" fmla="*/ 526645 w 528466"/>
                  <a:gd name="connsiteY12" fmla="*/ 612590 h 615803"/>
                  <a:gd name="connsiteX13" fmla="*/ 525603 w 528466"/>
                  <a:gd name="connsiteY13" fmla="*/ 601546 h 615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28466" h="615803">
                    <a:moveTo>
                      <a:pt x="525603" y="601546"/>
                    </a:moveTo>
                    <a:cubicBezTo>
                      <a:pt x="493616" y="575855"/>
                      <a:pt x="459213" y="553309"/>
                      <a:pt x="422877" y="534244"/>
                    </a:cubicBezTo>
                    <a:lnTo>
                      <a:pt x="391413" y="516115"/>
                    </a:lnTo>
                    <a:cubicBezTo>
                      <a:pt x="295960" y="462585"/>
                      <a:pt x="209941" y="393740"/>
                      <a:pt x="136787" y="312330"/>
                    </a:cubicBezTo>
                    <a:cubicBezTo>
                      <a:pt x="50105" y="211480"/>
                      <a:pt x="5514" y="97919"/>
                      <a:pt x="17391" y="8529"/>
                    </a:cubicBezTo>
                    <a:cubicBezTo>
                      <a:pt x="17966" y="4278"/>
                      <a:pt x="14980" y="360"/>
                      <a:pt x="10723" y="-223"/>
                    </a:cubicBezTo>
                    <a:cubicBezTo>
                      <a:pt x="6466" y="-806"/>
                      <a:pt x="2547" y="2194"/>
                      <a:pt x="1972" y="6445"/>
                    </a:cubicBezTo>
                    <a:cubicBezTo>
                      <a:pt x="-10530" y="100211"/>
                      <a:pt x="35519" y="218356"/>
                      <a:pt x="125118" y="322541"/>
                    </a:cubicBezTo>
                    <a:cubicBezTo>
                      <a:pt x="199270" y="405263"/>
                      <a:pt x="286571" y="475171"/>
                      <a:pt x="383495" y="529451"/>
                    </a:cubicBezTo>
                    <a:lnTo>
                      <a:pt x="415168" y="547788"/>
                    </a:lnTo>
                    <a:cubicBezTo>
                      <a:pt x="450690" y="566457"/>
                      <a:pt x="484323" y="588502"/>
                      <a:pt x="515601" y="613632"/>
                    </a:cubicBezTo>
                    <a:cubicBezTo>
                      <a:pt x="517002" y="614819"/>
                      <a:pt x="518769" y="615487"/>
                      <a:pt x="520602" y="615507"/>
                    </a:cubicBezTo>
                    <a:cubicBezTo>
                      <a:pt x="522948" y="615487"/>
                      <a:pt x="525163" y="614403"/>
                      <a:pt x="526645" y="612590"/>
                    </a:cubicBezTo>
                    <a:cubicBezTo>
                      <a:pt x="529375" y="609236"/>
                      <a:pt x="528895" y="604339"/>
                      <a:pt x="525603" y="601546"/>
                    </a:cubicBezTo>
                    <a:close/>
                  </a:path>
                </a:pathLst>
              </a:custGeom>
              <a:solidFill>
                <a:srgbClr val="3F424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/>
              <p:cNvSpPr/>
              <p:nvPr/>
            </p:nvSpPr>
            <p:spPr>
              <a:xfrm>
                <a:off x="4413053" y="3329964"/>
                <a:ext cx="450736" cy="309809"/>
              </a:xfrm>
              <a:custGeom>
                <a:avLst/>
                <a:gdLst>
                  <a:gd name="connsiteX0" fmla="*/ 445811 w 450736"/>
                  <a:gd name="connsiteY0" fmla="*/ 293745 h 309809"/>
                  <a:gd name="connsiteX1" fmla="*/ 13237 w 450736"/>
                  <a:gd name="connsiteY1" fmla="*/ 2028 h 309809"/>
                  <a:gd name="connsiteX2" fmla="*/ 2335 w 450736"/>
                  <a:gd name="connsiteY2" fmla="*/ 1882 h 309809"/>
                  <a:gd name="connsiteX3" fmla="*/ 2194 w 450736"/>
                  <a:gd name="connsiteY3" fmla="*/ 2028 h 309809"/>
                  <a:gd name="connsiteX4" fmla="*/ 2194 w 450736"/>
                  <a:gd name="connsiteY4" fmla="*/ 13072 h 309809"/>
                  <a:gd name="connsiteX5" fmla="*/ 439769 w 450736"/>
                  <a:gd name="connsiteY5" fmla="*/ 309373 h 309809"/>
                  <a:gd name="connsiteX6" fmla="*/ 442894 w 450736"/>
                  <a:gd name="connsiteY6" fmla="*/ 309373 h 309809"/>
                  <a:gd name="connsiteX7" fmla="*/ 450687 w 450736"/>
                  <a:gd name="connsiteY7" fmla="*/ 301746 h 309809"/>
                  <a:gd name="connsiteX8" fmla="*/ 446020 w 450736"/>
                  <a:gd name="connsiteY8" fmla="*/ 294579 h 309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736" h="309809">
                    <a:moveTo>
                      <a:pt x="445811" y="293745"/>
                    </a:moveTo>
                    <a:cubicBezTo>
                      <a:pt x="256612" y="210397"/>
                      <a:pt x="111171" y="112672"/>
                      <a:pt x="13237" y="2028"/>
                    </a:cubicBezTo>
                    <a:cubicBezTo>
                      <a:pt x="10266" y="-1014"/>
                      <a:pt x="5384" y="-1077"/>
                      <a:pt x="2335" y="1882"/>
                    </a:cubicBezTo>
                    <a:cubicBezTo>
                      <a:pt x="2288" y="1924"/>
                      <a:pt x="2240" y="1986"/>
                      <a:pt x="2194" y="2028"/>
                    </a:cubicBezTo>
                    <a:cubicBezTo>
                      <a:pt x="-796" y="5112"/>
                      <a:pt x="-796" y="9988"/>
                      <a:pt x="2194" y="13072"/>
                    </a:cubicBezTo>
                    <a:cubicBezTo>
                      <a:pt x="101377" y="126216"/>
                      <a:pt x="248903" y="226025"/>
                      <a:pt x="439769" y="309373"/>
                    </a:cubicBezTo>
                    <a:cubicBezTo>
                      <a:pt x="440810" y="309560"/>
                      <a:pt x="441852" y="309560"/>
                      <a:pt x="442894" y="309373"/>
                    </a:cubicBezTo>
                    <a:cubicBezTo>
                      <a:pt x="447145" y="309414"/>
                      <a:pt x="450646" y="305997"/>
                      <a:pt x="450687" y="301746"/>
                    </a:cubicBezTo>
                    <a:cubicBezTo>
                      <a:pt x="450729" y="298641"/>
                      <a:pt x="448874" y="295808"/>
                      <a:pt x="446020" y="294579"/>
                    </a:cubicBezTo>
                    <a:close/>
                  </a:path>
                </a:pathLst>
              </a:custGeom>
              <a:solidFill>
                <a:srgbClr val="3F424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/>
              <p:cNvSpPr/>
              <p:nvPr/>
            </p:nvSpPr>
            <p:spPr>
              <a:xfrm>
                <a:off x="4436004" y="3631111"/>
                <a:ext cx="128831" cy="126390"/>
              </a:xfrm>
              <a:custGeom>
                <a:avLst/>
                <a:gdLst>
                  <a:gd name="connsiteX0" fmla="*/ 7789 w 128831"/>
                  <a:gd name="connsiteY0" fmla="*/ 125954 h 126390"/>
                  <a:gd name="connsiteX1" fmla="*/ 10498 w 128831"/>
                  <a:gd name="connsiteY1" fmla="*/ 125954 h 126390"/>
                  <a:gd name="connsiteX2" fmla="*/ 127184 w 128831"/>
                  <a:gd name="connsiteY2" fmla="*/ 12393 h 126390"/>
                  <a:gd name="connsiteX3" fmla="*/ 125632 w 128831"/>
                  <a:gd name="connsiteY3" fmla="*/ 1308 h 126390"/>
                  <a:gd name="connsiteX4" fmla="*/ 114543 w 128831"/>
                  <a:gd name="connsiteY4" fmla="*/ 2850 h 126390"/>
                  <a:gd name="connsiteX5" fmla="*/ 113432 w 128831"/>
                  <a:gd name="connsiteY5" fmla="*/ 4892 h 126390"/>
                  <a:gd name="connsiteX6" fmla="*/ 4872 w 128831"/>
                  <a:gd name="connsiteY6" fmla="*/ 111368 h 126390"/>
                  <a:gd name="connsiteX7" fmla="*/ 496 w 128831"/>
                  <a:gd name="connsiteY7" fmla="*/ 121578 h 126390"/>
                  <a:gd name="connsiteX8" fmla="*/ 7789 w 128831"/>
                  <a:gd name="connsiteY8" fmla="*/ 125954 h 12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831" h="126390">
                    <a:moveTo>
                      <a:pt x="7789" y="125954"/>
                    </a:moveTo>
                    <a:cubicBezTo>
                      <a:pt x="8681" y="126142"/>
                      <a:pt x="9606" y="126142"/>
                      <a:pt x="10498" y="125954"/>
                    </a:cubicBezTo>
                    <a:cubicBezTo>
                      <a:pt x="57589" y="107617"/>
                      <a:pt x="104055" y="54275"/>
                      <a:pt x="127184" y="12393"/>
                    </a:cubicBezTo>
                    <a:cubicBezTo>
                      <a:pt x="129818" y="8892"/>
                      <a:pt x="129124" y="3933"/>
                      <a:pt x="125632" y="1308"/>
                    </a:cubicBezTo>
                    <a:cubicBezTo>
                      <a:pt x="122142" y="-1339"/>
                      <a:pt x="117176" y="-630"/>
                      <a:pt x="114543" y="2850"/>
                    </a:cubicBezTo>
                    <a:cubicBezTo>
                      <a:pt x="114074" y="3475"/>
                      <a:pt x="113701" y="4162"/>
                      <a:pt x="113432" y="4892"/>
                    </a:cubicBezTo>
                    <a:cubicBezTo>
                      <a:pt x="89055" y="50712"/>
                      <a:pt x="51146" y="87885"/>
                      <a:pt x="4872" y="111368"/>
                    </a:cubicBezTo>
                    <a:cubicBezTo>
                      <a:pt x="869" y="113014"/>
                      <a:pt x="-1077" y="117556"/>
                      <a:pt x="496" y="121578"/>
                    </a:cubicBezTo>
                    <a:cubicBezTo>
                      <a:pt x="1830" y="124371"/>
                      <a:pt x="4701" y="126079"/>
                      <a:pt x="7789" y="125954"/>
                    </a:cubicBezTo>
                    <a:close/>
                  </a:path>
                </a:pathLst>
              </a:custGeom>
              <a:solidFill>
                <a:srgbClr val="3F424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/>
              <p:cNvSpPr/>
              <p:nvPr/>
            </p:nvSpPr>
            <p:spPr>
              <a:xfrm>
                <a:off x="4429071" y="3078681"/>
                <a:ext cx="432954" cy="202348"/>
              </a:xfrm>
              <a:custGeom>
                <a:avLst/>
                <a:gdLst>
                  <a:gd name="connsiteX0" fmla="*/ 429376 w 432954"/>
                  <a:gd name="connsiteY0" fmla="*/ 187675 h 202348"/>
                  <a:gd name="connsiteX1" fmla="*/ 337069 w 432954"/>
                  <a:gd name="connsiteY1" fmla="*/ 120580 h 202348"/>
                  <a:gd name="connsiteX2" fmla="*/ 224966 w 432954"/>
                  <a:gd name="connsiteY2" fmla="*/ 40774 h 202348"/>
                  <a:gd name="connsiteX3" fmla="*/ 3470 w 432954"/>
                  <a:gd name="connsiteY3" fmla="*/ 17228 h 202348"/>
                  <a:gd name="connsiteX4" fmla="*/ 1288 w 432954"/>
                  <a:gd name="connsiteY4" fmla="*/ 28210 h 202348"/>
                  <a:gd name="connsiteX5" fmla="*/ 10138 w 432954"/>
                  <a:gd name="connsiteY5" fmla="*/ 31398 h 202348"/>
                  <a:gd name="connsiteX6" fmla="*/ 216840 w 432954"/>
                  <a:gd name="connsiteY6" fmla="*/ 54110 h 202348"/>
                  <a:gd name="connsiteX7" fmla="*/ 327692 w 432954"/>
                  <a:gd name="connsiteY7" fmla="*/ 132874 h 202348"/>
                  <a:gd name="connsiteX8" fmla="*/ 420833 w 432954"/>
                  <a:gd name="connsiteY8" fmla="*/ 200802 h 202348"/>
                  <a:gd name="connsiteX9" fmla="*/ 425209 w 432954"/>
                  <a:gd name="connsiteY9" fmla="*/ 202052 h 202348"/>
                  <a:gd name="connsiteX10" fmla="*/ 431668 w 432954"/>
                  <a:gd name="connsiteY10" fmla="*/ 198510 h 202348"/>
                  <a:gd name="connsiteX11" fmla="*/ 429376 w 432954"/>
                  <a:gd name="connsiteY11" fmla="*/ 187675 h 20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2954" h="202348">
                    <a:moveTo>
                      <a:pt x="429376" y="187675"/>
                    </a:moveTo>
                    <a:cubicBezTo>
                      <a:pt x="397704" y="166838"/>
                      <a:pt x="366865" y="143500"/>
                      <a:pt x="337069" y="120580"/>
                    </a:cubicBezTo>
                    <a:cubicBezTo>
                      <a:pt x="301250" y="91887"/>
                      <a:pt x="263806" y="65237"/>
                      <a:pt x="224966" y="40774"/>
                    </a:cubicBezTo>
                    <a:cubicBezTo>
                      <a:pt x="150370" y="-3816"/>
                      <a:pt x="67648" y="-12777"/>
                      <a:pt x="3470" y="17228"/>
                    </a:cubicBezTo>
                    <a:cubicBezTo>
                      <a:pt x="-166" y="19666"/>
                      <a:pt x="-1143" y="24584"/>
                      <a:pt x="1288" y="28210"/>
                    </a:cubicBezTo>
                    <a:cubicBezTo>
                      <a:pt x="3220" y="31106"/>
                      <a:pt x="6808" y="32398"/>
                      <a:pt x="10138" y="31398"/>
                    </a:cubicBezTo>
                    <a:cubicBezTo>
                      <a:pt x="69523" y="3685"/>
                      <a:pt x="146828" y="12228"/>
                      <a:pt x="216840" y="54110"/>
                    </a:cubicBezTo>
                    <a:cubicBezTo>
                      <a:pt x="255201" y="78322"/>
                      <a:pt x="292207" y="104618"/>
                      <a:pt x="327692" y="132874"/>
                    </a:cubicBezTo>
                    <a:cubicBezTo>
                      <a:pt x="357697" y="156002"/>
                      <a:pt x="388744" y="179965"/>
                      <a:pt x="420833" y="200802"/>
                    </a:cubicBezTo>
                    <a:cubicBezTo>
                      <a:pt x="422146" y="201594"/>
                      <a:pt x="423667" y="202031"/>
                      <a:pt x="425209" y="202052"/>
                    </a:cubicBezTo>
                    <a:cubicBezTo>
                      <a:pt x="427813" y="202052"/>
                      <a:pt x="430251" y="200718"/>
                      <a:pt x="431668" y="198510"/>
                    </a:cubicBezTo>
                    <a:cubicBezTo>
                      <a:pt x="433981" y="194884"/>
                      <a:pt x="432960" y="190071"/>
                      <a:pt x="429376" y="187675"/>
                    </a:cubicBezTo>
                    <a:close/>
                  </a:path>
                </a:pathLst>
              </a:custGeom>
              <a:solidFill>
                <a:srgbClr val="3F4242"/>
              </a:solidFill>
              <a:ln w="208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54" name="文本框 153"/>
          <p:cNvSpPr txBox="1"/>
          <p:nvPr/>
        </p:nvSpPr>
        <p:spPr>
          <a:xfrm>
            <a:off x="5566317" y="2462497"/>
            <a:ext cx="4302493" cy="193899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altLang="zh-CN" sz="4000">
                <a:latin typeface="Algerian"/>
              </a:rPr>
              <a:t>BUILD </a:t>
            </a:r>
            <a:endParaRPr lang="en-US">
              <a:latin typeface="Arial"/>
              <a:cs typeface="Arial"/>
            </a:endParaRPr>
          </a:p>
          <a:p>
            <a:pPr algn="ctr"/>
            <a:r>
              <a:rPr lang="en-US" altLang="zh-CN" sz="4000">
                <a:latin typeface="Algerian"/>
              </a:rPr>
              <a:t>AND</a:t>
            </a:r>
            <a:endParaRPr lang="en-US">
              <a:cs typeface="Arial"/>
            </a:endParaRPr>
          </a:p>
          <a:p>
            <a:pPr algn="r"/>
            <a:r>
              <a:rPr lang="en-US" altLang="zh-CN" sz="4000">
                <a:latin typeface="Algerian"/>
              </a:rPr>
              <a:t>HIT </a:t>
            </a:r>
            <a:endParaRPr lang="zh-CN" altLang="en-US" sz="4000">
              <a:latin typeface="Algerian" panose="04020705040A02060702" pitchFamily="82" charset="0"/>
            </a:endParaRPr>
          </a:p>
        </p:txBody>
      </p:sp>
      <p:sp>
        <p:nvSpPr>
          <p:cNvPr id="2" name="文本框 125">
            <a:extLst>
              <a:ext uri="{FF2B5EF4-FFF2-40B4-BE49-F238E27FC236}">
                <a16:creationId xmlns:a16="http://schemas.microsoft.com/office/drawing/2014/main" id="{B25CBBDF-DC62-DAC3-C93E-EF96F0DC0A02}"/>
              </a:ext>
            </a:extLst>
          </p:cNvPr>
          <p:cNvSpPr txBox="1"/>
          <p:nvPr/>
        </p:nvSpPr>
        <p:spPr>
          <a:xfrm>
            <a:off x="4145159" y="5176209"/>
            <a:ext cx="8109972" cy="1015663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sz="2000">
                <a:latin typeface="Book Antiqua"/>
              </a:rPr>
              <a:t>Do you want to be an unknown person or make a name for yourself?</a:t>
            </a:r>
            <a:endParaRPr lang="en-US">
              <a:latin typeface="Arial"/>
              <a:cs typeface="Arial"/>
            </a:endParaRPr>
          </a:p>
          <a:p>
            <a:endParaRPr lang="en-US" sz="2000">
              <a:latin typeface="Book Antiqua"/>
            </a:endParaRPr>
          </a:p>
          <a:p>
            <a:r>
              <a:rPr lang="en-US" sz="2000">
                <a:latin typeface="Book Antiqua"/>
              </a:rPr>
              <a:t>Unfortunately, your enemy also thinks the same…</a:t>
            </a:r>
            <a:endParaRPr lang="en-US">
              <a:cs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18"/>
          <p:cNvSpPr txBox="1"/>
          <p:nvPr/>
        </p:nvSpPr>
        <p:spPr>
          <a:xfrm>
            <a:off x="673098" y="5598731"/>
            <a:ext cx="209470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5400" b="1">
                <a:latin typeface="Bell MT" panose="02020503060305020303" pitchFamily="18" charset="0"/>
              </a:rPr>
              <a:t>Build</a:t>
            </a:r>
          </a:p>
        </p:txBody>
      </p:sp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What the game is about…</a:t>
            </a:r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8926557" y="1156907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Hit</a:t>
            </a:r>
          </a:p>
        </p:txBody>
      </p:sp>
      <p:pic>
        <p:nvPicPr>
          <p:cNvPr id="11" name="图形 10" descr="工具 纯色填充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52097" y="5715376"/>
            <a:ext cx="678592" cy="678592"/>
          </a:xfrm>
          <a:prstGeom prst="rect">
            <a:avLst/>
          </a:prstGeom>
        </p:spPr>
      </p:pic>
      <p:sp>
        <p:nvSpPr>
          <p:cNvPr id="23" name="文本框 22"/>
          <p:cNvSpPr txBox="1"/>
          <p:nvPr/>
        </p:nvSpPr>
        <p:spPr>
          <a:xfrm>
            <a:off x="673097" y="954615"/>
            <a:ext cx="7955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latin typeface="Book Antiqua" panose="02040602050305030304" pitchFamily="18" charset="0"/>
              </a:rPr>
              <a:t>Each round we give you</a:t>
            </a:r>
            <a:r>
              <a:rPr lang="zh-CN" altLang="en-US" sz="2000">
                <a:latin typeface="Book Antiqua" panose="02040602050305030304" pitchFamily="18" charset="0"/>
              </a:rPr>
              <a:t> </a:t>
            </a:r>
            <a:r>
              <a:rPr lang="en-US" altLang="zh-CN" sz="2000">
                <a:latin typeface="Book Antiqua" panose="02040602050305030304" pitchFamily="18" charset="0"/>
              </a:rPr>
              <a:t>one</a:t>
            </a:r>
            <a:r>
              <a:rPr lang="zh-CN" altLang="en-US" sz="2000">
                <a:latin typeface="Book Antiqua" panose="02040602050305030304" pitchFamily="18" charset="0"/>
              </a:rPr>
              <a:t> </a:t>
            </a:r>
            <a:r>
              <a:rPr lang="en-US" altLang="zh-CN" sz="2000">
                <a:latin typeface="Book Antiqua" panose="02040602050305030304" pitchFamily="18" charset="0"/>
              </a:rPr>
              <a:t>block,</a:t>
            </a:r>
            <a:r>
              <a:rPr lang="zh-CN" altLang="en-US" sz="2000">
                <a:latin typeface="Book Antiqua" panose="02040602050305030304" pitchFamily="18" charset="0"/>
              </a:rPr>
              <a:t> </a:t>
            </a:r>
            <a:r>
              <a:rPr lang="en-US" altLang="zh-CN" sz="2000">
                <a:latin typeface="Book Antiqua" panose="02040602050305030304" pitchFamily="18" charset="0"/>
              </a:rPr>
              <a:t>and you can use it to…</a:t>
            </a:r>
          </a:p>
        </p:txBody>
      </p:sp>
      <p:sp>
        <p:nvSpPr>
          <p:cNvPr id="33" name="任意多边形: 形状 32"/>
          <p:cNvSpPr/>
          <p:nvPr/>
        </p:nvSpPr>
        <p:spPr>
          <a:xfrm>
            <a:off x="7849039" y="3851275"/>
            <a:ext cx="321070" cy="400110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7752" h="607825">
                <a:moveTo>
                  <a:pt x="38386" y="147141"/>
                </a:moveTo>
                <a:cubicBezTo>
                  <a:pt x="89269" y="164585"/>
                  <a:pt x="143950" y="185822"/>
                  <a:pt x="194073" y="213884"/>
                </a:cubicBezTo>
                <a:cubicBezTo>
                  <a:pt x="194833" y="212367"/>
                  <a:pt x="196352" y="210850"/>
                  <a:pt x="197870" y="209333"/>
                </a:cubicBezTo>
                <a:cubicBezTo>
                  <a:pt x="222173" y="184305"/>
                  <a:pt x="256348" y="188097"/>
                  <a:pt x="281410" y="208575"/>
                </a:cubicBezTo>
                <a:cubicBezTo>
                  <a:pt x="330014" y="248014"/>
                  <a:pt x="360392" y="307173"/>
                  <a:pt x="363430" y="370124"/>
                </a:cubicBezTo>
                <a:cubicBezTo>
                  <a:pt x="414313" y="390602"/>
                  <a:pt x="455323" y="423215"/>
                  <a:pt x="482664" y="470998"/>
                </a:cubicBezTo>
                <a:cubicBezTo>
                  <a:pt x="491777" y="487683"/>
                  <a:pt x="487980" y="505128"/>
                  <a:pt x="476588" y="518780"/>
                </a:cubicBezTo>
                <a:cubicBezTo>
                  <a:pt x="448488" y="552151"/>
                  <a:pt x="416592" y="583248"/>
                  <a:pt x="377100" y="602967"/>
                </a:cubicBezTo>
                <a:cubicBezTo>
                  <a:pt x="332293" y="626479"/>
                  <a:pt x="292042" y="558219"/>
                  <a:pt x="337609" y="535466"/>
                </a:cubicBezTo>
                <a:cubicBezTo>
                  <a:pt x="361152" y="523330"/>
                  <a:pt x="380898" y="506645"/>
                  <a:pt x="399124" y="487683"/>
                </a:cubicBezTo>
                <a:cubicBezTo>
                  <a:pt x="382416" y="467964"/>
                  <a:pt x="361911" y="452036"/>
                  <a:pt x="336090" y="442935"/>
                </a:cubicBezTo>
                <a:cubicBezTo>
                  <a:pt x="333052" y="441418"/>
                  <a:pt x="330014" y="439901"/>
                  <a:pt x="327736" y="438384"/>
                </a:cubicBezTo>
                <a:cubicBezTo>
                  <a:pt x="324698" y="439143"/>
                  <a:pt x="322420" y="439901"/>
                  <a:pt x="320142" y="440660"/>
                </a:cubicBezTo>
                <a:cubicBezTo>
                  <a:pt x="311788" y="478582"/>
                  <a:pt x="299637" y="515746"/>
                  <a:pt x="283688" y="552151"/>
                </a:cubicBezTo>
                <a:cubicBezTo>
                  <a:pt x="273815" y="576422"/>
                  <a:pt x="238881" y="575663"/>
                  <a:pt x="222173" y="559736"/>
                </a:cubicBezTo>
                <a:cubicBezTo>
                  <a:pt x="182681" y="523330"/>
                  <a:pt x="144709" y="486167"/>
                  <a:pt x="115850" y="439901"/>
                </a:cubicBezTo>
                <a:cubicBezTo>
                  <a:pt x="89269" y="397428"/>
                  <a:pt x="156860" y="357989"/>
                  <a:pt x="184200" y="400462"/>
                </a:cubicBezTo>
                <a:cubicBezTo>
                  <a:pt x="198630" y="423215"/>
                  <a:pt x="215338" y="443694"/>
                  <a:pt x="234324" y="462655"/>
                </a:cubicBezTo>
                <a:cubicBezTo>
                  <a:pt x="240400" y="442935"/>
                  <a:pt x="244956" y="423215"/>
                  <a:pt x="247994" y="402737"/>
                </a:cubicBezTo>
                <a:cubicBezTo>
                  <a:pt x="246475" y="397428"/>
                  <a:pt x="245716" y="391361"/>
                  <a:pt x="246475" y="385293"/>
                </a:cubicBezTo>
                <a:cubicBezTo>
                  <a:pt x="247235" y="345854"/>
                  <a:pt x="228248" y="317033"/>
                  <a:pt x="198630" y="292004"/>
                </a:cubicBezTo>
                <a:cubicBezTo>
                  <a:pt x="197111" y="291246"/>
                  <a:pt x="195592" y="289729"/>
                  <a:pt x="194833" y="288970"/>
                </a:cubicBezTo>
                <a:cubicBezTo>
                  <a:pt x="142431" y="252565"/>
                  <a:pt x="79396" y="226778"/>
                  <a:pt x="21678" y="207817"/>
                </a:cubicBezTo>
                <a:cubicBezTo>
                  <a:pt x="-16294" y="194923"/>
                  <a:pt x="-346" y="134247"/>
                  <a:pt x="38386" y="147141"/>
                </a:cubicBezTo>
                <a:close/>
                <a:moveTo>
                  <a:pt x="189859" y="85755"/>
                </a:moveTo>
                <a:cubicBezTo>
                  <a:pt x="218996" y="85755"/>
                  <a:pt x="242616" y="109348"/>
                  <a:pt x="242616" y="138451"/>
                </a:cubicBezTo>
                <a:cubicBezTo>
                  <a:pt x="242616" y="167554"/>
                  <a:pt x="218996" y="191147"/>
                  <a:pt x="189859" y="191147"/>
                </a:cubicBezTo>
                <a:cubicBezTo>
                  <a:pt x="160722" y="191147"/>
                  <a:pt x="137102" y="167554"/>
                  <a:pt x="137102" y="138451"/>
                </a:cubicBezTo>
                <a:cubicBezTo>
                  <a:pt x="137102" y="109348"/>
                  <a:pt x="160722" y="85755"/>
                  <a:pt x="189859" y="85755"/>
                </a:cubicBezTo>
                <a:close/>
                <a:moveTo>
                  <a:pt x="165904" y="1312"/>
                </a:moveTo>
                <a:cubicBezTo>
                  <a:pt x="181101" y="-2862"/>
                  <a:pt x="199337" y="2640"/>
                  <a:pt x="205415" y="21991"/>
                </a:cubicBezTo>
                <a:cubicBezTo>
                  <a:pt x="213013" y="44758"/>
                  <a:pt x="220611" y="66766"/>
                  <a:pt x="228969" y="89532"/>
                </a:cubicBezTo>
                <a:cubicBezTo>
                  <a:pt x="216052" y="76631"/>
                  <a:pt x="199336" y="69042"/>
                  <a:pt x="180341" y="69042"/>
                </a:cubicBezTo>
                <a:cubicBezTo>
                  <a:pt x="171983" y="69042"/>
                  <a:pt x="164384" y="75113"/>
                  <a:pt x="156786" y="77390"/>
                </a:cubicBezTo>
                <a:cubicBezTo>
                  <a:pt x="152987" y="66007"/>
                  <a:pt x="148428" y="50070"/>
                  <a:pt x="144629" y="38687"/>
                </a:cubicBezTo>
                <a:cubicBezTo>
                  <a:pt x="138551" y="19335"/>
                  <a:pt x="150708" y="5486"/>
                  <a:pt x="165904" y="13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任意多边形: 形状 70"/>
          <p:cNvSpPr/>
          <p:nvPr/>
        </p:nvSpPr>
        <p:spPr>
          <a:xfrm>
            <a:off x="10536929" y="1253864"/>
            <a:ext cx="793399" cy="704759"/>
          </a:xfrm>
          <a:custGeom>
            <a:avLst/>
            <a:gdLst>
              <a:gd name="connsiteX0" fmla="*/ 497244 w 591182"/>
              <a:gd name="connsiteY0" fmla="*/ 324937 h 525135"/>
              <a:gd name="connsiteX1" fmla="*/ 497244 w 591182"/>
              <a:gd name="connsiteY1" fmla="*/ 383167 h 525135"/>
              <a:gd name="connsiteX2" fmla="*/ 557347 w 591182"/>
              <a:gd name="connsiteY2" fmla="*/ 383167 h 525135"/>
              <a:gd name="connsiteX3" fmla="*/ 557347 w 591182"/>
              <a:gd name="connsiteY3" fmla="*/ 324937 h 525135"/>
              <a:gd name="connsiteX4" fmla="*/ 390396 w 591182"/>
              <a:gd name="connsiteY4" fmla="*/ 324937 h 525135"/>
              <a:gd name="connsiteX5" fmla="*/ 390396 w 591182"/>
              <a:gd name="connsiteY5" fmla="*/ 383167 h 525135"/>
              <a:gd name="connsiteX6" fmla="*/ 450498 w 591182"/>
              <a:gd name="connsiteY6" fmla="*/ 383167 h 525135"/>
              <a:gd name="connsiteX7" fmla="*/ 450498 w 591182"/>
              <a:gd name="connsiteY7" fmla="*/ 324937 h 525135"/>
              <a:gd name="connsiteX8" fmla="*/ 30262 w 591182"/>
              <a:gd name="connsiteY8" fmla="*/ 251110 h 525135"/>
              <a:gd name="connsiteX9" fmla="*/ 35150 w 591182"/>
              <a:gd name="connsiteY9" fmla="*/ 257333 h 525135"/>
              <a:gd name="connsiteX10" fmla="*/ 26708 w 591182"/>
              <a:gd name="connsiteY10" fmla="*/ 263112 h 525135"/>
              <a:gd name="connsiteX11" fmla="*/ 16932 w 591182"/>
              <a:gd name="connsiteY11" fmla="*/ 263112 h 525135"/>
              <a:gd name="connsiteX12" fmla="*/ 227493 w 591182"/>
              <a:gd name="connsiteY12" fmla="*/ 244490 h 525135"/>
              <a:gd name="connsiteX13" fmla="*/ 245300 w 591182"/>
              <a:gd name="connsiteY13" fmla="*/ 252934 h 525135"/>
              <a:gd name="connsiteX14" fmla="*/ 237287 w 591182"/>
              <a:gd name="connsiteY14" fmla="*/ 270711 h 525135"/>
              <a:gd name="connsiteX15" fmla="*/ 158046 w 591182"/>
              <a:gd name="connsiteY15" fmla="*/ 302710 h 525135"/>
              <a:gd name="connsiteX16" fmla="*/ 168730 w 591182"/>
              <a:gd name="connsiteY16" fmla="*/ 335153 h 525135"/>
              <a:gd name="connsiteX17" fmla="*/ 159381 w 591182"/>
              <a:gd name="connsiteY17" fmla="*/ 338264 h 525135"/>
              <a:gd name="connsiteX18" fmla="*/ 170956 w 591182"/>
              <a:gd name="connsiteY18" fmla="*/ 350263 h 525135"/>
              <a:gd name="connsiteX19" fmla="*/ 157156 w 591182"/>
              <a:gd name="connsiteY19" fmla="*/ 361818 h 525135"/>
              <a:gd name="connsiteX20" fmla="*/ 175853 w 591182"/>
              <a:gd name="connsiteY20" fmla="*/ 356930 h 525135"/>
              <a:gd name="connsiteX21" fmla="*/ 175853 w 591182"/>
              <a:gd name="connsiteY21" fmla="*/ 356485 h 525135"/>
              <a:gd name="connsiteX22" fmla="*/ 180750 w 591182"/>
              <a:gd name="connsiteY22" fmla="*/ 378262 h 525135"/>
              <a:gd name="connsiteX23" fmla="*/ 224822 w 591182"/>
              <a:gd name="connsiteY23" fmla="*/ 388929 h 525135"/>
              <a:gd name="connsiteX24" fmla="*/ 234171 w 591182"/>
              <a:gd name="connsiteY24" fmla="*/ 398262 h 525135"/>
              <a:gd name="connsiteX25" fmla="*/ 239513 w 591182"/>
              <a:gd name="connsiteY25" fmla="*/ 392928 h 525135"/>
              <a:gd name="connsiteX26" fmla="*/ 277798 w 591182"/>
              <a:gd name="connsiteY26" fmla="*/ 402261 h 525135"/>
              <a:gd name="connsiteX27" fmla="*/ 292043 w 591182"/>
              <a:gd name="connsiteY27" fmla="*/ 425816 h 525135"/>
              <a:gd name="connsiteX28" fmla="*/ 279578 w 591182"/>
              <a:gd name="connsiteY28" fmla="*/ 439149 h 525135"/>
              <a:gd name="connsiteX29" fmla="*/ 268449 w 591182"/>
              <a:gd name="connsiteY29" fmla="*/ 439593 h 525135"/>
              <a:gd name="connsiteX30" fmla="*/ 173627 w 591182"/>
              <a:gd name="connsiteY30" fmla="*/ 416039 h 525135"/>
              <a:gd name="connsiteX31" fmla="*/ 202563 w 591182"/>
              <a:gd name="connsiteY31" fmla="*/ 500035 h 525135"/>
              <a:gd name="connsiteX32" fmla="*/ 190544 w 591182"/>
              <a:gd name="connsiteY32" fmla="*/ 524035 h 525135"/>
              <a:gd name="connsiteX33" fmla="*/ 166059 w 591182"/>
              <a:gd name="connsiteY33" fmla="*/ 512035 h 525135"/>
              <a:gd name="connsiteX34" fmla="*/ 152259 w 591182"/>
              <a:gd name="connsiteY34" fmla="*/ 471148 h 525135"/>
              <a:gd name="connsiteX35" fmla="*/ 159381 w 591182"/>
              <a:gd name="connsiteY35" fmla="*/ 472925 h 525135"/>
              <a:gd name="connsiteX36" fmla="*/ 152259 w 591182"/>
              <a:gd name="connsiteY36" fmla="*/ 459593 h 525135"/>
              <a:gd name="connsiteX37" fmla="*/ 148697 w 591182"/>
              <a:gd name="connsiteY37" fmla="*/ 461370 h 525135"/>
              <a:gd name="connsiteX38" fmla="*/ 128664 w 591182"/>
              <a:gd name="connsiteY38" fmla="*/ 402261 h 525135"/>
              <a:gd name="connsiteX39" fmla="*/ 116645 w 591182"/>
              <a:gd name="connsiteY39" fmla="*/ 388040 h 525135"/>
              <a:gd name="connsiteX40" fmla="*/ 109967 w 591182"/>
              <a:gd name="connsiteY40" fmla="*/ 368040 h 525135"/>
              <a:gd name="connsiteX41" fmla="*/ 116645 w 591182"/>
              <a:gd name="connsiteY41" fmla="*/ 368929 h 525135"/>
              <a:gd name="connsiteX42" fmla="*/ 118871 w 591182"/>
              <a:gd name="connsiteY42" fmla="*/ 350263 h 525135"/>
              <a:gd name="connsiteX43" fmla="*/ 107741 w 591182"/>
              <a:gd name="connsiteY43" fmla="*/ 361374 h 525135"/>
              <a:gd name="connsiteX44" fmla="*/ 97057 w 591182"/>
              <a:gd name="connsiteY44" fmla="*/ 330264 h 525135"/>
              <a:gd name="connsiteX45" fmla="*/ 98838 w 591182"/>
              <a:gd name="connsiteY45" fmla="*/ 314709 h 525135"/>
              <a:gd name="connsiteX46" fmla="*/ 93496 w 591182"/>
              <a:gd name="connsiteY46" fmla="*/ 320042 h 525135"/>
              <a:gd name="connsiteX47" fmla="*/ 91270 w 591182"/>
              <a:gd name="connsiteY47" fmla="*/ 312487 h 525135"/>
              <a:gd name="connsiteX48" fmla="*/ 105961 w 591182"/>
              <a:gd name="connsiteY48" fmla="*/ 278266 h 525135"/>
              <a:gd name="connsiteX49" fmla="*/ 106406 w 591182"/>
              <a:gd name="connsiteY49" fmla="*/ 278266 h 525135"/>
              <a:gd name="connsiteX50" fmla="*/ 113529 w 591182"/>
              <a:gd name="connsiteY50" fmla="*/ 274711 h 525135"/>
              <a:gd name="connsiteX51" fmla="*/ 121542 w 591182"/>
              <a:gd name="connsiteY51" fmla="*/ 272933 h 525135"/>
              <a:gd name="connsiteX52" fmla="*/ 143800 w 591182"/>
              <a:gd name="connsiteY52" fmla="*/ 278266 h 525135"/>
              <a:gd name="connsiteX53" fmla="*/ 161607 w 591182"/>
              <a:gd name="connsiteY53" fmla="*/ 270711 h 525135"/>
              <a:gd name="connsiteX54" fmla="*/ 175408 w 591182"/>
              <a:gd name="connsiteY54" fmla="*/ 273822 h 525135"/>
              <a:gd name="connsiteX55" fmla="*/ 176298 w 591182"/>
              <a:gd name="connsiteY55" fmla="*/ 264933 h 525135"/>
              <a:gd name="connsiteX56" fmla="*/ 227493 w 591182"/>
              <a:gd name="connsiteY56" fmla="*/ 244490 h 525135"/>
              <a:gd name="connsiteX57" fmla="*/ 126409 w 591182"/>
              <a:gd name="connsiteY57" fmla="*/ 244038 h 525135"/>
              <a:gd name="connsiteX58" fmla="*/ 137562 w 591182"/>
              <a:gd name="connsiteY58" fmla="*/ 247146 h 525135"/>
              <a:gd name="connsiteX59" fmla="*/ 138454 w 591182"/>
              <a:gd name="connsiteY59" fmla="*/ 256916 h 525135"/>
              <a:gd name="connsiteX60" fmla="*/ 129978 w 591182"/>
              <a:gd name="connsiteY60" fmla="*/ 260468 h 525135"/>
              <a:gd name="connsiteX61" fmla="*/ 118379 w 591182"/>
              <a:gd name="connsiteY61" fmla="*/ 266685 h 525135"/>
              <a:gd name="connsiteX62" fmla="*/ 118379 w 591182"/>
              <a:gd name="connsiteY62" fmla="*/ 256472 h 525135"/>
              <a:gd name="connsiteX63" fmla="*/ 122840 w 591182"/>
              <a:gd name="connsiteY63" fmla="*/ 250255 h 525135"/>
              <a:gd name="connsiteX64" fmla="*/ 123286 w 591182"/>
              <a:gd name="connsiteY64" fmla="*/ 251587 h 525135"/>
              <a:gd name="connsiteX65" fmla="*/ 13360 w 591182"/>
              <a:gd name="connsiteY65" fmla="*/ 243609 h 525135"/>
              <a:gd name="connsiteX66" fmla="*/ 17378 w 591182"/>
              <a:gd name="connsiteY66" fmla="*/ 245374 h 525135"/>
              <a:gd name="connsiteX67" fmla="*/ 18718 w 591182"/>
              <a:gd name="connsiteY67" fmla="*/ 249345 h 525135"/>
              <a:gd name="connsiteX68" fmla="*/ 15146 w 591182"/>
              <a:gd name="connsiteY68" fmla="*/ 251110 h 525135"/>
              <a:gd name="connsiteX69" fmla="*/ 896 w 591182"/>
              <a:gd name="connsiteY69" fmla="*/ 238251 h 525135"/>
              <a:gd name="connsiteX70" fmla="*/ 3137 w 591182"/>
              <a:gd name="connsiteY70" fmla="*/ 238696 h 525135"/>
              <a:gd name="connsiteX71" fmla="*/ 4929 w 591182"/>
              <a:gd name="connsiteY71" fmla="*/ 240918 h 525135"/>
              <a:gd name="connsiteX72" fmla="*/ 4481 w 591182"/>
              <a:gd name="connsiteY72" fmla="*/ 242252 h 525135"/>
              <a:gd name="connsiteX73" fmla="*/ 0 w 591182"/>
              <a:gd name="connsiteY73" fmla="*/ 241363 h 525135"/>
              <a:gd name="connsiteX74" fmla="*/ 104137 w 591182"/>
              <a:gd name="connsiteY74" fmla="*/ 237322 h 525135"/>
              <a:gd name="connsiteX75" fmla="*/ 108592 w 591182"/>
              <a:gd name="connsiteY75" fmla="*/ 238218 h 525135"/>
              <a:gd name="connsiteX76" fmla="*/ 104583 w 591182"/>
              <a:gd name="connsiteY76" fmla="*/ 242251 h 525135"/>
              <a:gd name="connsiteX77" fmla="*/ 101019 w 591182"/>
              <a:gd name="connsiteY77" fmla="*/ 240459 h 525135"/>
              <a:gd name="connsiteX78" fmla="*/ 15551 w 591182"/>
              <a:gd name="connsiteY78" fmla="*/ 224034 h 525135"/>
              <a:gd name="connsiteX79" fmla="*/ 21790 w 591182"/>
              <a:gd name="connsiteY79" fmla="*/ 232460 h 525135"/>
              <a:gd name="connsiteX80" fmla="*/ 15551 w 591182"/>
              <a:gd name="connsiteY80" fmla="*/ 236894 h 525135"/>
              <a:gd name="connsiteX81" fmla="*/ 12431 w 591182"/>
              <a:gd name="connsiteY81" fmla="*/ 232903 h 525135"/>
              <a:gd name="connsiteX82" fmla="*/ 12431 w 591182"/>
              <a:gd name="connsiteY82" fmla="*/ 226251 h 525135"/>
              <a:gd name="connsiteX83" fmla="*/ 106855 w 591182"/>
              <a:gd name="connsiteY83" fmla="*/ 223105 h 525135"/>
              <a:gd name="connsiteX84" fmla="*/ 110417 w 591182"/>
              <a:gd name="connsiteY84" fmla="*/ 224887 h 525135"/>
              <a:gd name="connsiteX85" fmla="*/ 111307 w 591182"/>
              <a:gd name="connsiteY85" fmla="*/ 229342 h 525135"/>
              <a:gd name="connsiteX86" fmla="*/ 105520 w 591182"/>
              <a:gd name="connsiteY86" fmla="*/ 230678 h 525135"/>
              <a:gd name="connsiteX87" fmla="*/ 131318 w 591182"/>
              <a:gd name="connsiteY87" fmla="*/ 216032 h 525135"/>
              <a:gd name="connsiteX88" fmla="*/ 135311 w 591182"/>
              <a:gd name="connsiteY88" fmla="*/ 217809 h 525135"/>
              <a:gd name="connsiteX89" fmla="*/ 133093 w 591182"/>
              <a:gd name="connsiteY89" fmla="*/ 226248 h 525135"/>
              <a:gd name="connsiteX90" fmla="*/ 126881 w 591182"/>
              <a:gd name="connsiteY90" fmla="*/ 224027 h 525135"/>
              <a:gd name="connsiteX91" fmla="*/ 126881 w 591182"/>
              <a:gd name="connsiteY91" fmla="*/ 217809 h 525135"/>
              <a:gd name="connsiteX92" fmla="*/ 68542 w 591182"/>
              <a:gd name="connsiteY92" fmla="*/ 213389 h 525135"/>
              <a:gd name="connsiteX93" fmla="*/ 82343 w 591182"/>
              <a:gd name="connsiteY93" fmla="*/ 236932 h 525135"/>
              <a:gd name="connsiteX94" fmla="*/ 89911 w 591182"/>
              <a:gd name="connsiteY94" fmla="*/ 230713 h 525135"/>
              <a:gd name="connsiteX95" fmla="*/ 82343 w 591182"/>
              <a:gd name="connsiteY95" fmla="*/ 251146 h 525135"/>
              <a:gd name="connsiteX96" fmla="*/ 100150 w 591182"/>
              <a:gd name="connsiteY96" fmla="*/ 247592 h 525135"/>
              <a:gd name="connsiteX97" fmla="*/ 95253 w 591182"/>
              <a:gd name="connsiteY97" fmla="*/ 252923 h 525135"/>
              <a:gd name="connsiteX98" fmla="*/ 109498 w 591182"/>
              <a:gd name="connsiteY98" fmla="*/ 257365 h 525135"/>
              <a:gd name="connsiteX99" fmla="*/ 113950 w 591182"/>
              <a:gd name="connsiteY99" fmla="*/ 257365 h 525135"/>
              <a:gd name="connsiteX100" fmla="*/ 90356 w 591182"/>
              <a:gd name="connsiteY100" fmla="*/ 282240 h 525135"/>
              <a:gd name="connsiteX101" fmla="*/ 44503 w 591182"/>
              <a:gd name="connsiteY101" fmla="*/ 259586 h 525135"/>
              <a:gd name="connsiteX102" fmla="*/ 42722 w 591182"/>
              <a:gd name="connsiteY102" fmla="*/ 249813 h 525135"/>
              <a:gd name="connsiteX103" fmla="*/ 52961 w 591182"/>
              <a:gd name="connsiteY103" fmla="*/ 246704 h 525135"/>
              <a:gd name="connsiteX104" fmla="*/ 43167 w 591182"/>
              <a:gd name="connsiteY104" fmla="*/ 243150 h 525135"/>
              <a:gd name="connsiteX105" fmla="*/ 67207 w 591182"/>
              <a:gd name="connsiteY105" fmla="*/ 213833 h 525135"/>
              <a:gd name="connsiteX106" fmla="*/ 68542 w 591182"/>
              <a:gd name="connsiteY106" fmla="*/ 213389 h 525135"/>
              <a:gd name="connsiteX107" fmla="*/ 97018 w 591182"/>
              <a:gd name="connsiteY107" fmla="*/ 208031 h 525135"/>
              <a:gd name="connsiteX108" fmla="*/ 96575 w 591182"/>
              <a:gd name="connsiteY108" fmla="*/ 220891 h 525135"/>
              <a:gd name="connsiteX109" fmla="*/ 85945 w 591182"/>
              <a:gd name="connsiteY109" fmla="*/ 220448 h 525135"/>
              <a:gd name="connsiteX110" fmla="*/ 85945 w 591182"/>
              <a:gd name="connsiteY110" fmla="*/ 214239 h 525135"/>
              <a:gd name="connsiteX111" fmla="*/ 89931 w 591182"/>
              <a:gd name="connsiteY111" fmla="*/ 212465 h 525135"/>
              <a:gd name="connsiteX112" fmla="*/ 106377 w 591182"/>
              <a:gd name="connsiteY112" fmla="*/ 202244 h 525135"/>
              <a:gd name="connsiteX113" fmla="*/ 123309 w 591182"/>
              <a:gd name="connsiteY113" fmla="*/ 204914 h 525135"/>
              <a:gd name="connsiteX114" fmla="*/ 119299 w 591182"/>
              <a:gd name="connsiteY114" fmla="*/ 217818 h 525135"/>
              <a:gd name="connsiteX115" fmla="*/ 116180 w 591182"/>
              <a:gd name="connsiteY115" fmla="*/ 217818 h 525135"/>
              <a:gd name="connsiteX116" fmla="*/ 109496 w 591182"/>
              <a:gd name="connsiteY116" fmla="*/ 213368 h 525135"/>
              <a:gd name="connsiteX117" fmla="*/ 109496 w 591182"/>
              <a:gd name="connsiteY117" fmla="*/ 204914 h 525135"/>
              <a:gd name="connsiteX118" fmla="*/ 76556 w 591182"/>
              <a:gd name="connsiteY118" fmla="*/ 199601 h 525135"/>
              <a:gd name="connsiteX119" fmla="*/ 85945 w 591182"/>
              <a:gd name="connsiteY119" fmla="*/ 199601 h 525135"/>
              <a:gd name="connsiteX120" fmla="*/ 78344 w 591182"/>
              <a:gd name="connsiteY120" fmla="*/ 204935 h 525135"/>
              <a:gd name="connsiteX121" fmla="*/ 72085 w 591182"/>
              <a:gd name="connsiteY121" fmla="*/ 207602 h 525135"/>
              <a:gd name="connsiteX122" fmla="*/ 72085 w 591182"/>
              <a:gd name="connsiteY122" fmla="*/ 201379 h 525135"/>
              <a:gd name="connsiteX123" fmla="*/ 357450 w 591182"/>
              <a:gd name="connsiteY123" fmla="*/ 86685 h 525135"/>
              <a:gd name="connsiteX124" fmla="*/ 345875 w 591182"/>
              <a:gd name="connsiteY124" fmla="*/ 92019 h 525135"/>
              <a:gd name="connsiteX125" fmla="*/ 357450 w 591182"/>
              <a:gd name="connsiteY125" fmla="*/ 97798 h 525135"/>
              <a:gd name="connsiteX126" fmla="*/ 362348 w 591182"/>
              <a:gd name="connsiteY126" fmla="*/ 97798 h 525135"/>
              <a:gd name="connsiteX127" fmla="*/ 223017 w 591182"/>
              <a:gd name="connsiteY127" fmla="*/ 76864 h 525135"/>
              <a:gd name="connsiteX128" fmla="*/ 242157 w 591182"/>
              <a:gd name="connsiteY128" fmla="*/ 116879 h 525135"/>
              <a:gd name="connsiteX129" fmla="*/ 234590 w 591182"/>
              <a:gd name="connsiteY129" fmla="*/ 112433 h 525135"/>
              <a:gd name="connsiteX130" fmla="*/ 236816 w 591182"/>
              <a:gd name="connsiteY130" fmla="*/ 129773 h 525135"/>
              <a:gd name="connsiteX131" fmla="*/ 231029 w 591182"/>
              <a:gd name="connsiteY131" fmla="*/ 131106 h 525135"/>
              <a:gd name="connsiteX132" fmla="*/ 233700 w 591182"/>
              <a:gd name="connsiteY132" fmla="*/ 134663 h 525135"/>
              <a:gd name="connsiteX133" fmla="*/ 219011 w 591182"/>
              <a:gd name="connsiteY133" fmla="*/ 135997 h 525135"/>
              <a:gd name="connsiteX134" fmla="*/ 230139 w 591182"/>
              <a:gd name="connsiteY134" fmla="*/ 137331 h 525135"/>
              <a:gd name="connsiteX135" fmla="*/ 219901 w 591182"/>
              <a:gd name="connsiteY135" fmla="*/ 152003 h 525135"/>
              <a:gd name="connsiteX136" fmla="*/ 235035 w 591182"/>
              <a:gd name="connsiteY136" fmla="*/ 138220 h 525135"/>
              <a:gd name="connsiteX137" fmla="*/ 235035 w 591182"/>
              <a:gd name="connsiteY137" fmla="*/ 146223 h 525135"/>
              <a:gd name="connsiteX138" fmla="*/ 243492 w 591182"/>
              <a:gd name="connsiteY138" fmla="*/ 135108 h 525135"/>
              <a:gd name="connsiteX139" fmla="*/ 244828 w 591182"/>
              <a:gd name="connsiteY139" fmla="*/ 158672 h 525135"/>
              <a:gd name="connsiteX140" fmla="*/ 247498 w 591182"/>
              <a:gd name="connsiteY140" fmla="*/ 143111 h 525135"/>
              <a:gd name="connsiteX141" fmla="*/ 255955 w 591182"/>
              <a:gd name="connsiteY141" fmla="*/ 150669 h 525135"/>
              <a:gd name="connsiteX142" fmla="*/ 255065 w 591182"/>
              <a:gd name="connsiteY142" fmla="*/ 139999 h 525135"/>
              <a:gd name="connsiteX143" fmla="*/ 277766 w 591182"/>
              <a:gd name="connsiteY143" fmla="*/ 177790 h 525135"/>
              <a:gd name="connsiteX144" fmla="*/ 251059 w 591182"/>
              <a:gd name="connsiteY144" fmla="*/ 152892 h 525135"/>
              <a:gd name="connsiteX145" fmla="*/ 242602 w 591182"/>
              <a:gd name="connsiteY145" fmla="*/ 202244 h 525135"/>
              <a:gd name="connsiteX146" fmla="*/ 239486 w 591182"/>
              <a:gd name="connsiteY146" fmla="*/ 148446 h 525135"/>
              <a:gd name="connsiteX147" fmla="*/ 229694 w 591182"/>
              <a:gd name="connsiteY147" fmla="*/ 161340 h 525135"/>
              <a:gd name="connsiteX148" fmla="*/ 230139 w 591182"/>
              <a:gd name="connsiteY148" fmla="*/ 149780 h 525135"/>
              <a:gd name="connsiteX149" fmla="*/ 190524 w 591182"/>
              <a:gd name="connsiteY149" fmla="*/ 184904 h 525135"/>
              <a:gd name="connsiteX150" fmla="*/ 221237 w 591182"/>
              <a:gd name="connsiteY150" fmla="*/ 141332 h 525135"/>
              <a:gd name="connsiteX151" fmla="*/ 175390 w 591182"/>
              <a:gd name="connsiteY151" fmla="*/ 135997 h 525135"/>
              <a:gd name="connsiteX152" fmla="*/ 224352 w 591182"/>
              <a:gd name="connsiteY152" fmla="*/ 130662 h 525135"/>
              <a:gd name="connsiteX153" fmla="*/ 201207 w 591182"/>
              <a:gd name="connsiteY153" fmla="*/ 97761 h 525135"/>
              <a:gd name="connsiteX154" fmla="*/ 232364 w 591182"/>
              <a:gd name="connsiteY154" fmla="*/ 125326 h 525135"/>
              <a:gd name="connsiteX155" fmla="*/ 364685 w 591182"/>
              <a:gd name="connsiteY155" fmla="*/ 2286 h 525135"/>
              <a:gd name="connsiteX156" fmla="*/ 381937 w 591182"/>
              <a:gd name="connsiteY156" fmla="*/ 19566 h 525135"/>
              <a:gd name="connsiteX157" fmla="*/ 380156 w 591182"/>
              <a:gd name="connsiteY157" fmla="*/ 47569 h 525135"/>
              <a:gd name="connsiteX158" fmla="*/ 400190 w 591182"/>
              <a:gd name="connsiteY158" fmla="*/ 36013 h 525135"/>
              <a:gd name="connsiteX159" fmla="*/ 440258 w 591182"/>
              <a:gd name="connsiteY159" fmla="*/ 21789 h 525135"/>
              <a:gd name="connsiteX160" fmla="*/ 449162 w 591182"/>
              <a:gd name="connsiteY160" fmla="*/ 32457 h 525135"/>
              <a:gd name="connsiteX161" fmla="*/ 426902 w 591182"/>
              <a:gd name="connsiteY161" fmla="*/ 63571 h 525135"/>
              <a:gd name="connsiteX162" fmla="*/ 414882 w 591182"/>
              <a:gd name="connsiteY162" fmla="*/ 72461 h 525135"/>
              <a:gd name="connsiteX163" fmla="*/ 381046 w 591182"/>
              <a:gd name="connsiteY163" fmla="*/ 88908 h 525135"/>
              <a:gd name="connsiteX164" fmla="*/ 368581 w 591182"/>
              <a:gd name="connsiteY164" fmla="*/ 82241 h 525135"/>
              <a:gd name="connsiteX165" fmla="*/ 375259 w 591182"/>
              <a:gd name="connsiteY165" fmla="*/ 69795 h 525135"/>
              <a:gd name="connsiteX166" fmla="*/ 425567 w 591182"/>
              <a:gd name="connsiteY166" fmla="*/ 37791 h 525135"/>
              <a:gd name="connsiteX167" fmla="*/ 422005 w 591182"/>
              <a:gd name="connsiteY167" fmla="*/ 35123 h 525135"/>
              <a:gd name="connsiteX168" fmla="*/ 373923 w 591182"/>
              <a:gd name="connsiteY168" fmla="*/ 65349 h 525135"/>
              <a:gd name="connsiteX169" fmla="*/ 364129 w 591182"/>
              <a:gd name="connsiteY169" fmla="*/ 83574 h 525135"/>
              <a:gd name="connsiteX170" fmla="*/ 380601 w 591182"/>
              <a:gd name="connsiteY170" fmla="*/ 93797 h 525135"/>
              <a:gd name="connsiteX171" fmla="*/ 382382 w 591182"/>
              <a:gd name="connsiteY171" fmla="*/ 93353 h 525135"/>
              <a:gd name="connsiteX172" fmla="*/ 416662 w 591182"/>
              <a:gd name="connsiteY172" fmla="*/ 76462 h 525135"/>
              <a:gd name="connsiteX173" fmla="*/ 438032 w 591182"/>
              <a:gd name="connsiteY173" fmla="*/ 127135 h 525135"/>
              <a:gd name="connsiteX174" fmla="*/ 440703 w 591182"/>
              <a:gd name="connsiteY174" fmla="*/ 135581 h 525135"/>
              <a:gd name="connsiteX175" fmla="*/ 453614 w 591182"/>
              <a:gd name="connsiteY175" fmla="*/ 190699 h 525135"/>
              <a:gd name="connsiteX176" fmla="*/ 492792 w 591182"/>
              <a:gd name="connsiteY176" fmla="*/ 224925 h 525135"/>
              <a:gd name="connsiteX177" fmla="*/ 495018 w 591182"/>
              <a:gd name="connsiteY177" fmla="*/ 247150 h 525135"/>
              <a:gd name="connsiteX178" fmla="*/ 482998 w 591182"/>
              <a:gd name="connsiteY178" fmla="*/ 252929 h 525135"/>
              <a:gd name="connsiteX179" fmla="*/ 472758 w 591182"/>
              <a:gd name="connsiteY179" fmla="*/ 249373 h 525135"/>
              <a:gd name="connsiteX180" fmla="*/ 428683 w 591182"/>
              <a:gd name="connsiteY180" fmla="*/ 210257 h 525135"/>
              <a:gd name="connsiteX181" fmla="*/ 415772 w 591182"/>
              <a:gd name="connsiteY181" fmla="*/ 171141 h 525135"/>
              <a:gd name="connsiteX182" fmla="*/ 390841 w 591182"/>
              <a:gd name="connsiteY182" fmla="*/ 189365 h 525135"/>
              <a:gd name="connsiteX183" fmla="*/ 382382 w 591182"/>
              <a:gd name="connsiteY183" fmla="*/ 243594 h 525135"/>
              <a:gd name="connsiteX184" fmla="*/ 369916 w 591182"/>
              <a:gd name="connsiteY184" fmla="*/ 257373 h 525135"/>
              <a:gd name="connsiteX185" fmla="*/ 591182 w 591182"/>
              <a:gd name="connsiteY185" fmla="*/ 257373 h 525135"/>
              <a:gd name="connsiteX186" fmla="*/ 591182 w 591182"/>
              <a:gd name="connsiteY186" fmla="*/ 288044 h 525135"/>
              <a:gd name="connsiteX187" fmla="*/ 582723 w 591182"/>
              <a:gd name="connsiteY187" fmla="*/ 288044 h 525135"/>
              <a:gd name="connsiteX188" fmla="*/ 582723 w 591182"/>
              <a:gd name="connsiteY188" fmla="*/ 524518 h 525135"/>
              <a:gd name="connsiteX189" fmla="*/ 366800 w 591182"/>
              <a:gd name="connsiteY189" fmla="*/ 524518 h 525135"/>
              <a:gd name="connsiteX190" fmla="*/ 366800 w 591182"/>
              <a:gd name="connsiteY190" fmla="*/ 288044 h 525135"/>
              <a:gd name="connsiteX191" fmla="*/ 336971 w 591182"/>
              <a:gd name="connsiteY191" fmla="*/ 288044 h 525135"/>
              <a:gd name="connsiteX192" fmla="*/ 336971 w 591182"/>
              <a:gd name="connsiteY192" fmla="*/ 257373 h 525135"/>
              <a:gd name="connsiteX193" fmla="*/ 363683 w 591182"/>
              <a:gd name="connsiteY193" fmla="*/ 257373 h 525135"/>
              <a:gd name="connsiteX194" fmla="*/ 351218 w 591182"/>
              <a:gd name="connsiteY194" fmla="*/ 240038 h 525135"/>
              <a:gd name="connsiteX195" fmla="*/ 364129 w 591182"/>
              <a:gd name="connsiteY195" fmla="*/ 172474 h 525135"/>
              <a:gd name="connsiteX196" fmla="*/ 385943 w 591182"/>
              <a:gd name="connsiteY196" fmla="*/ 152916 h 525135"/>
              <a:gd name="connsiteX197" fmla="*/ 384163 w 591182"/>
              <a:gd name="connsiteY197" fmla="*/ 149805 h 525135"/>
              <a:gd name="connsiteX198" fmla="*/ 372142 w 591182"/>
              <a:gd name="connsiteY198" fmla="*/ 120912 h 525135"/>
              <a:gd name="connsiteX199" fmla="*/ 360567 w 591182"/>
              <a:gd name="connsiteY199" fmla="*/ 122690 h 525135"/>
              <a:gd name="connsiteX200" fmla="*/ 349437 w 591182"/>
              <a:gd name="connsiteY200" fmla="*/ 120912 h 525135"/>
              <a:gd name="connsiteX201" fmla="*/ 320499 w 591182"/>
              <a:gd name="connsiteY201" fmla="*/ 104910 h 525135"/>
              <a:gd name="connsiteX202" fmla="*/ 319163 w 591182"/>
              <a:gd name="connsiteY202" fmla="*/ 104021 h 525135"/>
              <a:gd name="connsiteX203" fmla="*/ 300465 w 591182"/>
              <a:gd name="connsiteY203" fmla="*/ 106243 h 525135"/>
              <a:gd name="connsiteX204" fmla="*/ 255944 w 591182"/>
              <a:gd name="connsiteY204" fmla="*/ 129357 h 525135"/>
              <a:gd name="connsiteX205" fmla="*/ 251047 w 591182"/>
              <a:gd name="connsiteY205" fmla="*/ 119579 h 525135"/>
              <a:gd name="connsiteX206" fmla="*/ 253718 w 591182"/>
              <a:gd name="connsiteY206" fmla="*/ 117801 h 525135"/>
              <a:gd name="connsiteX207" fmla="*/ 252828 w 591182"/>
              <a:gd name="connsiteY207" fmla="*/ 116023 h 525135"/>
              <a:gd name="connsiteX208" fmla="*/ 262177 w 591182"/>
              <a:gd name="connsiteY208" fmla="*/ 111133 h 525135"/>
              <a:gd name="connsiteX209" fmla="*/ 263067 w 591182"/>
              <a:gd name="connsiteY209" fmla="*/ 112911 h 525135"/>
              <a:gd name="connsiteX210" fmla="*/ 359231 w 591182"/>
              <a:gd name="connsiteY210" fmla="*/ 63127 h 525135"/>
              <a:gd name="connsiteX211" fmla="*/ 359231 w 591182"/>
              <a:gd name="connsiteY211" fmla="*/ 63571 h 525135"/>
              <a:gd name="connsiteX212" fmla="*/ 359676 w 591182"/>
              <a:gd name="connsiteY212" fmla="*/ 62683 h 525135"/>
              <a:gd name="connsiteX213" fmla="*/ 323170 w 591182"/>
              <a:gd name="connsiteY213" fmla="*/ 44013 h 525135"/>
              <a:gd name="connsiteX214" fmla="*/ 340088 w 591182"/>
              <a:gd name="connsiteY214" fmla="*/ 2675 h 525135"/>
              <a:gd name="connsiteX215" fmla="*/ 364685 w 591182"/>
              <a:gd name="connsiteY215" fmla="*/ 2286 h 52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591182" h="525135">
                <a:moveTo>
                  <a:pt x="497244" y="324937"/>
                </a:moveTo>
                <a:lnTo>
                  <a:pt x="497244" y="383167"/>
                </a:lnTo>
                <a:lnTo>
                  <a:pt x="557347" y="383167"/>
                </a:lnTo>
                <a:lnTo>
                  <a:pt x="557347" y="324937"/>
                </a:lnTo>
                <a:close/>
                <a:moveTo>
                  <a:pt x="390396" y="324937"/>
                </a:moveTo>
                <a:lnTo>
                  <a:pt x="390396" y="383167"/>
                </a:lnTo>
                <a:lnTo>
                  <a:pt x="450498" y="383167"/>
                </a:lnTo>
                <a:lnTo>
                  <a:pt x="450498" y="324937"/>
                </a:lnTo>
                <a:close/>
                <a:moveTo>
                  <a:pt x="30262" y="251110"/>
                </a:moveTo>
                <a:lnTo>
                  <a:pt x="35150" y="257333"/>
                </a:lnTo>
                <a:lnTo>
                  <a:pt x="26708" y="263112"/>
                </a:lnTo>
                <a:lnTo>
                  <a:pt x="16932" y="263112"/>
                </a:lnTo>
                <a:close/>
                <a:moveTo>
                  <a:pt x="227493" y="244490"/>
                </a:moveTo>
                <a:cubicBezTo>
                  <a:pt x="234616" y="241823"/>
                  <a:pt x="242629" y="245378"/>
                  <a:pt x="245300" y="252934"/>
                </a:cubicBezTo>
                <a:cubicBezTo>
                  <a:pt x="248416" y="260045"/>
                  <a:pt x="244855" y="268044"/>
                  <a:pt x="237287" y="270711"/>
                </a:cubicBezTo>
                <a:cubicBezTo>
                  <a:pt x="236842" y="271155"/>
                  <a:pt x="189653" y="289377"/>
                  <a:pt x="158046" y="302710"/>
                </a:cubicBezTo>
                <a:lnTo>
                  <a:pt x="168730" y="335153"/>
                </a:lnTo>
                <a:lnTo>
                  <a:pt x="159381" y="338264"/>
                </a:lnTo>
                <a:lnTo>
                  <a:pt x="170956" y="350263"/>
                </a:lnTo>
                <a:lnTo>
                  <a:pt x="157156" y="361818"/>
                </a:lnTo>
                <a:lnTo>
                  <a:pt x="175853" y="356930"/>
                </a:lnTo>
                <a:lnTo>
                  <a:pt x="175853" y="356485"/>
                </a:lnTo>
                <a:cubicBezTo>
                  <a:pt x="176743" y="359596"/>
                  <a:pt x="181195" y="375151"/>
                  <a:pt x="180750" y="378262"/>
                </a:cubicBezTo>
                <a:lnTo>
                  <a:pt x="224822" y="388929"/>
                </a:lnTo>
                <a:lnTo>
                  <a:pt x="234171" y="398262"/>
                </a:lnTo>
                <a:lnTo>
                  <a:pt x="239513" y="392928"/>
                </a:lnTo>
                <a:lnTo>
                  <a:pt x="277798" y="402261"/>
                </a:lnTo>
                <a:cubicBezTo>
                  <a:pt x="288037" y="404928"/>
                  <a:pt x="294269" y="415594"/>
                  <a:pt x="292043" y="425816"/>
                </a:cubicBezTo>
                <a:cubicBezTo>
                  <a:pt x="290262" y="432482"/>
                  <a:pt x="285366" y="437371"/>
                  <a:pt x="279578" y="439149"/>
                </a:cubicBezTo>
                <a:cubicBezTo>
                  <a:pt x="276017" y="440482"/>
                  <a:pt x="272456" y="440482"/>
                  <a:pt x="268449" y="439593"/>
                </a:cubicBezTo>
                <a:lnTo>
                  <a:pt x="173627" y="416039"/>
                </a:lnTo>
                <a:lnTo>
                  <a:pt x="202563" y="500035"/>
                </a:lnTo>
                <a:cubicBezTo>
                  <a:pt x="205679" y="509813"/>
                  <a:pt x="200337" y="520924"/>
                  <a:pt x="190544" y="524035"/>
                </a:cubicBezTo>
                <a:cubicBezTo>
                  <a:pt x="180305" y="527590"/>
                  <a:pt x="169620" y="522257"/>
                  <a:pt x="166059" y="512035"/>
                </a:cubicBezTo>
                <a:lnTo>
                  <a:pt x="152259" y="471148"/>
                </a:lnTo>
                <a:lnTo>
                  <a:pt x="159381" y="472925"/>
                </a:lnTo>
                <a:lnTo>
                  <a:pt x="152259" y="459593"/>
                </a:lnTo>
                <a:lnTo>
                  <a:pt x="148697" y="461370"/>
                </a:lnTo>
                <a:lnTo>
                  <a:pt x="128664" y="402261"/>
                </a:lnTo>
                <a:cubicBezTo>
                  <a:pt x="123322" y="399150"/>
                  <a:pt x="118871" y="394706"/>
                  <a:pt x="116645" y="388040"/>
                </a:cubicBezTo>
                <a:lnTo>
                  <a:pt x="109967" y="368040"/>
                </a:lnTo>
                <a:lnTo>
                  <a:pt x="116645" y="368929"/>
                </a:lnTo>
                <a:lnTo>
                  <a:pt x="118871" y="350263"/>
                </a:lnTo>
                <a:lnTo>
                  <a:pt x="107741" y="361374"/>
                </a:lnTo>
                <a:lnTo>
                  <a:pt x="97057" y="330264"/>
                </a:lnTo>
                <a:lnTo>
                  <a:pt x="98838" y="314709"/>
                </a:lnTo>
                <a:lnTo>
                  <a:pt x="93496" y="320042"/>
                </a:lnTo>
                <a:lnTo>
                  <a:pt x="91270" y="312487"/>
                </a:lnTo>
                <a:cubicBezTo>
                  <a:pt x="86373" y="298265"/>
                  <a:pt x="95722" y="284932"/>
                  <a:pt x="105961" y="278266"/>
                </a:cubicBezTo>
                <a:lnTo>
                  <a:pt x="106406" y="278266"/>
                </a:lnTo>
                <a:cubicBezTo>
                  <a:pt x="106406" y="278266"/>
                  <a:pt x="109967" y="276044"/>
                  <a:pt x="113529" y="274711"/>
                </a:cubicBezTo>
                <a:cubicBezTo>
                  <a:pt x="117535" y="273377"/>
                  <a:pt x="121542" y="272933"/>
                  <a:pt x="121542" y="272933"/>
                </a:cubicBezTo>
                <a:cubicBezTo>
                  <a:pt x="128664" y="272489"/>
                  <a:pt x="137123" y="274266"/>
                  <a:pt x="143800" y="278266"/>
                </a:cubicBezTo>
                <a:cubicBezTo>
                  <a:pt x="149142" y="276044"/>
                  <a:pt x="155375" y="273377"/>
                  <a:pt x="161607" y="270711"/>
                </a:cubicBezTo>
                <a:lnTo>
                  <a:pt x="175408" y="273822"/>
                </a:lnTo>
                <a:lnTo>
                  <a:pt x="176298" y="264933"/>
                </a:lnTo>
                <a:cubicBezTo>
                  <a:pt x="201673" y="254711"/>
                  <a:pt x="225712" y="245378"/>
                  <a:pt x="227493" y="244490"/>
                </a:cubicBezTo>
                <a:close/>
                <a:moveTo>
                  <a:pt x="126409" y="244038"/>
                </a:moveTo>
                <a:lnTo>
                  <a:pt x="137562" y="247146"/>
                </a:lnTo>
                <a:lnTo>
                  <a:pt x="138454" y="256916"/>
                </a:lnTo>
                <a:lnTo>
                  <a:pt x="129978" y="260468"/>
                </a:lnTo>
                <a:lnTo>
                  <a:pt x="118379" y="266685"/>
                </a:lnTo>
                <a:lnTo>
                  <a:pt x="118379" y="256472"/>
                </a:lnTo>
                <a:lnTo>
                  <a:pt x="122840" y="250255"/>
                </a:lnTo>
                <a:lnTo>
                  <a:pt x="123286" y="251587"/>
                </a:lnTo>
                <a:close/>
                <a:moveTo>
                  <a:pt x="13360" y="243609"/>
                </a:moveTo>
                <a:lnTo>
                  <a:pt x="17378" y="245374"/>
                </a:lnTo>
                <a:lnTo>
                  <a:pt x="18718" y="249345"/>
                </a:lnTo>
                <a:lnTo>
                  <a:pt x="15146" y="251110"/>
                </a:lnTo>
                <a:close/>
                <a:moveTo>
                  <a:pt x="896" y="238251"/>
                </a:moveTo>
                <a:lnTo>
                  <a:pt x="3137" y="238696"/>
                </a:lnTo>
                <a:lnTo>
                  <a:pt x="4929" y="240918"/>
                </a:lnTo>
                <a:lnTo>
                  <a:pt x="4481" y="242252"/>
                </a:lnTo>
                <a:lnTo>
                  <a:pt x="0" y="241363"/>
                </a:lnTo>
                <a:close/>
                <a:moveTo>
                  <a:pt x="104137" y="237322"/>
                </a:moveTo>
                <a:lnTo>
                  <a:pt x="108592" y="238218"/>
                </a:lnTo>
                <a:lnTo>
                  <a:pt x="104583" y="242251"/>
                </a:lnTo>
                <a:lnTo>
                  <a:pt x="101019" y="240459"/>
                </a:lnTo>
                <a:close/>
                <a:moveTo>
                  <a:pt x="15551" y="224034"/>
                </a:moveTo>
                <a:lnTo>
                  <a:pt x="21790" y="232460"/>
                </a:lnTo>
                <a:lnTo>
                  <a:pt x="15551" y="236894"/>
                </a:lnTo>
                <a:lnTo>
                  <a:pt x="12431" y="232903"/>
                </a:lnTo>
                <a:lnTo>
                  <a:pt x="12431" y="226251"/>
                </a:lnTo>
                <a:close/>
                <a:moveTo>
                  <a:pt x="106855" y="223105"/>
                </a:moveTo>
                <a:lnTo>
                  <a:pt x="110417" y="224887"/>
                </a:lnTo>
                <a:lnTo>
                  <a:pt x="111307" y="229342"/>
                </a:lnTo>
                <a:lnTo>
                  <a:pt x="105520" y="230678"/>
                </a:lnTo>
                <a:close/>
                <a:moveTo>
                  <a:pt x="131318" y="216032"/>
                </a:moveTo>
                <a:lnTo>
                  <a:pt x="135311" y="217809"/>
                </a:lnTo>
                <a:lnTo>
                  <a:pt x="133093" y="226248"/>
                </a:lnTo>
                <a:lnTo>
                  <a:pt x="126881" y="224027"/>
                </a:lnTo>
                <a:lnTo>
                  <a:pt x="126881" y="217809"/>
                </a:lnTo>
                <a:close/>
                <a:moveTo>
                  <a:pt x="68542" y="213389"/>
                </a:moveTo>
                <a:lnTo>
                  <a:pt x="82343" y="236932"/>
                </a:lnTo>
                <a:lnTo>
                  <a:pt x="89911" y="230713"/>
                </a:lnTo>
                <a:lnTo>
                  <a:pt x="82343" y="251146"/>
                </a:lnTo>
                <a:lnTo>
                  <a:pt x="100150" y="247592"/>
                </a:lnTo>
                <a:lnTo>
                  <a:pt x="95253" y="252923"/>
                </a:lnTo>
                <a:lnTo>
                  <a:pt x="109498" y="257365"/>
                </a:lnTo>
                <a:lnTo>
                  <a:pt x="113950" y="257365"/>
                </a:lnTo>
                <a:cubicBezTo>
                  <a:pt x="110834" y="268470"/>
                  <a:pt x="102375" y="278242"/>
                  <a:pt x="90356" y="282240"/>
                </a:cubicBezTo>
                <a:cubicBezTo>
                  <a:pt x="71213" y="288903"/>
                  <a:pt x="50735" y="278686"/>
                  <a:pt x="44503" y="259586"/>
                </a:cubicBezTo>
                <a:cubicBezTo>
                  <a:pt x="43167" y="256476"/>
                  <a:pt x="42722" y="253367"/>
                  <a:pt x="42722" y="249813"/>
                </a:cubicBezTo>
                <a:lnTo>
                  <a:pt x="52961" y="246704"/>
                </a:lnTo>
                <a:lnTo>
                  <a:pt x="43167" y="243150"/>
                </a:lnTo>
                <a:cubicBezTo>
                  <a:pt x="44948" y="229824"/>
                  <a:pt x="53851" y="218275"/>
                  <a:pt x="67207" y="213833"/>
                </a:cubicBezTo>
                <a:cubicBezTo>
                  <a:pt x="67652" y="213833"/>
                  <a:pt x="68097" y="213833"/>
                  <a:pt x="68542" y="213389"/>
                </a:cubicBezTo>
                <a:close/>
                <a:moveTo>
                  <a:pt x="97018" y="208031"/>
                </a:moveTo>
                <a:lnTo>
                  <a:pt x="96575" y="220891"/>
                </a:lnTo>
                <a:lnTo>
                  <a:pt x="85945" y="220448"/>
                </a:lnTo>
                <a:lnTo>
                  <a:pt x="85945" y="214239"/>
                </a:lnTo>
                <a:lnTo>
                  <a:pt x="89931" y="212465"/>
                </a:lnTo>
                <a:close/>
                <a:moveTo>
                  <a:pt x="106377" y="202244"/>
                </a:moveTo>
                <a:lnTo>
                  <a:pt x="123309" y="204914"/>
                </a:lnTo>
                <a:lnTo>
                  <a:pt x="119299" y="217818"/>
                </a:lnTo>
                <a:lnTo>
                  <a:pt x="116180" y="217818"/>
                </a:lnTo>
                <a:lnTo>
                  <a:pt x="109496" y="213368"/>
                </a:lnTo>
                <a:lnTo>
                  <a:pt x="109496" y="204914"/>
                </a:lnTo>
                <a:close/>
                <a:moveTo>
                  <a:pt x="76556" y="199601"/>
                </a:moveTo>
                <a:lnTo>
                  <a:pt x="85945" y="199601"/>
                </a:lnTo>
                <a:lnTo>
                  <a:pt x="78344" y="204935"/>
                </a:lnTo>
                <a:lnTo>
                  <a:pt x="72085" y="207602"/>
                </a:lnTo>
                <a:lnTo>
                  <a:pt x="72085" y="201379"/>
                </a:lnTo>
                <a:close/>
                <a:moveTo>
                  <a:pt x="357450" y="86685"/>
                </a:moveTo>
                <a:cubicBezTo>
                  <a:pt x="355224" y="87575"/>
                  <a:pt x="351218" y="89353"/>
                  <a:pt x="345875" y="92019"/>
                </a:cubicBezTo>
                <a:cubicBezTo>
                  <a:pt x="349882" y="94242"/>
                  <a:pt x="354334" y="96465"/>
                  <a:pt x="357450" y="97798"/>
                </a:cubicBezTo>
                <a:cubicBezTo>
                  <a:pt x="359231" y="98243"/>
                  <a:pt x="360567" y="98243"/>
                  <a:pt x="362348" y="97798"/>
                </a:cubicBezTo>
                <a:close/>
                <a:moveTo>
                  <a:pt x="223017" y="76864"/>
                </a:moveTo>
                <a:lnTo>
                  <a:pt x="242157" y="116879"/>
                </a:lnTo>
                <a:lnTo>
                  <a:pt x="234590" y="112433"/>
                </a:lnTo>
                <a:lnTo>
                  <a:pt x="236816" y="129773"/>
                </a:lnTo>
                <a:lnTo>
                  <a:pt x="231029" y="131106"/>
                </a:lnTo>
                <a:lnTo>
                  <a:pt x="233700" y="134663"/>
                </a:lnTo>
                <a:lnTo>
                  <a:pt x="219011" y="135997"/>
                </a:lnTo>
                <a:lnTo>
                  <a:pt x="230139" y="137331"/>
                </a:lnTo>
                <a:lnTo>
                  <a:pt x="219901" y="152003"/>
                </a:lnTo>
                <a:lnTo>
                  <a:pt x="235035" y="138220"/>
                </a:lnTo>
                <a:lnTo>
                  <a:pt x="235035" y="146223"/>
                </a:lnTo>
                <a:lnTo>
                  <a:pt x="243492" y="135108"/>
                </a:lnTo>
                <a:lnTo>
                  <a:pt x="244828" y="158672"/>
                </a:lnTo>
                <a:lnTo>
                  <a:pt x="247498" y="143111"/>
                </a:lnTo>
                <a:lnTo>
                  <a:pt x="255955" y="150669"/>
                </a:lnTo>
                <a:lnTo>
                  <a:pt x="255065" y="139999"/>
                </a:lnTo>
                <a:lnTo>
                  <a:pt x="277766" y="177790"/>
                </a:lnTo>
                <a:lnTo>
                  <a:pt x="251059" y="152892"/>
                </a:lnTo>
                <a:lnTo>
                  <a:pt x="242602" y="202244"/>
                </a:lnTo>
                <a:lnTo>
                  <a:pt x="239486" y="148446"/>
                </a:lnTo>
                <a:lnTo>
                  <a:pt x="229694" y="161340"/>
                </a:lnTo>
                <a:lnTo>
                  <a:pt x="230139" y="149780"/>
                </a:lnTo>
                <a:lnTo>
                  <a:pt x="190524" y="184904"/>
                </a:lnTo>
                <a:lnTo>
                  <a:pt x="221237" y="141332"/>
                </a:lnTo>
                <a:lnTo>
                  <a:pt x="175390" y="135997"/>
                </a:lnTo>
                <a:lnTo>
                  <a:pt x="224352" y="130662"/>
                </a:lnTo>
                <a:lnTo>
                  <a:pt x="201207" y="97761"/>
                </a:lnTo>
                <a:lnTo>
                  <a:pt x="232364" y="125326"/>
                </a:lnTo>
                <a:close/>
                <a:moveTo>
                  <a:pt x="364685" y="2286"/>
                </a:moveTo>
                <a:cubicBezTo>
                  <a:pt x="372254" y="5342"/>
                  <a:pt x="378598" y="11343"/>
                  <a:pt x="381937" y="19566"/>
                </a:cubicBezTo>
                <a:cubicBezTo>
                  <a:pt x="385943" y="28901"/>
                  <a:pt x="385053" y="39124"/>
                  <a:pt x="380156" y="47569"/>
                </a:cubicBezTo>
                <a:cubicBezTo>
                  <a:pt x="386834" y="44013"/>
                  <a:pt x="393512" y="40013"/>
                  <a:pt x="400190" y="36013"/>
                </a:cubicBezTo>
                <a:cubicBezTo>
                  <a:pt x="419779" y="24011"/>
                  <a:pt x="430464" y="17788"/>
                  <a:pt x="440258" y="21789"/>
                </a:cubicBezTo>
                <a:cubicBezTo>
                  <a:pt x="444710" y="24011"/>
                  <a:pt x="447827" y="27567"/>
                  <a:pt x="449162" y="32457"/>
                </a:cubicBezTo>
                <a:cubicBezTo>
                  <a:pt x="450053" y="36901"/>
                  <a:pt x="451388" y="44013"/>
                  <a:pt x="426902" y="63571"/>
                </a:cubicBezTo>
                <a:cubicBezTo>
                  <a:pt x="423786" y="66239"/>
                  <a:pt x="419779" y="69350"/>
                  <a:pt x="414882" y="72461"/>
                </a:cubicBezTo>
                <a:cubicBezTo>
                  <a:pt x="405978" y="78240"/>
                  <a:pt x="393957" y="84907"/>
                  <a:pt x="381046" y="88908"/>
                </a:cubicBezTo>
                <a:cubicBezTo>
                  <a:pt x="375704" y="90686"/>
                  <a:pt x="370361" y="87575"/>
                  <a:pt x="368581" y="82241"/>
                </a:cubicBezTo>
                <a:cubicBezTo>
                  <a:pt x="367245" y="76907"/>
                  <a:pt x="369916" y="71128"/>
                  <a:pt x="375259" y="69795"/>
                </a:cubicBezTo>
                <a:cubicBezTo>
                  <a:pt x="396628" y="63127"/>
                  <a:pt x="420669" y="44013"/>
                  <a:pt x="425567" y="37791"/>
                </a:cubicBezTo>
                <a:cubicBezTo>
                  <a:pt x="425567" y="37791"/>
                  <a:pt x="422005" y="34679"/>
                  <a:pt x="422005" y="35123"/>
                </a:cubicBezTo>
                <a:cubicBezTo>
                  <a:pt x="416662" y="41791"/>
                  <a:pt x="393957" y="59127"/>
                  <a:pt x="373923" y="65349"/>
                </a:cubicBezTo>
                <a:cubicBezTo>
                  <a:pt x="366355" y="67572"/>
                  <a:pt x="361903" y="76017"/>
                  <a:pt x="364129" y="83574"/>
                </a:cubicBezTo>
                <a:cubicBezTo>
                  <a:pt x="366355" y="90241"/>
                  <a:pt x="373478" y="94687"/>
                  <a:pt x="380601" y="93797"/>
                </a:cubicBezTo>
                <a:cubicBezTo>
                  <a:pt x="381491" y="93353"/>
                  <a:pt x="381937" y="93353"/>
                  <a:pt x="382382" y="93353"/>
                </a:cubicBezTo>
                <a:cubicBezTo>
                  <a:pt x="395293" y="89353"/>
                  <a:pt x="407313" y="82685"/>
                  <a:pt x="416662" y="76462"/>
                </a:cubicBezTo>
                <a:lnTo>
                  <a:pt x="438032" y="127135"/>
                </a:lnTo>
                <a:cubicBezTo>
                  <a:pt x="438923" y="129357"/>
                  <a:pt x="440258" y="134691"/>
                  <a:pt x="440703" y="135581"/>
                </a:cubicBezTo>
                <a:cubicBezTo>
                  <a:pt x="444710" y="157361"/>
                  <a:pt x="450498" y="184031"/>
                  <a:pt x="453614" y="190699"/>
                </a:cubicBezTo>
                <a:cubicBezTo>
                  <a:pt x="458066" y="195588"/>
                  <a:pt x="477210" y="211590"/>
                  <a:pt x="492792" y="224925"/>
                </a:cubicBezTo>
                <a:cubicBezTo>
                  <a:pt x="499470" y="230703"/>
                  <a:pt x="500361" y="240483"/>
                  <a:pt x="495018" y="247150"/>
                </a:cubicBezTo>
                <a:cubicBezTo>
                  <a:pt x="491902" y="250706"/>
                  <a:pt x="487450" y="252929"/>
                  <a:pt x="482998" y="252929"/>
                </a:cubicBezTo>
                <a:cubicBezTo>
                  <a:pt x="479436" y="252929"/>
                  <a:pt x="475874" y="251595"/>
                  <a:pt x="472758" y="249373"/>
                </a:cubicBezTo>
                <a:cubicBezTo>
                  <a:pt x="464299" y="241816"/>
                  <a:pt x="435361" y="217813"/>
                  <a:pt x="428683" y="210257"/>
                </a:cubicBezTo>
                <a:cubicBezTo>
                  <a:pt x="427347" y="208034"/>
                  <a:pt x="422895" y="202700"/>
                  <a:pt x="415772" y="171141"/>
                </a:cubicBezTo>
                <a:cubicBezTo>
                  <a:pt x="404642" y="178253"/>
                  <a:pt x="393957" y="185809"/>
                  <a:pt x="390841" y="189365"/>
                </a:cubicBezTo>
                <a:cubicBezTo>
                  <a:pt x="388615" y="196033"/>
                  <a:pt x="384608" y="222258"/>
                  <a:pt x="382382" y="243594"/>
                </a:cubicBezTo>
                <a:cubicBezTo>
                  <a:pt x="381491" y="250706"/>
                  <a:pt x="376149" y="256040"/>
                  <a:pt x="369916" y="257373"/>
                </a:cubicBezTo>
                <a:lnTo>
                  <a:pt x="591182" y="257373"/>
                </a:lnTo>
                <a:lnTo>
                  <a:pt x="591182" y="288044"/>
                </a:lnTo>
                <a:lnTo>
                  <a:pt x="582723" y="288044"/>
                </a:lnTo>
                <a:lnTo>
                  <a:pt x="582723" y="524518"/>
                </a:lnTo>
                <a:lnTo>
                  <a:pt x="366800" y="524518"/>
                </a:lnTo>
                <a:lnTo>
                  <a:pt x="366800" y="288044"/>
                </a:lnTo>
                <a:lnTo>
                  <a:pt x="336971" y="288044"/>
                </a:lnTo>
                <a:lnTo>
                  <a:pt x="336971" y="257373"/>
                </a:lnTo>
                <a:lnTo>
                  <a:pt x="363683" y="257373"/>
                </a:lnTo>
                <a:cubicBezTo>
                  <a:pt x="355670" y="255595"/>
                  <a:pt x="350327" y="248483"/>
                  <a:pt x="351218" y="240038"/>
                </a:cubicBezTo>
                <a:cubicBezTo>
                  <a:pt x="355224" y="202700"/>
                  <a:pt x="359676" y="179586"/>
                  <a:pt x="364129" y="172474"/>
                </a:cubicBezTo>
                <a:cubicBezTo>
                  <a:pt x="367690" y="166695"/>
                  <a:pt x="376594" y="159583"/>
                  <a:pt x="385943" y="152916"/>
                </a:cubicBezTo>
                <a:cubicBezTo>
                  <a:pt x="385498" y="152027"/>
                  <a:pt x="384608" y="151138"/>
                  <a:pt x="384163" y="149805"/>
                </a:cubicBezTo>
                <a:lnTo>
                  <a:pt x="372142" y="120912"/>
                </a:lnTo>
                <a:cubicBezTo>
                  <a:pt x="368581" y="121801"/>
                  <a:pt x="365019" y="122690"/>
                  <a:pt x="360567" y="122690"/>
                </a:cubicBezTo>
                <a:cubicBezTo>
                  <a:pt x="357005" y="122690"/>
                  <a:pt x="353444" y="122245"/>
                  <a:pt x="349437" y="120912"/>
                </a:cubicBezTo>
                <a:cubicBezTo>
                  <a:pt x="338307" y="116911"/>
                  <a:pt x="322279" y="106243"/>
                  <a:pt x="320499" y="104910"/>
                </a:cubicBezTo>
                <a:cubicBezTo>
                  <a:pt x="320053" y="104910"/>
                  <a:pt x="319608" y="104465"/>
                  <a:pt x="319163" y="104021"/>
                </a:cubicBezTo>
                <a:cubicBezTo>
                  <a:pt x="311595" y="107133"/>
                  <a:pt x="304917" y="107133"/>
                  <a:pt x="300465" y="106243"/>
                </a:cubicBezTo>
                <a:lnTo>
                  <a:pt x="255944" y="129357"/>
                </a:lnTo>
                <a:lnTo>
                  <a:pt x="251047" y="119579"/>
                </a:lnTo>
                <a:lnTo>
                  <a:pt x="253718" y="117801"/>
                </a:lnTo>
                <a:lnTo>
                  <a:pt x="252828" y="116023"/>
                </a:lnTo>
                <a:lnTo>
                  <a:pt x="262177" y="111133"/>
                </a:lnTo>
                <a:lnTo>
                  <a:pt x="263067" y="112911"/>
                </a:lnTo>
                <a:lnTo>
                  <a:pt x="359231" y="63127"/>
                </a:lnTo>
                <a:lnTo>
                  <a:pt x="359231" y="63571"/>
                </a:lnTo>
                <a:cubicBezTo>
                  <a:pt x="359231" y="63127"/>
                  <a:pt x="359676" y="63127"/>
                  <a:pt x="359676" y="62683"/>
                </a:cubicBezTo>
                <a:cubicBezTo>
                  <a:pt x="344985" y="66239"/>
                  <a:pt x="329403" y="58682"/>
                  <a:pt x="323170" y="44013"/>
                </a:cubicBezTo>
                <a:cubicBezTo>
                  <a:pt x="316492" y="28011"/>
                  <a:pt x="324060" y="9343"/>
                  <a:pt x="340088" y="2675"/>
                </a:cubicBezTo>
                <a:cubicBezTo>
                  <a:pt x="348324" y="-881"/>
                  <a:pt x="357117" y="-770"/>
                  <a:pt x="364685" y="22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任意多边形: 形状 71"/>
          <p:cNvSpPr/>
          <p:nvPr/>
        </p:nvSpPr>
        <p:spPr>
          <a:xfrm>
            <a:off x="1797498" y="2013411"/>
            <a:ext cx="444852" cy="397455"/>
          </a:xfrm>
          <a:custGeom>
            <a:avLst/>
            <a:gdLst>
              <a:gd name="connsiteX0" fmla="*/ 109051 w 607517"/>
              <a:gd name="connsiteY0" fmla="*/ 460463 h 542789"/>
              <a:gd name="connsiteX1" fmla="*/ 86197 w 607517"/>
              <a:gd name="connsiteY1" fmla="*/ 483381 h 542789"/>
              <a:gd name="connsiteX2" fmla="*/ 109051 w 607517"/>
              <a:gd name="connsiteY2" fmla="*/ 506200 h 542789"/>
              <a:gd name="connsiteX3" fmla="*/ 131905 w 607517"/>
              <a:gd name="connsiteY3" fmla="*/ 483381 h 542789"/>
              <a:gd name="connsiteX4" fmla="*/ 109051 w 607517"/>
              <a:gd name="connsiteY4" fmla="*/ 460463 h 542789"/>
              <a:gd name="connsiteX5" fmla="*/ 135829 w 607517"/>
              <a:gd name="connsiteY5" fmla="*/ 213304 h 542789"/>
              <a:gd name="connsiteX6" fmla="*/ 152578 w 607517"/>
              <a:gd name="connsiteY6" fmla="*/ 218713 h 542789"/>
              <a:gd name="connsiteX7" fmla="*/ 152775 w 607517"/>
              <a:gd name="connsiteY7" fmla="*/ 218812 h 542789"/>
              <a:gd name="connsiteX8" fmla="*/ 172973 w 607517"/>
              <a:gd name="connsiteY8" fmla="*/ 228647 h 542789"/>
              <a:gd name="connsiteX9" fmla="*/ 196324 w 607517"/>
              <a:gd name="connsiteY9" fmla="*/ 224910 h 542789"/>
              <a:gd name="connsiteX10" fmla="*/ 216916 w 607517"/>
              <a:gd name="connsiteY10" fmla="*/ 216058 h 542789"/>
              <a:gd name="connsiteX11" fmla="*/ 218887 w 607517"/>
              <a:gd name="connsiteY11" fmla="*/ 216353 h 542789"/>
              <a:gd name="connsiteX12" fmla="*/ 241154 w 607517"/>
              <a:gd name="connsiteY12" fmla="*/ 233270 h 542789"/>
              <a:gd name="connsiteX13" fmla="*/ 241844 w 607517"/>
              <a:gd name="connsiteY13" fmla="*/ 234253 h 542789"/>
              <a:gd name="connsiteX14" fmla="*/ 245785 w 607517"/>
              <a:gd name="connsiteY14" fmla="*/ 247433 h 542789"/>
              <a:gd name="connsiteX15" fmla="*/ 249726 w 607517"/>
              <a:gd name="connsiteY15" fmla="*/ 243105 h 542789"/>
              <a:gd name="connsiteX16" fmla="*/ 252287 w 607517"/>
              <a:gd name="connsiteY16" fmla="*/ 242810 h 542789"/>
              <a:gd name="connsiteX17" fmla="*/ 269924 w 607517"/>
              <a:gd name="connsiteY17" fmla="*/ 253826 h 542789"/>
              <a:gd name="connsiteX18" fmla="*/ 270613 w 607517"/>
              <a:gd name="connsiteY18" fmla="*/ 254613 h 542789"/>
              <a:gd name="connsiteX19" fmla="*/ 287560 w 607517"/>
              <a:gd name="connsiteY19" fmla="*/ 286578 h 542789"/>
              <a:gd name="connsiteX20" fmla="*/ 287560 w 607517"/>
              <a:gd name="connsiteY20" fmla="*/ 288545 h 542789"/>
              <a:gd name="connsiteX21" fmla="*/ 285885 w 607517"/>
              <a:gd name="connsiteY21" fmla="*/ 289529 h 542789"/>
              <a:gd name="connsiteX22" fmla="*/ 37893 w 607517"/>
              <a:gd name="connsiteY22" fmla="*/ 289529 h 542789"/>
              <a:gd name="connsiteX23" fmla="*/ 36120 w 607517"/>
              <a:gd name="connsiteY23" fmla="*/ 288250 h 542789"/>
              <a:gd name="connsiteX24" fmla="*/ 36514 w 607517"/>
              <a:gd name="connsiteY24" fmla="*/ 286185 h 542789"/>
              <a:gd name="connsiteX25" fmla="*/ 64200 w 607517"/>
              <a:gd name="connsiteY25" fmla="*/ 257957 h 542789"/>
              <a:gd name="connsiteX26" fmla="*/ 64298 w 607517"/>
              <a:gd name="connsiteY26" fmla="*/ 257760 h 542789"/>
              <a:gd name="connsiteX27" fmla="*/ 77797 w 607517"/>
              <a:gd name="connsiteY27" fmla="*/ 246646 h 542789"/>
              <a:gd name="connsiteX28" fmla="*/ 77797 w 607517"/>
              <a:gd name="connsiteY28" fmla="*/ 240155 h 542789"/>
              <a:gd name="connsiteX29" fmla="*/ 78683 w 607517"/>
              <a:gd name="connsiteY29" fmla="*/ 238581 h 542789"/>
              <a:gd name="connsiteX30" fmla="*/ 99275 w 607517"/>
              <a:gd name="connsiteY30" fmla="*/ 224221 h 542789"/>
              <a:gd name="connsiteX31" fmla="*/ 100458 w 607517"/>
              <a:gd name="connsiteY31" fmla="*/ 223828 h 542789"/>
              <a:gd name="connsiteX32" fmla="*/ 119375 w 607517"/>
              <a:gd name="connsiteY32" fmla="*/ 224516 h 542789"/>
              <a:gd name="connsiteX33" fmla="*/ 134055 w 607517"/>
              <a:gd name="connsiteY33" fmla="*/ 213599 h 542789"/>
              <a:gd name="connsiteX34" fmla="*/ 135829 w 607517"/>
              <a:gd name="connsiteY34" fmla="*/ 213304 h 542789"/>
              <a:gd name="connsiteX35" fmla="*/ 524063 w 607517"/>
              <a:gd name="connsiteY35" fmla="*/ 120833 h 542789"/>
              <a:gd name="connsiteX36" fmla="*/ 529678 w 607517"/>
              <a:gd name="connsiteY36" fmla="*/ 121423 h 542789"/>
              <a:gd name="connsiteX37" fmla="*/ 532731 w 607517"/>
              <a:gd name="connsiteY37" fmla="*/ 126243 h 542789"/>
              <a:gd name="connsiteX38" fmla="*/ 555979 w 607517"/>
              <a:gd name="connsiteY38" fmla="*/ 321287 h 542789"/>
              <a:gd name="connsiteX39" fmla="*/ 606316 w 607517"/>
              <a:gd name="connsiteY39" fmla="*/ 501184 h 542789"/>
              <a:gd name="connsiteX40" fmla="*/ 583561 w 607517"/>
              <a:gd name="connsiteY40" fmla="*/ 541510 h 542789"/>
              <a:gd name="connsiteX41" fmla="*/ 574695 w 607517"/>
              <a:gd name="connsiteY41" fmla="*/ 542789 h 542789"/>
              <a:gd name="connsiteX42" fmla="*/ 543075 w 607517"/>
              <a:gd name="connsiteY42" fmla="*/ 518790 h 542789"/>
              <a:gd name="connsiteX43" fmla="*/ 496875 w 607517"/>
              <a:gd name="connsiteY43" fmla="*/ 353942 h 542789"/>
              <a:gd name="connsiteX44" fmla="*/ 496382 w 607517"/>
              <a:gd name="connsiteY44" fmla="*/ 353942 h 542789"/>
              <a:gd name="connsiteX45" fmla="*/ 444075 w 607517"/>
              <a:gd name="connsiteY45" fmla="*/ 403022 h 542789"/>
              <a:gd name="connsiteX46" fmla="*/ 475006 w 607517"/>
              <a:gd name="connsiteY46" fmla="*/ 500003 h 542789"/>
              <a:gd name="connsiteX47" fmla="*/ 453728 w 607517"/>
              <a:gd name="connsiteY47" fmla="*/ 541215 h 542789"/>
              <a:gd name="connsiteX48" fmla="*/ 443779 w 607517"/>
              <a:gd name="connsiteY48" fmla="*/ 542789 h 542789"/>
              <a:gd name="connsiteX49" fmla="*/ 412454 w 607517"/>
              <a:gd name="connsiteY49" fmla="*/ 519970 h 542789"/>
              <a:gd name="connsiteX50" fmla="*/ 375218 w 607517"/>
              <a:gd name="connsiteY50" fmla="*/ 403219 h 542789"/>
              <a:gd name="connsiteX51" fmla="*/ 383985 w 607517"/>
              <a:gd name="connsiteY51" fmla="*/ 369384 h 542789"/>
              <a:gd name="connsiteX52" fmla="*/ 427328 w 607517"/>
              <a:gd name="connsiteY52" fmla="*/ 328762 h 542789"/>
              <a:gd name="connsiteX53" fmla="*/ 436095 w 607517"/>
              <a:gd name="connsiteY53" fmla="*/ 228338 h 542789"/>
              <a:gd name="connsiteX54" fmla="*/ 374528 w 607517"/>
              <a:gd name="connsiteY54" fmla="*/ 288140 h 542789"/>
              <a:gd name="connsiteX55" fmla="*/ 356206 w 607517"/>
              <a:gd name="connsiteY55" fmla="*/ 295517 h 542789"/>
              <a:gd name="connsiteX56" fmla="*/ 347143 w 607517"/>
              <a:gd name="connsiteY56" fmla="*/ 293943 h 542789"/>
              <a:gd name="connsiteX57" fmla="*/ 313257 w 607517"/>
              <a:gd name="connsiteY57" fmla="*/ 322664 h 542789"/>
              <a:gd name="connsiteX58" fmla="*/ 268633 w 607517"/>
              <a:gd name="connsiteY58" fmla="*/ 461250 h 542789"/>
              <a:gd name="connsiteX59" fmla="*/ 279075 w 607517"/>
              <a:gd name="connsiteY59" fmla="*/ 505708 h 542789"/>
              <a:gd name="connsiteX60" fmla="*/ 274346 w 607517"/>
              <a:gd name="connsiteY60" fmla="*/ 518101 h 542789"/>
              <a:gd name="connsiteX61" fmla="*/ 267549 w 607517"/>
              <a:gd name="connsiteY61" fmla="*/ 520167 h 542789"/>
              <a:gd name="connsiteX62" fmla="*/ 261048 w 607517"/>
              <a:gd name="connsiteY62" fmla="*/ 518199 h 542789"/>
              <a:gd name="connsiteX63" fmla="*/ 226373 w 607517"/>
              <a:gd name="connsiteY63" fmla="*/ 495184 h 542789"/>
              <a:gd name="connsiteX64" fmla="*/ 156728 w 607517"/>
              <a:gd name="connsiteY64" fmla="*/ 495184 h 542789"/>
              <a:gd name="connsiteX65" fmla="*/ 109051 w 607517"/>
              <a:gd name="connsiteY65" fmla="*/ 532461 h 542789"/>
              <a:gd name="connsiteX66" fmla="*/ 59896 w 607517"/>
              <a:gd name="connsiteY66" fmla="*/ 483381 h 542789"/>
              <a:gd name="connsiteX67" fmla="*/ 77036 w 607517"/>
              <a:gd name="connsiteY67" fmla="*/ 446103 h 542789"/>
              <a:gd name="connsiteX68" fmla="*/ 1776 w 607517"/>
              <a:gd name="connsiteY68" fmla="*/ 323352 h 542789"/>
              <a:gd name="connsiteX69" fmla="*/ 1481 w 607517"/>
              <a:gd name="connsiteY69" fmla="*/ 311451 h 542789"/>
              <a:gd name="connsiteX70" fmla="*/ 11824 w 607517"/>
              <a:gd name="connsiteY70" fmla="*/ 305451 h 542789"/>
              <a:gd name="connsiteX71" fmla="*/ 297003 w 607517"/>
              <a:gd name="connsiteY71" fmla="*/ 305451 h 542789"/>
              <a:gd name="connsiteX72" fmla="*/ 330988 w 607517"/>
              <a:gd name="connsiteY72" fmla="*/ 276731 h 542789"/>
              <a:gd name="connsiteX73" fmla="*/ 337884 w 607517"/>
              <a:gd name="connsiteY73" fmla="*/ 250567 h 542789"/>
              <a:gd name="connsiteX74" fmla="*/ 436391 w 607517"/>
              <a:gd name="connsiteY74" fmla="*/ 154865 h 542789"/>
              <a:gd name="connsiteX75" fmla="*/ 445651 w 607517"/>
              <a:gd name="connsiteY75" fmla="*/ 149062 h 542789"/>
              <a:gd name="connsiteX76" fmla="*/ 524063 w 607517"/>
              <a:gd name="connsiteY76" fmla="*/ 120833 h 542789"/>
              <a:gd name="connsiteX77" fmla="*/ 457910 w 607517"/>
              <a:gd name="connsiteY77" fmla="*/ 0 h 542789"/>
              <a:gd name="connsiteX78" fmla="*/ 522936 w 607517"/>
              <a:gd name="connsiteY78" fmla="*/ 64920 h 542789"/>
              <a:gd name="connsiteX79" fmla="*/ 457910 w 607517"/>
              <a:gd name="connsiteY79" fmla="*/ 129840 h 542789"/>
              <a:gd name="connsiteX80" fmla="*/ 392884 w 607517"/>
              <a:gd name="connsiteY80" fmla="*/ 64920 h 542789"/>
              <a:gd name="connsiteX81" fmla="*/ 457910 w 607517"/>
              <a:gd name="connsiteY81" fmla="*/ 0 h 54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607517" h="542789">
                <a:moveTo>
                  <a:pt x="109051" y="460463"/>
                </a:moveTo>
                <a:cubicBezTo>
                  <a:pt x="96442" y="460463"/>
                  <a:pt x="86197" y="470693"/>
                  <a:pt x="86197" y="483381"/>
                </a:cubicBezTo>
                <a:cubicBezTo>
                  <a:pt x="86197" y="495971"/>
                  <a:pt x="96442" y="506200"/>
                  <a:pt x="109051" y="506200"/>
                </a:cubicBezTo>
                <a:cubicBezTo>
                  <a:pt x="121660" y="506200"/>
                  <a:pt x="131905" y="495971"/>
                  <a:pt x="131905" y="483381"/>
                </a:cubicBezTo>
                <a:cubicBezTo>
                  <a:pt x="131905" y="470693"/>
                  <a:pt x="121660" y="460463"/>
                  <a:pt x="109051" y="460463"/>
                </a:cubicBezTo>
                <a:close/>
                <a:moveTo>
                  <a:pt x="135829" y="213304"/>
                </a:moveTo>
                <a:lnTo>
                  <a:pt x="152578" y="218713"/>
                </a:lnTo>
                <a:cubicBezTo>
                  <a:pt x="152578" y="218713"/>
                  <a:pt x="152677" y="218812"/>
                  <a:pt x="152775" y="218812"/>
                </a:cubicBezTo>
                <a:lnTo>
                  <a:pt x="172973" y="228647"/>
                </a:lnTo>
                <a:lnTo>
                  <a:pt x="196324" y="224910"/>
                </a:lnTo>
                <a:lnTo>
                  <a:pt x="216916" y="216058"/>
                </a:lnTo>
                <a:cubicBezTo>
                  <a:pt x="217507" y="215861"/>
                  <a:pt x="218296" y="215861"/>
                  <a:pt x="218887" y="216353"/>
                </a:cubicBezTo>
                <a:lnTo>
                  <a:pt x="241154" y="233270"/>
                </a:lnTo>
                <a:cubicBezTo>
                  <a:pt x="241548" y="233467"/>
                  <a:pt x="241745" y="233860"/>
                  <a:pt x="241844" y="234253"/>
                </a:cubicBezTo>
                <a:lnTo>
                  <a:pt x="245785" y="247433"/>
                </a:lnTo>
                <a:lnTo>
                  <a:pt x="249726" y="243105"/>
                </a:lnTo>
                <a:cubicBezTo>
                  <a:pt x="250415" y="242417"/>
                  <a:pt x="251401" y="242220"/>
                  <a:pt x="252287" y="242810"/>
                </a:cubicBezTo>
                <a:lnTo>
                  <a:pt x="269924" y="253826"/>
                </a:lnTo>
                <a:cubicBezTo>
                  <a:pt x="270219" y="254023"/>
                  <a:pt x="270416" y="254318"/>
                  <a:pt x="270613" y="254613"/>
                </a:cubicBezTo>
                <a:lnTo>
                  <a:pt x="287560" y="286578"/>
                </a:lnTo>
                <a:cubicBezTo>
                  <a:pt x="287954" y="287267"/>
                  <a:pt x="287954" y="287955"/>
                  <a:pt x="287560" y="288545"/>
                </a:cubicBezTo>
                <a:cubicBezTo>
                  <a:pt x="287166" y="289136"/>
                  <a:pt x="286575" y="289529"/>
                  <a:pt x="285885" y="289529"/>
                </a:cubicBezTo>
                <a:lnTo>
                  <a:pt x="37893" y="289529"/>
                </a:lnTo>
                <a:cubicBezTo>
                  <a:pt x="37105" y="289529"/>
                  <a:pt x="36415" y="289037"/>
                  <a:pt x="36120" y="288250"/>
                </a:cubicBezTo>
                <a:cubicBezTo>
                  <a:pt x="35824" y="287562"/>
                  <a:pt x="35923" y="286775"/>
                  <a:pt x="36514" y="286185"/>
                </a:cubicBezTo>
                <a:lnTo>
                  <a:pt x="64200" y="257957"/>
                </a:lnTo>
                <a:cubicBezTo>
                  <a:pt x="64200" y="257859"/>
                  <a:pt x="64298" y="257859"/>
                  <a:pt x="64298" y="257760"/>
                </a:cubicBezTo>
                <a:lnTo>
                  <a:pt x="77797" y="246646"/>
                </a:lnTo>
                <a:lnTo>
                  <a:pt x="77797" y="240155"/>
                </a:lnTo>
                <a:cubicBezTo>
                  <a:pt x="77797" y="239565"/>
                  <a:pt x="78191" y="238974"/>
                  <a:pt x="78683" y="238581"/>
                </a:cubicBezTo>
                <a:lnTo>
                  <a:pt x="99275" y="224221"/>
                </a:lnTo>
                <a:cubicBezTo>
                  <a:pt x="99669" y="223926"/>
                  <a:pt x="100064" y="223828"/>
                  <a:pt x="100458" y="223828"/>
                </a:cubicBezTo>
                <a:lnTo>
                  <a:pt x="119375" y="224516"/>
                </a:lnTo>
                <a:lnTo>
                  <a:pt x="134055" y="213599"/>
                </a:lnTo>
                <a:cubicBezTo>
                  <a:pt x="134548" y="213205"/>
                  <a:pt x="135238" y="213107"/>
                  <a:pt x="135829" y="213304"/>
                </a:cubicBezTo>
                <a:close/>
                <a:moveTo>
                  <a:pt x="524063" y="120833"/>
                </a:moveTo>
                <a:cubicBezTo>
                  <a:pt x="525934" y="120243"/>
                  <a:pt x="528003" y="120440"/>
                  <a:pt x="529678" y="121423"/>
                </a:cubicBezTo>
                <a:cubicBezTo>
                  <a:pt x="531352" y="122505"/>
                  <a:pt x="532534" y="124276"/>
                  <a:pt x="532731" y="126243"/>
                </a:cubicBezTo>
                <a:lnTo>
                  <a:pt x="555979" y="321287"/>
                </a:lnTo>
                <a:lnTo>
                  <a:pt x="606316" y="501184"/>
                </a:lnTo>
                <a:cubicBezTo>
                  <a:pt x="611143" y="518593"/>
                  <a:pt x="600997" y="536691"/>
                  <a:pt x="583561" y="541510"/>
                </a:cubicBezTo>
                <a:cubicBezTo>
                  <a:pt x="580606" y="542396"/>
                  <a:pt x="577552" y="542789"/>
                  <a:pt x="574695" y="542789"/>
                </a:cubicBezTo>
                <a:cubicBezTo>
                  <a:pt x="560313" y="542789"/>
                  <a:pt x="547113" y="533248"/>
                  <a:pt x="543075" y="518790"/>
                </a:cubicBezTo>
                <a:lnTo>
                  <a:pt x="496875" y="353942"/>
                </a:lnTo>
                <a:lnTo>
                  <a:pt x="496382" y="353942"/>
                </a:lnTo>
                <a:lnTo>
                  <a:pt x="444075" y="403022"/>
                </a:lnTo>
                <a:lnTo>
                  <a:pt x="475006" y="500003"/>
                </a:lnTo>
                <a:cubicBezTo>
                  <a:pt x="480522" y="517314"/>
                  <a:pt x="470967" y="535707"/>
                  <a:pt x="453728" y="541215"/>
                </a:cubicBezTo>
                <a:cubicBezTo>
                  <a:pt x="450379" y="542297"/>
                  <a:pt x="447030" y="542789"/>
                  <a:pt x="443779" y="542789"/>
                </a:cubicBezTo>
                <a:cubicBezTo>
                  <a:pt x="429791" y="542789"/>
                  <a:pt x="416887" y="533838"/>
                  <a:pt x="412454" y="519970"/>
                </a:cubicBezTo>
                <a:lnTo>
                  <a:pt x="375218" y="403219"/>
                </a:lnTo>
                <a:cubicBezTo>
                  <a:pt x="371376" y="391219"/>
                  <a:pt x="374824" y="378039"/>
                  <a:pt x="383985" y="369384"/>
                </a:cubicBezTo>
                <a:lnTo>
                  <a:pt x="427328" y="328762"/>
                </a:lnTo>
                <a:lnTo>
                  <a:pt x="436095" y="228338"/>
                </a:lnTo>
                <a:lnTo>
                  <a:pt x="374528" y="288140"/>
                </a:lnTo>
                <a:cubicBezTo>
                  <a:pt x="369406" y="293058"/>
                  <a:pt x="362806" y="295517"/>
                  <a:pt x="356206" y="295517"/>
                </a:cubicBezTo>
                <a:cubicBezTo>
                  <a:pt x="353152" y="295517"/>
                  <a:pt x="350099" y="295025"/>
                  <a:pt x="347143" y="293943"/>
                </a:cubicBezTo>
                <a:lnTo>
                  <a:pt x="313257" y="322664"/>
                </a:lnTo>
                <a:lnTo>
                  <a:pt x="268633" y="461250"/>
                </a:lnTo>
                <a:lnTo>
                  <a:pt x="279075" y="505708"/>
                </a:lnTo>
                <a:cubicBezTo>
                  <a:pt x="280158" y="510429"/>
                  <a:pt x="278287" y="515347"/>
                  <a:pt x="274346" y="518101"/>
                </a:cubicBezTo>
                <a:cubicBezTo>
                  <a:pt x="272278" y="519478"/>
                  <a:pt x="269913" y="520167"/>
                  <a:pt x="267549" y="520167"/>
                </a:cubicBezTo>
                <a:cubicBezTo>
                  <a:pt x="265284" y="520167"/>
                  <a:pt x="263018" y="519577"/>
                  <a:pt x="261048" y="518199"/>
                </a:cubicBezTo>
                <a:cubicBezTo>
                  <a:pt x="261048" y="518199"/>
                  <a:pt x="226570" y="495282"/>
                  <a:pt x="226373" y="495184"/>
                </a:cubicBezTo>
                <a:lnTo>
                  <a:pt x="156728" y="495184"/>
                </a:lnTo>
                <a:cubicBezTo>
                  <a:pt x="151409" y="516527"/>
                  <a:pt x="132102" y="532461"/>
                  <a:pt x="109051" y="532461"/>
                </a:cubicBezTo>
                <a:cubicBezTo>
                  <a:pt x="81961" y="532461"/>
                  <a:pt x="59896" y="510429"/>
                  <a:pt x="59896" y="483381"/>
                </a:cubicBezTo>
                <a:cubicBezTo>
                  <a:pt x="59896" y="468529"/>
                  <a:pt x="66496" y="455152"/>
                  <a:pt x="77036" y="446103"/>
                </a:cubicBezTo>
                <a:lnTo>
                  <a:pt x="1776" y="323352"/>
                </a:lnTo>
                <a:cubicBezTo>
                  <a:pt x="-490" y="319713"/>
                  <a:pt x="-588" y="315189"/>
                  <a:pt x="1481" y="311451"/>
                </a:cubicBezTo>
                <a:cubicBezTo>
                  <a:pt x="3648" y="307713"/>
                  <a:pt x="7588" y="305451"/>
                  <a:pt x="11824" y="305451"/>
                </a:cubicBezTo>
                <a:lnTo>
                  <a:pt x="297003" y="305451"/>
                </a:lnTo>
                <a:lnTo>
                  <a:pt x="330988" y="276731"/>
                </a:lnTo>
                <a:cubicBezTo>
                  <a:pt x="328427" y="267682"/>
                  <a:pt x="330693" y="257551"/>
                  <a:pt x="337884" y="250567"/>
                </a:cubicBezTo>
                <a:lnTo>
                  <a:pt x="436391" y="154865"/>
                </a:lnTo>
                <a:cubicBezTo>
                  <a:pt x="439149" y="152209"/>
                  <a:pt x="442301" y="150341"/>
                  <a:pt x="445651" y="149062"/>
                </a:cubicBezTo>
                <a:cubicBezTo>
                  <a:pt x="446045" y="148865"/>
                  <a:pt x="524063" y="120833"/>
                  <a:pt x="524063" y="120833"/>
                </a:cubicBezTo>
                <a:close/>
                <a:moveTo>
                  <a:pt x="457910" y="0"/>
                </a:moveTo>
                <a:cubicBezTo>
                  <a:pt x="493823" y="0"/>
                  <a:pt x="522936" y="29066"/>
                  <a:pt x="522936" y="64920"/>
                </a:cubicBezTo>
                <a:cubicBezTo>
                  <a:pt x="522936" y="100774"/>
                  <a:pt x="493823" y="129840"/>
                  <a:pt x="457910" y="129840"/>
                </a:cubicBezTo>
                <a:cubicBezTo>
                  <a:pt x="421997" y="129840"/>
                  <a:pt x="392884" y="100774"/>
                  <a:pt x="392884" y="64920"/>
                </a:cubicBezTo>
                <a:cubicBezTo>
                  <a:pt x="392884" y="29066"/>
                  <a:pt x="421997" y="0"/>
                  <a:pt x="4579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任意多边形: 形状 73"/>
          <p:cNvSpPr/>
          <p:nvPr/>
        </p:nvSpPr>
        <p:spPr>
          <a:xfrm>
            <a:off x="1876044" y="1531107"/>
            <a:ext cx="287759" cy="452208"/>
          </a:xfrm>
          <a:custGeom>
            <a:avLst/>
            <a:gdLst>
              <a:gd name="connsiteX0" fmla="*/ 183648 w 381547"/>
              <a:gd name="connsiteY0" fmla="*/ 562808 h 599594"/>
              <a:gd name="connsiteX1" fmla="*/ 184993 w 381547"/>
              <a:gd name="connsiteY1" fmla="*/ 570863 h 599594"/>
              <a:gd name="connsiteX2" fmla="*/ 179077 w 381547"/>
              <a:gd name="connsiteY2" fmla="*/ 576502 h 599594"/>
              <a:gd name="connsiteX3" fmla="*/ 187144 w 381547"/>
              <a:gd name="connsiteY3" fmla="*/ 577576 h 599594"/>
              <a:gd name="connsiteX4" fmla="*/ 190639 w 381547"/>
              <a:gd name="connsiteY4" fmla="*/ 584826 h 599594"/>
              <a:gd name="connsiteX5" fmla="*/ 194403 w 381547"/>
              <a:gd name="connsiteY5" fmla="*/ 577576 h 599594"/>
              <a:gd name="connsiteX6" fmla="*/ 202470 w 381547"/>
              <a:gd name="connsiteY6" fmla="*/ 576502 h 599594"/>
              <a:gd name="connsiteX7" fmla="*/ 196555 w 381547"/>
              <a:gd name="connsiteY7" fmla="*/ 570863 h 599594"/>
              <a:gd name="connsiteX8" fmla="*/ 197899 w 381547"/>
              <a:gd name="connsiteY8" fmla="*/ 562808 h 599594"/>
              <a:gd name="connsiteX9" fmla="*/ 190639 w 381547"/>
              <a:gd name="connsiteY9" fmla="*/ 566567 h 599594"/>
              <a:gd name="connsiteX10" fmla="*/ 266196 w 381547"/>
              <a:gd name="connsiteY10" fmla="*/ 540789 h 599594"/>
              <a:gd name="connsiteX11" fmla="*/ 261893 w 381547"/>
              <a:gd name="connsiteY11" fmla="*/ 547502 h 599594"/>
              <a:gd name="connsiteX12" fmla="*/ 253827 w 381547"/>
              <a:gd name="connsiteY12" fmla="*/ 548039 h 599594"/>
              <a:gd name="connsiteX13" fmla="*/ 258936 w 381547"/>
              <a:gd name="connsiteY13" fmla="*/ 554215 h 599594"/>
              <a:gd name="connsiteX14" fmla="*/ 256785 w 381547"/>
              <a:gd name="connsiteY14" fmla="*/ 562002 h 599594"/>
              <a:gd name="connsiteX15" fmla="*/ 264313 w 381547"/>
              <a:gd name="connsiteY15" fmla="*/ 559048 h 599594"/>
              <a:gd name="connsiteX16" fmla="*/ 271036 w 381547"/>
              <a:gd name="connsiteY16" fmla="*/ 563345 h 599594"/>
              <a:gd name="connsiteX17" fmla="*/ 270498 w 381547"/>
              <a:gd name="connsiteY17" fmla="*/ 555289 h 599594"/>
              <a:gd name="connsiteX18" fmla="*/ 276951 w 381547"/>
              <a:gd name="connsiteY18" fmla="*/ 550187 h 599594"/>
              <a:gd name="connsiteX19" fmla="*/ 269153 w 381547"/>
              <a:gd name="connsiteY19" fmla="*/ 548308 h 599594"/>
              <a:gd name="connsiteX20" fmla="*/ 115351 w 381547"/>
              <a:gd name="connsiteY20" fmla="*/ 540789 h 599594"/>
              <a:gd name="connsiteX21" fmla="*/ 112394 w 381547"/>
              <a:gd name="connsiteY21" fmla="*/ 548308 h 599594"/>
              <a:gd name="connsiteX22" fmla="*/ 104596 w 381547"/>
              <a:gd name="connsiteY22" fmla="*/ 550187 h 599594"/>
              <a:gd name="connsiteX23" fmla="*/ 111049 w 381547"/>
              <a:gd name="connsiteY23" fmla="*/ 555289 h 599594"/>
              <a:gd name="connsiteX24" fmla="*/ 110512 w 381547"/>
              <a:gd name="connsiteY24" fmla="*/ 563345 h 599594"/>
              <a:gd name="connsiteX25" fmla="*/ 117234 w 381547"/>
              <a:gd name="connsiteY25" fmla="*/ 559048 h 599594"/>
              <a:gd name="connsiteX26" fmla="*/ 124762 w 381547"/>
              <a:gd name="connsiteY26" fmla="*/ 562002 h 599594"/>
              <a:gd name="connsiteX27" fmla="*/ 122611 w 381547"/>
              <a:gd name="connsiteY27" fmla="*/ 553947 h 599594"/>
              <a:gd name="connsiteX28" fmla="*/ 127720 w 381547"/>
              <a:gd name="connsiteY28" fmla="*/ 548039 h 599594"/>
              <a:gd name="connsiteX29" fmla="*/ 119654 w 381547"/>
              <a:gd name="connsiteY29" fmla="*/ 547502 h 599594"/>
              <a:gd name="connsiteX30" fmla="*/ 190675 w 381547"/>
              <a:gd name="connsiteY30" fmla="*/ 524936 h 599594"/>
              <a:gd name="connsiteX31" fmla="*/ 202503 w 381547"/>
              <a:gd name="connsiteY31" fmla="*/ 546388 h 599594"/>
              <a:gd name="connsiteX32" fmla="*/ 192556 w 381547"/>
              <a:gd name="connsiteY32" fmla="*/ 537807 h 599594"/>
              <a:gd name="connsiteX33" fmla="*/ 190675 w 381547"/>
              <a:gd name="connsiteY33" fmla="*/ 532981 h 599594"/>
              <a:gd name="connsiteX34" fmla="*/ 189062 w 381547"/>
              <a:gd name="connsiteY34" fmla="*/ 537807 h 599594"/>
              <a:gd name="connsiteX35" fmla="*/ 179115 w 381547"/>
              <a:gd name="connsiteY35" fmla="*/ 546388 h 599594"/>
              <a:gd name="connsiteX36" fmla="*/ 190675 w 381547"/>
              <a:gd name="connsiteY36" fmla="*/ 524936 h 599594"/>
              <a:gd name="connsiteX37" fmla="*/ 217009 w 381547"/>
              <a:gd name="connsiteY37" fmla="*/ 513945 h 599594"/>
              <a:gd name="connsiteX38" fmla="*/ 238511 w 381547"/>
              <a:gd name="connsiteY38" fmla="*/ 529229 h 599594"/>
              <a:gd name="connsiteX39" fmla="*/ 212439 w 381547"/>
              <a:gd name="connsiteY39" fmla="*/ 532185 h 599594"/>
              <a:gd name="connsiteX40" fmla="*/ 190668 w 381547"/>
              <a:gd name="connsiteY40" fmla="*/ 517405 h 599594"/>
              <a:gd name="connsiteX41" fmla="*/ 217009 w 381547"/>
              <a:gd name="connsiteY41" fmla="*/ 513945 h 599594"/>
              <a:gd name="connsiteX42" fmla="*/ 164531 w 381547"/>
              <a:gd name="connsiteY42" fmla="*/ 513945 h 599594"/>
              <a:gd name="connsiteX43" fmla="*/ 190668 w 381547"/>
              <a:gd name="connsiteY43" fmla="*/ 517405 h 599594"/>
              <a:gd name="connsiteX44" fmla="*/ 169139 w 381547"/>
              <a:gd name="connsiteY44" fmla="*/ 532185 h 599594"/>
              <a:gd name="connsiteX45" fmla="*/ 143036 w 381547"/>
              <a:gd name="connsiteY45" fmla="*/ 529229 h 599594"/>
              <a:gd name="connsiteX46" fmla="*/ 164531 w 381547"/>
              <a:gd name="connsiteY46" fmla="*/ 513945 h 599594"/>
              <a:gd name="connsiteX47" fmla="*/ 244162 w 381547"/>
              <a:gd name="connsiteY47" fmla="*/ 499670 h 599594"/>
              <a:gd name="connsiteX48" fmla="*/ 269419 w 381547"/>
              <a:gd name="connsiteY48" fmla="*/ 507196 h 599594"/>
              <a:gd name="connsiteX49" fmla="*/ 245774 w 381547"/>
              <a:gd name="connsiteY49" fmla="*/ 518485 h 599594"/>
              <a:gd name="connsiteX50" fmla="*/ 220517 w 381547"/>
              <a:gd name="connsiteY50" fmla="*/ 511496 h 599594"/>
              <a:gd name="connsiteX51" fmla="*/ 244162 w 381547"/>
              <a:gd name="connsiteY51" fmla="*/ 499670 h 599594"/>
              <a:gd name="connsiteX52" fmla="*/ 137382 w 381547"/>
              <a:gd name="connsiteY52" fmla="*/ 499670 h 599594"/>
              <a:gd name="connsiteX53" fmla="*/ 161101 w 381547"/>
              <a:gd name="connsiteY53" fmla="*/ 511496 h 599594"/>
              <a:gd name="connsiteX54" fmla="*/ 135531 w 381547"/>
              <a:gd name="connsiteY54" fmla="*/ 518485 h 599594"/>
              <a:gd name="connsiteX55" fmla="*/ 111846 w 381547"/>
              <a:gd name="connsiteY55" fmla="*/ 507196 h 599594"/>
              <a:gd name="connsiteX56" fmla="*/ 137382 w 381547"/>
              <a:gd name="connsiteY56" fmla="*/ 499670 h 599594"/>
              <a:gd name="connsiteX57" fmla="*/ 314326 w 381547"/>
              <a:gd name="connsiteY57" fmla="*/ 487355 h 599594"/>
              <a:gd name="connsiteX58" fmla="*/ 314057 w 381547"/>
              <a:gd name="connsiteY58" fmla="*/ 495410 h 599594"/>
              <a:gd name="connsiteX59" fmla="*/ 307066 w 381547"/>
              <a:gd name="connsiteY59" fmla="*/ 499975 h 599594"/>
              <a:gd name="connsiteX60" fmla="*/ 314864 w 381547"/>
              <a:gd name="connsiteY60" fmla="*/ 502660 h 599594"/>
              <a:gd name="connsiteX61" fmla="*/ 316746 w 381547"/>
              <a:gd name="connsiteY61" fmla="*/ 510447 h 599594"/>
              <a:gd name="connsiteX62" fmla="*/ 321855 w 381547"/>
              <a:gd name="connsiteY62" fmla="*/ 504271 h 599594"/>
              <a:gd name="connsiteX63" fmla="*/ 329921 w 381547"/>
              <a:gd name="connsiteY63" fmla="*/ 504808 h 599594"/>
              <a:gd name="connsiteX64" fmla="*/ 325350 w 381547"/>
              <a:gd name="connsiteY64" fmla="*/ 497827 h 599594"/>
              <a:gd name="connsiteX65" fmla="*/ 328308 w 381547"/>
              <a:gd name="connsiteY65" fmla="*/ 490309 h 599594"/>
              <a:gd name="connsiteX66" fmla="*/ 320510 w 381547"/>
              <a:gd name="connsiteY66" fmla="*/ 492725 h 599594"/>
              <a:gd name="connsiteX67" fmla="*/ 67221 w 381547"/>
              <a:gd name="connsiteY67" fmla="*/ 487355 h 599594"/>
              <a:gd name="connsiteX68" fmla="*/ 61037 w 381547"/>
              <a:gd name="connsiteY68" fmla="*/ 492725 h 599594"/>
              <a:gd name="connsiteX69" fmla="*/ 52970 w 381547"/>
              <a:gd name="connsiteY69" fmla="*/ 490309 h 599594"/>
              <a:gd name="connsiteX70" fmla="*/ 56197 w 381547"/>
              <a:gd name="connsiteY70" fmla="*/ 497827 h 599594"/>
              <a:gd name="connsiteX71" fmla="*/ 51626 w 381547"/>
              <a:gd name="connsiteY71" fmla="*/ 504808 h 599594"/>
              <a:gd name="connsiteX72" fmla="*/ 59692 w 381547"/>
              <a:gd name="connsiteY72" fmla="*/ 504271 h 599594"/>
              <a:gd name="connsiteX73" fmla="*/ 64801 w 381547"/>
              <a:gd name="connsiteY73" fmla="*/ 510447 h 599594"/>
              <a:gd name="connsiteX74" fmla="*/ 66683 w 381547"/>
              <a:gd name="connsiteY74" fmla="*/ 502660 h 599594"/>
              <a:gd name="connsiteX75" fmla="*/ 74212 w 381547"/>
              <a:gd name="connsiteY75" fmla="*/ 499975 h 599594"/>
              <a:gd name="connsiteX76" fmla="*/ 67490 w 381547"/>
              <a:gd name="connsiteY76" fmla="*/ 495410 h 599594"/>
              <a:gd name="connsiteX77" fmla="*/ 291788 w 381547"/>
              <a:gd name="connsiteY77" fmla="*/ 476055 h 599594"/>
              <a:gd name="connsiteX78" fmla="*/ 272947 w 381547"/>
              <a:gd name="connsiteY78" fmla="*/ 494306 h 599594"/>
              <a:gd name="connsiteX79" fmla="*/ 246838 w 381547"/>
              <a:gd name="connsiteY79" fmla="*/ 495917 h 599594"/>
              <a:gd name="connsiteX80" fmla="*/ 291788 w 381547"/>
              <a:gd name="connsiteY80" fmla="*/ 476055 h 599594"/>
              <a:gd name="connsiteX81" fmla="*/ 89830 w 381547"/>
              <a:gd name="connsiteY81" fmla="*/ 476055 h 599594"/>
              <a:gd name="connsiteX82" fmla="*/ 134710 w 381547"/>
              <a:gd name="connsiteY82" fmla="*/ 495917 h 599594"/>
              <a:gd name="connsiteX83" fmla="*/ 108642 w 381547"/>
              <a:gd name="connsiteY83" fmla="*/ 494306 h 599594"/>
              <a:gd name="connsiteX84" fmla="*/ 89830 w 381547"/>
              <a:gd name="connsiteY84" fmla="*/ 476055 h 599594"/>
              <a:gd name="connsiteX85" fmla="*/ 302514 w 381547"/>
              <a:gd name="connsiteY85" fmla="*/ 439524 h 599594"/>
              <a:gd name="connsiteX86" fmla="*/ 290943 w 381547"/>
              <a:gd name="connsiteY86" fmla="*/ 462882 h 599594"/>
              <a:gd name="connsiteX87" fmla="*/ 266455 w 381547"/>
              <a:gd name="connsiteY87" fmla="*/ 472815 h 599594"/>
              <a:gd name="connsiteX88" fmla="*/ 302514 w 381547"/>
              <a:gd name="connsiteY88" fmla="*/ 439524 h 599594"/>
              <a:gd name="connsiteX89" fmla="*/ 79033 w 381547"/>
              <a:gd name="connsiteY89" fmla="*/ 439524 h 599594"/>
              <a:gd name="connsiteX90" fmla="*/ 114810 w 381547"/>
              <a:gd name="connsiteY90" fmla="*/ 472815 h 599594"/>
              <a:gd name="connsiteX91" fmla="*/ 90600 w 381547"/>
              <a:gd name="connsiteY91" fmla="*/ 462882 h 599594"/>
              <a:gd name="connsiteX92" fmla="*/ 79033 w 381547"/>
              <a:gd name="connsiteY92" fmla="*/ 439524 h 599594"/>
              <a:gd name="connsiteX93" fmla="*/ 38450 w 381547"/>
              <a:gd name="connsiteY93" fmla="*/ 412976 h 599594"/>
              <a:gd name="connsiteX94" fmla="*/ 37375 w 381547"/>
              <a:gd name="connsiteY94" fmla="*/ 420763 h 599594"/>
              <a:gd name="connsiteX95" fmla="*/ 30115 w 381547"/>
              <a:gd name="connsiteY95" fmla="*/ 424522 h 599594"/>
              <a:gd name="connsiteX96" fmla="*/ 37375 w 381547"/>
              <a:gd name="connsiteY96" fmla="*/ 428013 h 599594"/>
              <a:gd name="connsiteX97" fmla="*/ 38450 w 381547"/>
              <a:gd name="connsiteY97" fmla="*/ 436069 h 599594"/>
              <a:gd name="connsiteX98" fmla="*/ 44097 w 381547"/>
              <a:gd name="connsiteY98" fmla="*/ 430161 h 599594"/>
              <a:gd name="connsiteX99" fmla="*/ 52164 w 381547"/>
              <a:gd name="connsiteY99" fmla="*/ 431772 h 599594"/>
              <a:gd name="connsiteX100" fmla="*/ 48399 w 381547"/>
              <a:gd name="connsiteY100" fmla="*/ 424522 h 599594"/>
              <a:gd name="connsiteX101" fmla="*/ 52164 w 381547"/>
              <a:gd name="connsiteY101" fmla="*/ 417272 h 599594"/>
              <a:gd name="connsiteX102" fmla="*/ 44097 w 381547"/>
              <a:gd name="connsiteY102" fmla="*/ 418615 h 599594"/>
              <a:gd name="connsiteX103" fmla="*/ 343097 w 381547"/>
              <a:gd name="connsiteY103" fmla="*/ 412708 h 599594"/>
              <a:gd name="connsiteX104" fmla="*/ 337450 w 381547"/>
              <a:gd name="connsiteY104" fmla="*/ 418615 h 599594"/>
              <a:gd name="connsiteX105" fmla="*/ 329383 w 381547"/>
              <a:gd name="connsiteY105" fmla="*/ 417272 h 599594"/>
              <a:gd name="connsiteX106" fmla="*/ 333148 w 381547"/>
              <a:gd name="connsiteY106" fmla="*/ 424522 h 599594"/>
              <a:gd name="connsiteX107" fmla="*/ 329383 w 381547"/>
              <a:gd name="connsiteY107" fmla="*/ 431772 h 599594"/>
              <a:gd name="connsiteX108" fmla="*/ 337450 w 381547"/>
              <a:gd name="connsiteY108" fmla="*/ 430161 h 599594"/>
              <a:gd name="connsiteX109" fmla="*/ 343097 w 381547"/>
              <a:gd name="connsiteY109" fmla="*/ 436069 h 599594"/>
              <a:gd name="connsiteX110" fmla="*/ 344172 w 381547"/>
              <a:gd name="connsiteY110" fmla="*/ 428013 h 599594"/>
              <a:gd name="connsiteX111" fmla="*/ 351432 w 381547"/>
              <a:gd name="connsiteY111" fmla="*/ 424522 h 599594"/>
              <a:gd name="connsiteX112" fmla="*/ 344172 w 381547"/>
              <a:gd name="connsiteY112" fmla="*/ 420763 h 599594"/>
              <a:gd name="connsiteX113" fmla="*/ 300897 w 381547"/>
              <a:gd name="connsiteY113" fmla="*/ 401446 h 599594"/>
              <a:gd name="connsiteX114" fmla="*/ 297402 w 381547"/>
              <a:gd name="connsiteY114" fmla="*/ 427465 h 599594"/>
              <a:gd name="connsiteX115" fmla="*/ 277774 w 381547"/>
              <a:gd name="connsiteY115" fmla="*/ 444632 h 599594"/>
              <a:gd name="connsiteX116" fmla="*/ 300897 w 381547"/>
              <a:gd name="connsiteY116" fmla="*/ 401446 h 599594"/>
              <a:gd name="connsiteX117" fmla="*/ 80650 w 381547"/>
              <a:gd name="connsiteY117" fmla="*/ 401446 h 599594"/>
              <a:gd name="connsiteX118" fmla="*/ 103773 w 381547"/>
              <a:gd name="connsiteY118" fmla="*/ 444632 h 599594"/>
              <a:gd name="connsiteX119" fmla="*/ 84145 w 381547"/>
              <a:gd name="connsiteY119" fmla="*/ 427465 h 599594"/>
              <a:gd name="connsiteX120" fmla="*/ 80650 w 381547"/>
              <a:gd name="connsiteY120" fmla="*/ 401446 h 599594"/>
              <a:gd name="connsiteX121" fmla="*/ 286907 w 381547"/>
              <a:gd name="connsiteY121" fmla="*/ 365952 h 599594"/>
              <a:gd name="connsiteX122" fmla="*/ 292010 w 381547"/>
              <a:gd name="connsiteY122" fmla="*/ 391463 h 599594"/>
              <a:gd name="connsiteX123" fmla="*/ 279117 w 381547"/>
              <a:gd name="connsiteY123" fmla="*/ 414289 h 599594"/>
              <a:gd name="connsiteX124" fmla="*/ 286907 w 381547"/>
              <a:gd name="connsiteY124" fmla="*/ 365952 h 599594"/>
              <a:gd name="connsiteX125" fmla="*/ 94639 w 381547"/>
              <a:gd name="connsiteY125" fmla="*/ 365952 h 599594"/>
              <a:gd name="connsiteX126" fmla="*/ 102429 w 381547"/>
              <a:gd name="connsiteY126" fmla="*/ 414289 h 599594"/>
              <a:gd name="connsiteX127" fmla="*/ 89536 w 381547"/>
              <a:gd name="connsiteY127" fmla="*/ 391463 h 599594"/>
              <a:gd name="connsiteX128" fmla="*/ 94639 w 381547"/>
              <a:gd name="connsiteY128" fmla="*/ 365952 h 599594"/>
              <a:gd name="connsiteX129" fmla="*/ 316746 w 381547"/>
              <a:gd name="connsiteY129" fmla="*/ 338329 h 599594"/>
              <a:gd name="connsiteX130" fmla="*/ 314864 w 381547"/>
              <a:gd name="connsiteY130" fmla="*/ 346384 h 599594"/>
              <a:gd name="connsiteX131" fmla="*/ 307066 w 381547"/>
              <a:gd name="connsiteY131" fmla="*/ 349070 h 599594"/>
              <a:gd name="connsiteX132" fmla="*/ 314057 w 381547"/>
              <a:gd name="connsiteY132" fmla="*/ 353366 h 599594"/>
              <a:gd name="connsiteX133" fmla="*/ 314326 w 381547"/>
              <a:gd name="connsiteY133" fmla="*/ 361421 h 599594"/>
              <a:gd name="connsiteX134" fmla="*/ 320510 w 381547"/>
              <a:gd name="connsiteY134" fmla="*/ 356320 h 599594"/>
              <a:gd name="connsiteX135" fmla="*/ 328308 w 381547"/>
              <a:gd name="connsiteY135" fmla="*/ 358468 h 599594"/>
              <a:gd name="connsiteX136" fmla="*/ 325350 w 381547"/>
              <a:gd name="connsiteY136" fmla="*/ 350949 h 599594"/>
              <a:gd name="connsiteX137" fmla="*/ 329921 w 381547"/>
              <a:gd name="connsiteY137" fmla="*/ 344236 h 599594"/>
              <a:gd name="connsiteX138" fmla="*/ 321855 w 381547"/>
              <a:gd name="connsiteY138" fmla="*/ 344773 h 599594"/>
              <a:gd name="connsiteX139" fmla="*/ 64801 w 381547"/>
              <a:gd name="connsiteY139" fmla="*/ 338329 h 599594"/>
              <a:gd name="connsiteX140" fmla="*/ 59692 w 381547"/>
              <a:gd name="connsiteY140" fmla="*/ 344773 h 599594"/>
              <a:gd name="connsiteX141" fmla="*/ 51626 w 381547"/>
              <a:gd name="connsiteY141" fmla="*/ 344236 h 599594"/>
              <a:gd name="connsiteX142" fmla="*/ 56197 w 381547"/>
              <a:gd name="connsiteY142" fmla="*/ 350949 h 599594"/>
              <a:gd name="connsiteX143" fmla="*/ 52970 w 381547"/>
              <a:gd name="connsiteY143" fmla="*/ 358468 h 599594"/>
              <a:gd name="connsiteX144" fmla="*/ 61037 w 381547"/>
              <a:gd name="connsiteY144" fmla="*/ 356320 h 599594"/>
              <a:gd name="connsiteX145" fmla="*/ 67221 w 381547"/>
              <a:gd name="connsiteY145" fmla="*/ 361421 h 599594"/>
              <a:gd name="connsiteX146" fmla="*/ 67490 w 381547"/>
              <a:gd name="connsiteY146" fmla="*/ 353366 h 599594"/>
              <a:gd name="connsiteX147" fmla="*/ 74212 w 381547"/>
              <a:gd name="connsiteY147" fmla="*/ 349070 h 599594"/>
              <a:gd name="connsiteX148" fmla="*/ 66683 w 381547"/>
              <a:gd name="connsiteY148" fmla="*/ 346116 h 599594"/>
              <a:gd name="connsiteX149" fmla="*/ 197091 w 381547"/>
              <a:gd name="connsiteY149" fmla="*/ 334833 h 599594"/>
              <a:gd name="connsiteX150" fmla="*/ 207035 w 381547"/>
              <a:gd name="connsiteY150" fmla="*/ 334833 h 599594"/>
              <a:gd name="connsiteX151" fmla="*/ 207035 w 381547"/>
              <a:gd name="connsiteY151" fmla="*/ 445473 h 599594"/>
              <a:gd name="connsiteX152" fmla="*/ 207572 w 381547"/>
              <a:gd name="connsiteY152" fmla="*/ 454067 h 599594"/>
              <a:gd name="connsiteX153" fmla="*/ 210797 w 381547"/>
              <a:gd name="connsiteY153" fmla="*/ 457826 h 599594"/>
              <a:gd name="connsiteX154" fmla="*/ 219398 w 381547"/>
              <a:gd name="connsiteY154" fmla="*/ 458900 h 599594"/>
              <a:gd name="connsiteX155" fmla="*/ 233642 w 381547"/>
              <a:gd name="connsiteY155" fmla="*/ 458900 h 599594"/>
              <a:gd name="connsiteX156" fmla="*/ 233642 w 381547"/>
              <a:gd name="connsiteY156" fmla="*/ 478504 h 599594"/>
              <a:gd name="connsiteX157" fmla="*/ 146564 w 381547"/>
              <a:gd name="connsiteY157" fmla="*/ 478504 h 599594"/>
              <a:gd name="connsiteX158" fmla="*/ 146564 w 381547"/>
              <a:gd name="connsiteY158" fmla="*/ 458900 h 599594"/>
              <a:gd name="connsiteX159" fmla="*/ 160808 w 381547"/>
              <a:gd name="connsiteY159" fmla="*/ 458900 h 599594"/>
              <a:gd name="connsiteX160" fmla="*/ 170484 w 381547"/>
              <a:gd name="connsiteY160" fmla="*/ 457826 h 599594"/>
              <a:gd name="connsiteX161" fmla="*/ 173709 w 381547"/>
              <a:gd name="connsiteY161" fmla="*/ 454604 h 599594"/>
              <a:gd name="connsiteX162" fmla="*/ 174784 w 381547"/>
              <a:gd name="connsiteY162" fmla="*/ 445473 h 599594"/>
              <a:gd name="connsiteX163" fmla="*/ 174784 w 381547"/>
              <a:gd name="connsiteY163" fmla="*/ 366790 h 599594"/>
              <a:gd name="connsiteX164" fmla="*/ 146564 w 381547"/>
              <a:gd name="connsiteY164" fmla="*/ 366790 h 599594"/>
              <a:gd name="connsiteX165" fmla="*/ 146564 w 381547"/>
              <a:gd name="connsiteY165" fmla="*/ 346918 h 599594"/>
              <a:gd name="connsiteX166" fmla="*/ 165108 w 381547"/>
              <a:gd name="connsiteY166" fmla="*/ 344501 h 599594"/>
              <a:gd name="connsiteX167" fmla="*/ 185803 w 381547"/>
              <a:gd name="connsiteY167" fmla="*/ 339130 h 599594"/>
              <a:gd name="connsiteX168" fmla="*/ 197091 w 381547"/>
              <a:gd name="connsiteY168" fmla="*/ 334833 h 599594"/>
              <a:gd name="connsiteX169" fmla="*/ 190639 w 381547"/>
              <a:gd name="connsiteY169" fmla="*/ 299126 h 599594"/>
              <a:gd name="connsiteX170" fmla="*/ 65070 w 381547"/>
              <a:gd name="connsiteY170" fmla="*/ 424522 h 599594"/>
              <a:gd name="connsiteX171" fmla="*/ 190639 w 381547"/>
              <a:gd name="connsiteY171" fmla="*/ 549919 h 599594"/>
              <a:gd name="connsiteX172" fmla="*/ 316208 w 381547"/>
              <a:gd name="connsiteY172" fmla="*/ 424522 h 599594"/>
              <a:gd name="connsiteX173" fmla="*/ 190639 w 381547"/>
              <a:gd name="connsiteY173" fmla="*/ 299126 h 599594"/>
              <a:gd name="connsiteX174" fmla="*/ 271036 w 381547"/>
              <a:gd name="connsiteY174" fmla="*/ 285431 h 599594"/>
              <a:gd name="connsiteX175" fmla="*/ 264313 w 381547"/>
              <a:gd name="connsiteY175" fmla="*/ 289996 h 599594"/>
              <a:gd name="connsiteX176" fmla="*/ 256785 w 381547"/>
              <a:gd name="connsiteY176" fmla="*/ 287042 h 599594"/>
              <a:gd name="connsiteX177" fmla="*/ 258936 w 381547"/>
              <a:gd name="connsiteY177" fmla="*/ 294829 h 599594"/>
              <a:gd name="connsiteX178" fmla="*/ 253827 w 381547"/>
              <a:gd name="connsiteY178" fmla="*/ 301005 h 599594"/>
              <a:gd name="connsiteX179" fmla="*/ 261893 w 381547"/>
              <a:gd name="connsiteY179" fmla="*/ 301274 h 599594"/>
              <a:gd name="connsiteX180" fmla="*/ 266196 w 381547"/>
              <a:gd name="connsiteY180" fmla="*/ 308255 h 599594"/>
              <a:gd name="connsiteX181" fmla="*/ 269153 w 381547"/>
              <a:gd name="connsiteY181" fmla="*/ 300468 h 599594"/>
              <a:gd name="connsiteX182" fmla="*/ 276951 w 381547"/>
              <a:gd name="connsiteY182" fmla="*/ 298589 h 599594"/>
              <a:gd name="connsiteX183" fmla="*/ 270498 w 381547"/>
              <a:gd name="connsiteY183" fmla="*/ 293487 h 599594"/>
              <a:gd name="connsiteX184" fmla="*/ 110512 w 381547"/>
              <a:gd name="connsiteY184" fmla="*/ 285431 h 599594"/>
              <a:gd name="connsiteX185" fmla="*/ 111049 w 381547"/>
              <a:gd name="connsiteY185" fmla="*/ 293487 h 599594"/>
              <a:gd name="connsiteX186" fmla="*/ 104596 w 381547"/>
              <a:gd name="connsiteY186" fmla="*/ 298589 h 599594"/>
              <a:gd name="connsiteX187" fmla="*/ 112394 w 381547"/>
              <a:gd name="connsiteY187" fmla="*/ 300737 h 599594"/>
              <a:gd name="connsiteX188" fmla="*/ 115351 w 381547"/>
              <a:gd name="connsiteY188" fmla="*/ 308255 h 599594"/>
              <a:gd name="connsiteX189" fmla="*/ 119654 w 381547"/>
              <a:gd name="connsiteY189" fmla="*/ 301274 h 599594"/>
              <a:gd name="connsiteX190" fmla="*/ 127720 w 381547"/>
              <a:gd name="connsiteY190" fmla="*/ 301005 h 599594"/>
              <a:gd name="connsiteX191" fmla="*/ 122611 w 381547"/>
              <a:gd name="connsiteY191" fmla="*/ 294829 h 599594"/>
              <a:gd name="connsiteX192" fmla="*/ 124762 w 381547"/>
              <a:gd name="connsiteY192" fmla="*/ 287042 h 599594"/>
              <a:gd name="connsiteX193" fmla="*/ 117234 w 381547"/>
              <a:gd name="connsiteY193" fmla="*/ 289996 h 599594"/>
              <a:gd name="connsiteX194" fmla="*/ 190639 w 381547"/>
              <a:gd name="connsiteY194" fmla="*/ 263950 h 599594"/>
              <a:gd name="connsiteX195" fmla="*/ 187144 w 381547"/>
              <a:gd name="connsiteY195" fmla="*/ 271200 h 599594"/>
              <a:gd name="connsiteX196" fmla="*/ 179077 w 381547"/>
              <a:gd name="connsiteY196" fmla="*/ 272543 h 599594"/>
              <a:gd name="connsiteX197" fmla="*/ 184993 w 381547"/>
              <a:gd name="connsiteY197" fmla="*/ 278181 h 599594"/>
              <a:gd name="connsiteX198" fmla="*/ 183648 w 381547"/>
              <a:gd name="connsiteY198" fmla="*/ 285968 h 599594"/>
              <a:gd name="connsiteX199" fmla="*/ 190639 w 381547"/>
              <a:gd name="connsiteY199" fmla="*/ 282209 h 599594"/>
              <a:gd name="connsiteX200" fmla="*/ 197899 w 381547"/>
              <a:gd name="connsiteY200" fmla="*/ 285968 h 599594"/>
              <a:gd name="connsiteX201" fmla="*/ 196555 w 381547"/>
              <a:gd name="connsiteY201" fmla="*/ 278181 h 599594"/>
              <a:gd name="connsiteX202" fmla="*/ 202470 w 381547"/>
              <a:gd name="connsiteY202" fmla="*/ 272274 h 599594"/>
              <a:gd name="connsiteX203" fmla="*/ 194403 w 381547"/>
              <a:gd name="connsiteY203" fmla="*/ 271200 h 599594"/>
              <a:gd name="connsiteX204" fmla="*/ 0 w 381547"/>
              <a:gd name="connsiteY204" fmla="*/ 0 h 599594"/>
              <a:gd name="connsiteX205" fmla="*/ 125569 w 381547"/>
              <a:gd name="connsiteY205" fmla="*/ 0 h 599594"/>
              <a:gd name="connsiteX206" fmla="*/ 190639 w 381547"/>
              <a:gd name="connsiteY206" fmla="*/ 86999 h 599594"/>
              <a:gd name="connsiteX207" fmla="*/ 255978 w 381547"/>
              <a:gd name="connsiteY207" fmla="*/ 0 h 599594"/>
              <a:gd name="connsiteX208" fmla="*/ 381547 w 381547"/>
              <a:gd name="connsiteY208" fmla="*/ 0 h 599594"/>
              <a:gd name="connsiteX209" fmla="*/ 194403 w 381547"/>
              <a:gd name="connsiteY209" fmla="*/ 249182 h 599594"/>
              <a:gd name="connsiteX210" fmla="*/ 201394 w 381547"/>
              <a:gd name="connsiteY210" fmla="*/ 249987 h 599594"/>
              <a:gd name="connsiteX211" fmla="*/ 365952 w 381547"/>
              <a:gd name="connsiteY211" fmla="*/ 424522 h 599594"/>
              <a:gd name="connsiteX212" fmla="*/ 190639 w 381547"/>
              <a:gd name="connsiteY212" fmla="*/ 599594 h 599594"/>
              <a:gd name="connsiteX213" fmla="*/ 15326 w 381547"/>
              <a:gd name="connsiteY213" fmla="*/ 424522 h 599594"/>
              <a:gd name="connsiteX214" fmla="*/ 180153 w 381547"/>
              <a:gd name="connsiteY214" fmla="*/ 249987 h 599594"/>
              <a:gd name="connsiteX215" fmla="*/ 187144 w 381547"/>
              <a:gd name="connsiteY215" fmla="*/ 249182 h 59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381547" h="599594">
                <a:moveTo>
                  <a:pt x="183648" y="562808"/>
                </a:moveTo>
                <a:lnTo>
                  <a:pt x="184993" y="570863"/>
                </a:lnTo>
                <a:lnTo>
                  <a:pt x="179077" y="576502"/>
                </a:lnTo>
                <a:lnTo>
                  <a:pt x="187144" y="577576"/>
                </a:lnTo>
                <a:lnTo>
                  <a:pt x="190639" y="584826"/>
                </a:lnTo>
                <a:lnTo>
                  <a:pt x="194403" y="577576"/>
                </a:lnTo>
                <a:lnTo>
                  <a:pt x="202470" y="576502"/>
                </a:lnTo>
                <a:lnTo>
                  <a:pt x="196555" y="570863"/>
                </a:lnTo>
                <a:lnTo>
                  <a:pt x="197899" y="562808"/>
                </a:lnTo>
                <a:lnTo>
                  <a:pt x="190639" y="566567"/>
                </a:lnTo>
                <a:close/>
                <a:moveTo>
                  <a:pt x="266196" y="540789"/>
                </a:moveTo>
                <a:lnTo>
                  <a:pt x="261893" y="547502"/>
                </a:lnTo>
                <a:lnTo>
                  <a:pt x="253827" y="548039"/>
                </a:lnTo>
                <a:lnTo>
                  <a:pt x="258936" y="554215"/>
                </a:lnTo>
                <a:lnTo>
                  <a:pt x="256785" y="562002"/>
                </a:lnTo>
                <a:lnTo>
                  <a:pt x="264313" y="559048"/>
                </a:lnTo>
                <a:lnTo>
                  <a:pt x="271036" y="563345"/>
                </a:lnTo>
                <a:lnTo>
                  <a:pt x="270498" y="555289"/>
                </a:lnTo>
                <a:lnTo>
                  <a:pt x="276951" y="550187"/>
                </a:lnTo>
                <a:lnTo>
                  <a:pt x="269153" y="548308"/>
                </a:lnTo>
                <a:close/>
                <a:moveTo>
                  <a:pt x="115351" y="540789"/>
                </a:moveTo>
                <a:lnTo>
                  <a:pt x="112394" y="548308"/>
                </a:lnTo>
                <a:lnTo>
                  <a:pt x="104596" y="550187"/>
                </a:lnTo>
                <a:lnTo>
                  <a:pt x="111049" y="555289"/>
                </a:lnTo>
                <a:lnTo>
                  <a:pt x="110512" y="563345"/>
                </a:lnTo>
                <a:lnTo>
                  <a:pt x="117234" y="559048"/>
                </a:lnTo>
                <a:lnTo>
                  <a:pt x="124762" y="562002"/>
                </a:lnTo>
                <a:lnTo>
                  <a:pt x="122611" y="553947"/>
                </a:lnTo>
                <a:lnTo>
                  <a:pt x="127720" y="548039"/>
                </a:lnTo>
                <a:lnTo>
                  <a:pt x="119654" y="547502"/>
                </a:lnTo>
                <a:close/>
                <a:moveTo>
                  <a:pt x="190675" y="524936"/>
                </a:moveTo>
                <a:cubicBezTo>
                  <a:pt x="199546" y="527618"/>
                  <a:pt x="204922" y="537539"/>
                  <a:pt x="202503" y="546388"/>
                </a:cubicBezTo>
                <a:cubicBezTo>
                  <a:pt x="197664" y="545047"/>
                  <a:pt x="194976" y="542366"/>
                  <a:pt x="192556" y="537807"/>
                </a:cubicBezTo>
                <a:lnTo>
                  <a:pt x="190675" y="532981"/>
                </a:lnTo>
                <a:lnTo>
                  <a:pt x="189062" y="537807"/>
                </a:lnTo>
                <a:cubicBezTo>
                  <a:pt x="186642" y="542366"/>
                  <a:pt x="183954" y="545047"/>
                  <a:pt x="179115" y="546388"/>
                </a:cubicBezTo>
                <a:cubicBezTo>
                  <a:pt x="176696" y="537539"/>
                  <a:pt x="182072" y="527618"/>
                  <a:pt x="190675" y="524936"/>
                </a:cubicBezTo>
                <a:close/>
                <a:moveTo>
                  <a:pt x="217009" y="513945"/>
                </a:moveTo>
                <a:cubicBezTo>
                  <a:pt x="225744" y="516129"/>
                  <a:pt x="233673" y="521436"/>
                  <a:pt x="238511" y="529229"/>
                </a:cubicBezTo>
                <a:cubicBezTo>
                  <a:pt x="229641" y="534334"/>
                  <a:pt x="222384" y="534603"/>
                  <a:pt x="212439" y="532185"/>
                </a:cubicBezTo>
                <a:cubicBezTo>
                  <a:pt x="202494" y="529766"/>
                  <a:pt x="196044" y="526273"/>
                  <a:pt x="190668" y="517405"/>
                </a:cubicBezTo>
                <a:cubicBezTo>
                  <a:pt x="198731" y="512703"/>
                  <a:pt x="208273" y="511762"/>
                  <a:pt x="217009" y="513945"/>
                </a:cubicBezTo>
                <a:close/>
                <a:moveTo>
                  <a:pt x="164531" y="513945"/>
                </a:moveTo>
                <a:cubicBezTo>
                  <a:pt x="173243" y="511762"/>
                  <a:pt x="182729" y="512703"/>
                  <a:pt x="190668" y="517405"/>
                </a:cubicBezTo>
                <a:cubicBezTo>
                  <a:pt x="185555" y="526004"/>
                  <a:pt x="179096" y="529766"/>
                  <a:pt x="169139" y="532185"/>
                </a:cubicBezTo>
                <a:cubicBezTo>
                  <a:pt x="159182" y="534603"/>
                  <a:pt x="151917" y="534334"/>
                  <a:pt x="143036" y="529229"/>
                </a:cubicBezTo>
                <a:cubicBezTo>
                  <a:pt x="147880" y="521436"/>
                  <a:pt x="155819" y="516129"/>
                  <a:pt x="164531" y="513945"/>
                </a:cubicBezTo>
                <a:close/>
                <a:moveTo>
                  <a:pt x="244162" y="499670"/>
                </a:moveTo>
                <a:cubicBezTo>
                  <a:pt x="253096" y="498863"/>
                  <a:pt x="262299" y="501282"/>
                  <a:pt x="269419" y="507196"/>
                </a:cubicBezTo>
                <a:cubicBezTo>
                  <a:pt x="262970" y="514991"/>
                  <a:pt x="255984" y="517410"/>
                  <a:pt x="245774" y="518485"/>
                </a:cubicBezTo>
                <a:cubicBezTo>
                  <a:pt x="235832" y="519291"/>
                  <a:pt x="228578" y="517947"/>
                  <a:pt x="220517" y="511496"/>
                </a:cubicBezTo>
                <a:cubicBezTo>
                  <a:pt x="226563" y="504508"/>
                  <a:pt x="235228" y="500476"/>
                  <a:pt x="244162" y="499670"/>
                </a:cubicBezTo>
                <a:close/>
                <a:moveTo>
                  <a:pt x="137382" y="499670"/>
                </a:moveTo>
                <a:cubicBezTo>
                  <a:pt x="146365" y="500476"/>
                  <a:pt x="155045" y="504508"/>
                  <a:pt x="161101" y="511496"/>
                </a:cubicBezTo>
                <a:cubicBezTo>
                  <a:pt x="153026" y="517947"/>
                  <a:pt x="145759" y="519291"/>
                  <a:pt x="135531" y="518485"/>
                </a:cubicBezTo>
                <a:cubicBezTo>
                  <a:pt x="125573" y="517410"/>
                  <a:pt x="118575" y="514991"/>
                  <a:pt x="111846" y="507196"/>
                </a:cubicBezTo>
                <a:cubicBezTo>
                  <a:pt x="119113" y="501282"/>
                  <a:pt x="128399" y="498863"/>
                  <a:pt x="137382" y="499670"/>
                </a:cubicBezTo>
                <a:close/>
                <a:moveTo>
                  <a:pt x="314326" y="487355"/>
                </a:moveTo>
                <a:lnTo>
                  <a:pt x="314057" y="495410"/>
                </a:lnTo>
                <a:lnTo>
                  <a:pt x="307066" y="499975"/>
                </a:lnTo>
                <a:lnTo>
                  <a:pt x="314864" y="502660"/>
                </a:lnTo>
                <a:lnTo>
                  <a:pt x="316746" y="510447"/>
                </a:lnTo>
                <a:lnTo>
                  <a:pt x="321855" y="504271"/>
                </a:lnTo>
                <a:lnTo>
                  <a:pt x="329921" y="504808"/>
                </a:lnTo>
                <a:lnTo>
                  <a:pt x="325350" y="497827"/>
                </a:lnTo>
                <a:lnTo>
                  <a:pt x="328308" y="490309"/>
                </a:lnTo>
                <a:lnTo>
                  <a:pt x="320510" y="492725"/>
                </a:lnTo>
                <a:close/>
                <a:moveTo>
                  <a:pt x="67221" y="487355"/>
                </a:moveTo>
                <a:lnTo>
                  <a:pt x="61037" y="492725"/>
                </a:lnTo>
                <a:lnTo>
                  <a:pt x="52970" y="490309"/>
                </a:lnTo>
                <a:lnTo>
                  <a:pt x="56197" y="497827"/>
                </a:lnTo>
                <a:lnTo>
                  <a:pt x="51626" y="504808"/>
                </a:lnTo>
                <a:lnTo>
                  <a:pt x="59692" y="504271"/>
                </a:lnTo>
                <a:lnTo>
                  <a:pt x="64801" y="510447"/>
                </a:lnTo>
                <a:lnTo>
                  <a:pt x="66683" y="502660"/>
                </a:lnTo>
                <a:lnTo>
                  <a:pt x="74212" y="499975"/>
                </a:lnTo>
                <a:lnTo>
                  <a:pt x="67490" y="495410"/>
                </a:lnTo>
                <a:close/>
                <a:moveTo>
                  <a:pt x="291788" y="476055"/>
                </a:moveTo>
                <a:cubicBezTo>
                  <a:pt x="288020" y="485449"/>
                  <a:pt x="282367" y="490280"/>
                  <a:pt x="272947" y="494306"/>
                </a:cubicBezTo>
                <a:cubicBezTo>
                  <a:pt x="263795" y="498601"/>
                  <a:pt x="256259" y="499674"/>
                  <a:pt x="246838" y="495917"/>
                </a:cubicBezTo>
                <a:cubicBezTo>
                  <a:pt x="253567" y="479007"/>
                  <a:pt x="274562" y="469613"/>
                  <a:pt x="291788" y="476055"/>
                </a:cubicBezTo>
                <a:close/>
                <a:moveTo>
                  <a:pt x="89830" y="476055"/>
                </a:moveTo>
                <a:cubicBezTo>
                  <a:pt x="107030" y="469613"/>
                  <a:pt x="127991" y="479007"/>
                  <a:pt x="134710" y="495917"/>
                </a:cubicBezTo>
                <a:cubicBezTo>
                  <a:pt x="125035" y="499674"/>
                  <a:pt x="117779" y="498601"/>
                  <a:pt x="108642" y="494306"/>
                </a:cubicBezTo>
                <a:cubicBezTo>
                  <a:pt x="99236" y="490280"/>
                  <a:pt x="93592" y="485449"/>
                  <a:pt x="89830" y="476055"/>
                </a:cubicBezTo>
                <a:close/>
                <a:moveTo>
                  <a:pt x="302514" y="439524"/>
                </a:moveTo>
                <a:cubicBezTo>
                  <a:pt x="302245" y="449726"/>
                  <a:pt x="298208" y="455901"/>
                  <a:pt x="290943" y="462882"/>
                </a:cubicBezTo>
                <a:cubicBezTo>
                  <a:pt x="283408" y="469862"/>
                  <a:pt x="276950" y="473352"/>
                  <a:pt x="266455" y="472815"/>
                </a:cubicBezTo>
                <a:cubicBezTo>
                  <a:pt x="267531" y="454559"/>
                  <a:pt x="283946" y="438987"/>
                  <a:pt x="302514" y="439524"/>
                </a:cubicBezTo>
                <a:close/>
                <a:moveTo>
                  <a:pt x="79033" y="439524"/>
                </a:moveTo>
                <a:cubicBezTo>
                  <a:pt x="97325" y="438987"/>
                  <a:pt x="114003" y="454559"/>
                  <a:pt x="114810" y="472815"/>
                </a:cubicBezTo>
                <a:cubicBezTo>
                  <a:pt x="104588" y="473352"/>
                  <a:pt x="98132" y="469862"/>
                  <a:pt x="90600" y="462882"/>
                </a:cubicBezTo>
                <a:cubicBezTo>
                  <a:pt x="83337" y="455901"/>
                  <a:pt x="79302" y="449726"/>
                  <a:pt x="79033" y="439524"/>
                </a:cubicBezTo>
                <a:close/>
                <a:moveTo>
                  <a:pt x="38450" y="412976"/>
                </a:moveTo>
                <a:lnTo>
                  <a:pt x="37375" y="420763"/>
                </a:lnTo>
                <a:lnTo>
                  <a:pt x="30115" y="424522"/>
                </a:lnTo>
                <a:lnTo>
                  <a:pt x="37375" y="428013"/>
                </a:lnTo>
                <a:lnTo>
                  <a:pt x="38450" y="436069"/>
                </a:lnTo>
                <a:lnTo>
                  <a:pt x="44097" y="430161"/>
                </a:lnTo>
                <a:lnTo>
                  <a:pt x="52164" y="431772"/>
                </a:lnTo>
                <a:lnTo>
                  <a:pt x="48399" y="424522"/>
                </a:lnTo>
                <a:lnTo>
                  <a:pt x="52164" y="417272"/>
                </a:lnTo>
                <a:lnTo>
                  <a:pt x="44097" y="418615"/>
                </a:lnTo>
                <a:close/>
                <a:moveTo>
                  <a:pt x="343097" y="412708"/>
                </a:moveTo>
                <a:lnTo>
                  <a:pt x="337450" y="418615"/>
                </a:lnTo>
                <a:lnTo>
                  <a:pt x="329383" y="417272"/>
                </a:lnTo>
                <a:lnTo>
                  <a:pt x="333148" y="424522"/>
                </a:lnTo>
                <a:lnTo>
                  <a:pt x="329383" y="431772"/>
                </a:lnTo>
                <a:lnTo>
                  <a:pt x="337450" y="430161"/>
                </a:lnTo>
                <a:lnTo>
                  <a:pt x="343097" y="436069"/>
                </a:lnTo>
                <a:lnTo>
                  <a:pt x="344172" y="428013"/>
                </a:lnTo>
                <a:lnTo>
                  <a:pt x="351432" y="424522"/>
                </a:lnTo>
                <a:lnTo>
                  <a:pt x="344172" y="420763"/>
                </a:lnTo>
                <a:close/>
                <a:moveTo>
                  <a:pt x="300897" y="401446"/>
                </a:moveTo>
                <a:cubicBezTo>
                  <a:pt x="303855" y="411103"/>
                  <a:pt x="302242" y="418345"/>
                  <a:pt x="297402" y="427465"/>
                </a:cubicBezTo>
                <a:cubicBezTo>
                  <a:pt x="292831" y="436317"/>
                  <a:pt x="287453" y="441682"/>
                  <a:pt x="277774" y="444632"/>
                </a:cubicBezTo>
                <a:cubicBezTo>
                  <a:pt x="272665" y="426929"/>
                  <a:pt x="283420" y="407079"/>
                  <a:pt x="300897" y="401446"/>
                </a:cubicBezTo>
                <a:close/>
                <a:moveTo>
                  <a:pt x="80650" y="401446"/>
                </a:moveTo>
                <a:cubicBezTo>
                  <a:pt x="98127" y="407079"/>
                  <a:pt x="108882" y="426929"/>
                  <a:pt x="103773" y="444632"/>
                </a:cubicBezTo>
                <a:cubicBezTo>
                  <a:pt x="93825" y="441682"/>
                  <a:pt x="88716" y="436317"/>
                  <a:pt x="84145" y="427465"/>
                </a:cubicBezTo>
                <a:cubicBezTo>
                  <a:pt x="79305" y="418345"/>
                  <a:pt x="77692" y="411103"/>
                  <a:pt x="80650" y="401446"/>
                </a:cubicBezTo>
                <a:close/>
                <a:moveTo>
                  <a:pt x="286907" y="365952"/>
                </a:moveTo>
                <a:cubicBezTo>
                  <a:pt x="292816" y="374008"/>
                  <a:pt x="293622" y="381527"/>
                  <a:pt x="292010" y="391463"/>
                </a:cubicBezTo>
                <a:cubicBezTo>
                  <a:pt x="290667" y="401668"/>
                  <a:pt x="287444" y="408381"/>
                  <a:pt x="279117" y="414289"/>
                </a:cubicBezTo>
                <a:cubicBezTo>
                  <a:pt x="268642" y="399251"/>
                  <a:pt x="272134" y="376962"/>
                  <a:pt x="286907" y="365952"/>
                </a:cubicBezTo>
                <a:close/>
                <a:moveTo>
                  <a:pt x="94639" y="365952"/>
                </a:moveTo>
                <a:cubicBezTo>
                  <a:pt x="109412" y="376962"/>
                  <a:pt x="112904" y="399251"/>
                  <a:pt x="102429" y="414289"/>
                </a:cubicBezTo>
                <a:cubicBezTo>
                  <a:pt x="94102" y="408381"/>
                  <a:pt x="90879" y="401668"/>
                  <a:pt x="89536" y="391463"/>
                </a:cubicBezTo>
                <a:cubicBezTo>
                  <a:pt x="87924" y="381527"/>
                  <a:pt x="88730" y="374008"/>
                  <a:pt x="94639" y="365952"/>
                </a:cubicBezTo>
                <a:close/>
                <a:moveTo>
                  <a:pt x="316746" y="338329"/>
                </a:moveTo>
                <a:lnTo>
                  <a:pt x="314864" y="346384"/>
                </a:lnTo>
                <a:lnTo>
                  <a:pt x="307066" y="349070"/>
                </a:lnTo>
                <a:lnTo>
                  <a:pt x="314057" y="353366"/>
                </a:lnTo>
                <a:lnTo>
                  <a:pt x="314326" y="361421"/>
                </a:lnTo>
                <a:lnTo>
                  <a:pt x="320510" y="356320"/>
                </a:lnTo>
                <a:lnTo>
                  <a:pt x="328308" y="358468"/>
                </a:lnTo>
                <a:lnTo>
                  <a:pt x="325350" y="350949"/>
                </a:lnTo>
                <a:lnTo>
                  <a:pt x="329921" y="344236"/>
                </a:lnTo>
                <a:lnTo>
                  <a:pt x="321855" y="344773"/>
                </a:lnTo>
                <a:close/>
                <a:moveTo>
                  <a:pt x="64801" y="338329"/>
                </a:moveTo>
                <a:lnTo>
                  <a:pt x="59692" y="344773"/>
                </a:lnTo>
                <a:lnTo>
                  <a:pt x="51626" y="344236"/>
                </a:lnTo>
                <a:lnTo>
                  <a:pt x="56197" y="350949"/>
                </a:lnTo>
                <a:lnTo>
                  <a:pt x="52970" y="358468"/>
                </a:lnTo>
                <a:lnTo>
                  <a:pt x="61037" y="356320"/>
                </a:lnTo>
                <a:lnTo>
                  <a:pt x="67221" y="361421"/>
                </a:lnTo>
                <a:lnTo>
                  <a:pt x="67490" y="353366"/>
                </a:lnTo>
                <a:lnTo>
                  <a:pt x="74212" y="349070"/>
                </a:lnTo>
                <a:lnTo>
                  <a:pt x="66683" y="346116"/>
                </a:lnTo>
                <a:close/>
                <a:moveTo>
                  <a:pt x="197091" y="334833"/>
                </a:moveTo>
                <a:lnTo>
                  <a:pt x="207035" y="334833"/>
                </a:lnTo>
                <a:lnTo>
                  <a:pt x="207035" y="445473"/>
                </a:lnTo>
                <a:cubicBezTo>
                  <a:pt x="207035" y="450307"/>
                  <a:pt x="207304" y="453261"/>
                  <a:pt x="207572" y="454067"/>
                </a:cubicBezTo>
                <a:lnTo>
                  <a:pt x="210797" y="457826"/>
                </a:lnTo>
                <a:cubicBezTo>
                  <a:pt x="212410" y="458363"/>
                  <a:pt x="215366" y="458900"/>
                  <a:pt x="219398" y="458900"/>
                </a:cubicBezTo>
                <a:lnTo>
                  <a:pt x="233642" y="458900"/>
                </a:lnTo>
                <a:lnTo>
                  <a:pt x="233642" y="478504"/>
                </a:lnTo>
                <a:lnTo>
                  <a:pt x="146564" y="478504"/>
                </a:lnTo>
                <a:lnTo>
                  <a:pt x="146564" y="458900"/>
                </a:lnTo>
                <a:lnTo>
                  <a:pt x="160808" y="458900"/>
                </a:lnTo>
                <a:cubicBezTo>
                  <a:pt x="165915" y="458900"/>
                  <a:pt x="169140" y="458632"/>
                  <a:pt x="170484" y="457826"/>
                </a:cubicBezTo>
                <a:lnTo>
                  <a:pt x="173709" y="454604"/>
                </a:lnTo>
                <a:cubicBezTo>
                  <a:pt x="174515" y="453261"/>
                  <a:pt x="174784" y="450307"/>
                  <a:pt x="174784" y="445473"/>
                </a:cubicBezTo>
                <a:lnTo>
                  <a:pt x="174784" y="366790"/>
                </a:lnTo>
                <a:lnTo>
                  <a:pt x="146564" y="366790"/>
                </a:lnTo>
                <a:lnTo>
                  <a:pt x="146564" y="346918"/>
                </a:lnTo>
                <a:cubicBezTo>
                  <a:pt x="154627" y="346112"/>
                  <a:pt x="160808" y="345306"/>
                  <a:pt x="165108" y="344501"/>
                </a:cubicBezTo>
                <a:cubicBezTo>
                  <a:pt x="171559" y="343158"/>
                  <a:pt x="178546" y="341547"/>
                  <a:pt x="185803" y="339130"/>
                </a:cubicBezTo>
                <a:cubicBezTo>
                  <a:pt x="189834" y="338056"/>
                  <a:pt x="193597" y="336444"/>
                  <a:pt x="197091" y="334833"/>
                </a:cubicBezTo>
                <a:close/>
                <a:moveTo>
                  <a:pt x="190639" y="299126"/>
                </a:moveTo>
                <a:cubicBezTo>
                  <a:pt x="121536" y="299126"/>
                  <a:pt x="65070" y="355245"/>
                  <a:pt x="65070" y="424522"/>
                </a:cubicBezTo>
                <a:cubicBezTo>
                  <a:pt x="65070" y="493799"/>
                  <a:pt x="121536" y="549919"/>
                  <a:pt x="190639" y="549919"/>
                </a:cubicBezTo>
                <a:cubicBezTo>
                  <a:pt x="260011" y="549919"/>
                  <a:pt x="316208" y="493799"/>
                  <a:pt x="316208" y="424522"/>
                </a:cubicBezTo>
                <a:cubicBezTo>
                  <a:pt x="316208" y="355245"/>
                  <a:pt x="260011" y="299126"/>
                  <a:pt x="190639" y="299126"/>
                </a:cubicBezTo>
                <a:close/>
                <a:moveTo>
                  <a:pt x="271036" y="285431"/>
                </a:moveTo>
                <a:lnTo>
                  <a:pt x="264313" y="289996"/>
                </a:lnTo>
                <a:lnTo>
                  <a:pt x="256785" y="287042"/>
                </a:lnTo>
                <a:lnTo>
                  <a:pt x="258936" y="294829"/>
                </a:lnTo>
                <a:lnTo>
                  <a:pt x="253827" y="301005"/>
                </a:lnTo>
                <a:lnTo>
                  <a:pt x="261893" y="301274"/>
                </a:lnTo>
                <a:lnTo>
                  <a:pt x="266196" y="308255"/>
                </a:lnTo>
                <a:lnTo>
                  <a:pt x="269153" y="300468"/>
                </a:lnTo>
                <a:lnTo>
                  <a:pt x="276951" y="298589"/>
                </a:lnTo>
                <a:lnTo>
                  <a:pt x="270498" y="293487"/>
                </a:lnTo>
                <a:close/>
                <a:moveTo>
                  <a:pt x="110512" y="285431"/>
                </a:moveTo>
                <a:lnTo>
                  <a:pt x="111049" y="293487"/>
                </a:lnTo>
                <a:lnTo>
                  <a:pt x="104596" y="298589"/>
                </a:lnTo>
                <a:lnTo>
                  <a:pt x="112394" y="300737"/>
                </a:lnTo>
                <a:lnTo>
                  <a:pt x="115351" y="308255"/>
                </a:lnTo>
                <a:lnTo>
                  <a:pt x="119654" y="301274"/>
                </a:lnTo>
                <a:lnTo>
                  <a:pt x="127720" y="301005"/>
                </a:lnTo>
                <a:lnTo>
                  <a:pt x="122611" y="294829"/>
                </a:lnTo>
                <a:lnTo>
                  <a:pt x="124762" y="287042"/>
                </a:lnTo>
                <a:lnTo>
                  <a:pt x="117234" y="289996"/>
                </a:lnTo>
                <a:close/>
                <a:moveTo>
                  <a:pt x="190639" y="263950"/>
                </a:moveTo>
                <a:lnTo>
                  <a:pt x="187144" y="271200"/>
                </a:lnTo>
                <a:lnTo>
                  <a:pt x="179077" y="272543"/>
                </a:lnTo>
                <a:lnTo>
                  <a:pt x="184993" y="278181"/>
                </a:lnTo>
                <a:lnTo>
                  <a:pt x="183648" y="285968"/>
                </a:lnTo>
                <a:lnTo>
                  <a:pt x="190639" y="282209"/>
                </a:lnTo>
                <a:lnTo>
                  <a:pt x="197899" y="285968"/>
                </a:lnTo>
                <a:lnTo>
                  <a:pt x="196555" y="278181"/>
                </a:lnTo>
                <a:lnTo>
                  <a:pt x="202470" y="272274"/>
                </a:lnTo>
                <a:lnTo>
                  <a:pt x="194403" y="271200"/>
                </a:lnTo>
                <a:close/>
                <a:moveTo>
                  <a:pt x="0" y="0"/>
                </a:moveTo>
                <a:lnTo>
                  <a:pt x="125569" y="0"/>
                </a:lnTo>
                <a:lnTo>
                  <a:pt x="190639" y="86999"/>
                </a:lnTo>
                <a:lnTo>
                  <a:pt x="255978" y="0"/>
                </a:lnTo>
                <a:lnTo>
                  <a:pt x="381547" y="0"/>
                </a:lnTo>
                <a:lnTo>
                  <a:pt x="194403" y="249182"/>
                </a:lnTo>
                <a:cubicBezTo>
                  <a:pt x="198706" y="249182"/>
                  <a:pt x="201932" y="249450"/>
                  <a:pt x="201394" y="249987"/>
                </a:cubicBezTo>
                <a:cubicBezTo>
                  <a:pt x="293084" y="255358"/>
                  <a:pt x="365952" y="331347"/>
                  <a:pt x="365952" y="424522"/>
                </a:cubicBezTo>
                <a:cubicBezTo>
                  <a:pt x="365952" y="521188"/>
                  <a:pt x="287706" y="599594"/>
                  <a:pt x="190639" y="599594"/>
                </a:cubicBezTo>
                <a:cubicBezTo>
                  <a:pt x="93841" y="599594"/>
                  <a:pt x="15326" y="521188"/>
                  <a:pt x="15326" y="424522"/>
                </a:cubicBezTo>
                <a:cubicBezTo>
                  <a:pt x="15326" y="331347"/>
                  <a:pt x="88463" y="255358"/>
                  <a:pt x="180153" y="249987"/>
                </a:cubicBezTo>
                <a:cubicBezTo>
                  <a:pt x="179346" y="249450"/>
                  <a:pt x="182841" y="249182"/>
                  <a:pt x="187144" y="2491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组合 80"/>
          <p:cNvGrpSpPr/>
          <p:nvPr/>
        </p:nvGrpSpPr>
        <p:grpSpPr>
          <a:xfrm>
            <a:off x="1797500" y="2426361"/>
            <a:ext cx="444851" cy="2557861"/>
            <a:chOff x="1691128" y="3030277"/>
            <a:chExt cx="327207" cy="2280647"/>
          </a:xfrm>
        </p:grpSpPr>
        <p:grpSp>
          <p:nvGrpSpPr>
            <p:cNvPr id="75" name="组合 74"/>
            <p:cNvGrpSpPr/>
            <p:nvPr/>
          </p:nvGrpSpPr>
          <p:grpSpPr>
            <a:xfrm>
              <a:off x="1691128" y="4330682"/>
              <a:ext cx="327206" cy="980242"/>
              <a:chOff x="1691130" y="3484437"/>
              <a:chExt cx="609685" cy="1826487"/>
            </a:xfrm>
          </p:grpSpPr>
          <p:sp>
            <p:nvSpPr>
              <p:cNvPr id="25" name="任意多边形: 形状 24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任意多边形: 形状 28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组合 75"/>
            <p:cNvGrpSpPr/>
            <p:nvPr/>
          </p:nvGrpSpPr>
          <p:grpSpPr>
            <a:xfrm>
              <a:off x="1691128" y="3030277"/>
              <a:ext cx="327207" cy="1306990"/>
              <a:chOff x="1691129" y="3488626"/>
              <a:chExt cx="609686" cy="2435318"/>
            </a:xfrm>
            <a:solidFill>
              <a:srgbClr val="FA514E"/>
            </a:solidFill>
          </p:grpSpPr>
          <p:sp>
            <p:nvSpPr>
              <p:cNvPr id="77" name="任意多边形: 形状 76"/>
              <p:cNvSpPr/>
              <p:nvPr/>
            </p:nvSpPr>
            <p:spPr>
              <a:xfrm>
                <a:off x="1691130" y="5315114"/>
                <a:ext cx="609685" cy="608830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任意多边形: 形状 77"/>
              <p:cNvSpPr/>
              <p:nvPr/>
            </p:nvSpPr>
            <p:spPr>
              <a:xfrm>
                <a:off x="1691130" y="4097456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任意多边形: 形状 78"/>
              <p:cNvSpPr/>
              <p:nvPr/>
            </p:nvSpPr>
            <p:spPr>
              <a:xfrm>
                <a:off x="1691129" y="3488626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任意多边形: 形状 79"/>
              <p:cNvSpPr/>
              <p:nvPr/>
            </p:nvSpPr>
            <p:spPr>
              <a:xfrm>
                <a:off x="1691130" y="4706284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" name="文本框 81"/>
          <p:cNvSpPr txBox="1"/>
          <p:nvPr/>
        </p:nvSpPr>
        <p:spPr>
          <a:xfrm>
            <a:off x="814316" y="4873187"/>
            <a:ext cx="449410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Make your tower higher.</a:t>
            </a:r>
          </a:p>
          <a:p>
            <a:r>
              <a:rPr lang="en-US" altLang="zh-CN" sz="2800">
                <a:latin typeface="Book Antiqua" panose="02040602050305030304" pitchFamily="18" charset="0"/>
              </a:rPr>
              <a:t>Touch the sky!</a:t>
            </a:r>
          </a:p>
        </p:txBody>
      </p:sp>
      <p:grpSp>
        <p:nvGrpSpPr>
          <p:cNvPr id="84" name="组合 83"/>
          <p:cNvGrpSpPr/>
          <p:nvPr/>
        </p:nvGrpSpPr>
        <p:grpSpPr>
          <a:xfrm>
            <a:off x="7849039" y="4276810"/>
            <a:ext cx="417004" cy="2400092"/>
            <a:chOff x="1691127" y="3028029"/>
            <a:chExt cx="327209" cy="2282894"/>
          </a:xfrm>
        </p:grpSpPr>
        <p:grpSp>
          <p:nvGrpSpPr>
            <p:cNvPr id="85" name="组合 84"/>
            <p:cNvGrpSpPr/>
            <p:nvPr/>
          </p:nvGrpSpPr>
          <p:grpSpPr>
            <a:xfrm>
              <a:off x="1691129" y="4003934"/>
              <a:ext cx="327207" cy="1306989"/>
              <a:chOff x="1691129" y="2875608"/>
              <a:chExt cx="609686" cy="2435316"/>
            </a:xfrm>
          </p:grpSpPr>
          <p:sp>
            <p:nvSpPr>
              <p:cNvPr id="91" name="任意多边形: 形状 90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任意多边形: 形状 91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任意多边形: 形状 92"/>
              <p:cNvSpPr/>
              <p:nvPr/>
            </p:nvSpPr>
            <p:spPr>
              <a:xfrm>
                <a:off x="1691129" y="2875608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任意多边形: 形状 93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" name="组合 85"/>
            <p:cNvGrpSpPr/>
            <p:nvPr/>
          </p:nvGrpSpPr>
          <p:grpSpPr>
            <a:xfrm>
              <a:off x="1691127" y="3028029"/>
              <a:ext cx="327206" cy="980242"/>
              <a:chOff x="1691130" y="3484437"/>
              <a:chExt cx="609685" cy="1826487"/>
            </a:xfrm>
            <a:solidFill>
              <a:srgbClr val="FA514E"/>
            </a:solidFill>
          </p:grpSpPr>
          <p:sp>
            <p:nvSpPr>
              <p:cNvPr id="87" name="任意多边形: 形状 86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任意多边形: 形状 87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任意多边形: 形状 89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5" name="任意多边形: 形状 94"/>
          <p:cNvSpPr/>
          <p:nvPr/>
        </p:nvSpPr>
        <p:spPr>
          <a:xfrm rot="18797005">
            <a:off x="7533757" y="3641466"/>
            <a:ext cx="417001" cy="343522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6" name="组合 95"/>
          <p:cNvGrpSpPr/>
          <p:nvPr/>
        </p:nvGrpSpPr>
        <p:grpSpPr>
          <a:xfrm>
            <a:off x="10008218" y="4628886"/>
            <a:ext cx="417004" cy="2056570"/>
            <a:chOff x="1691127" y="3354777"/>
            <a:chExt cx="327209" cy="1956146"/>
          </a:xfrm>
        </p:grpSpPr>
        <p:grpSp>
          <p:nvGrpSpPr>
            <p:cNvPr id="97" name="组合 96"/>
            <p:cNvGrpSpPr/>
            <p:nvPr/>
          </p:nvGrpSpPr>
          <p:grpSpPr>
            <a:xfrm>
              <a:off x="1691129" y="4003934"/>
              <a:ext cx="327207" cy="1306989"/>
              <a:chOff x="1691129" y="2875608"/>
              <a:chExt cx="609686" cy="2435316"/>
            </a:xfrm>
          </p:grpSpPr>
          <p:sp>
            <p:nvSpPr>
              <p:cNvPr id="103" name="任意多边形: 形状 102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任意多边形: 形状 103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任意多边形: 形状 104"/>
              <p:cNvSpPr/>
              <p:nvPr/>
            </p:nvSpPr>
            <p:spPr>
              <a:xfrm>
                <a:off x="1691129" y="2875608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任意多边形: 形状 105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组合 97"/>
            <p:cNvGrpSpPr/>
            <p:nvPr/>
          </p:nvGrpSpPr>
          <p:grpSpPr>
            <a:xfrm>
              <a:off x="1691127" y="3354777"/>
              <a:ext cx="327206" cy="653495"/>
              <a:chOff x="1691130" y="4093266"/>
              <a:chExt cx="609685" cy="1217658"/>
            </a:xfrm>
            <a:solidFill>
              <a:srgbClr val="FA514E"/>
            </a:solidFill>
          </p:grpSpPr>
          <p:sp>
            <p:nvSpPr>
              <p:cNvPr id="99" name="任意多边形: 形状 98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任意多边形: 形状 101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1" name="文本框 110"/>
          <p:cNvSpPr txBox="1"/>
          <p:nvPr/>
        </p:nvSpPr>
        <p:spPr>
          <a:xfrm>
            <a:off x="7616136" y="2057376"/>
            <a:ext cx="44941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Use the block to destroy enemies’ tower.</a:t>
            </a:r>
          </a:p>
          <a:p>
            <a:r>
              <a:rPr lang="en-US" altLang="zh-CN" sz="2800">
                <a:latin typeface="Book Antiqua" panose="02040602050305030304" pitchFamily="18" charset="0"/>
              </a:rPr>
              <a:t>Kick them out!</a:t>
            </a:r>
          </a:p>
        </p:txBody>
      </p:sp>
      <p:sp>
        <p:nvSpPr>
          <p:cNvPr id="112" name="任意多边形: 形状 111"/>
          <p:cNvSpPr/>
          <p:nvPr/>
        </p:nvSpPr>
        <p:spPr>
          <a:xfrm>
            <a:off x="10067279" y="4285364"/>
            <a:ext cx="298878" cy="322636"/>
          </a:xfrm>
          <a:custGeom>
            <a:avLst/>
            <a:gdLst>
              <a:gd name="connsiteX0" fmla="*/ 246213 w 482128"/>
              <a:gd name="connsiteY0" fmla="*/ 451131 h 599115"/>
              <a:gd name="connsiteX1" fmla="*/ 197901 w 482128"/>
              <a:gd name="connsiteY1" fmla="*/ 456397 h 599115"/>
              <a:gd name="connsiteX2" fmla="*/ 176381 w 482128"/>
              <a:gd name="connsiteY2" fmla="*/ 485629 h 599115"/>
              <a:gd name="connsiteX3" fmla="*/ 186710 w 482128"/>
              <a:gd name="connsiteY3" fmla="*/ 498525 h 599115"/>
              <a:gd name="connsiteX4" fmla="*/ 200483 w 482128"/>
              <a:gd name="connsiteY4" fmla="*/ 488208 h 599115"/>
              <a:gd name="connsiteX5" fmla="*/ 209952 w 482128"/>
              <a:gd name="connsiteY5" fmla="*/ 477031 h 599115"/>
              <a:gd name="connsiteX6" fmla="*/ 308083 w 482128"/>
              <a:gd name="connsiteY6" fmla="*/ 497665 h 599115"/>
              <a:gd name="connsiteX7" fmla="*/ 325299 w 482128"/>
              <a:gd name="connsiteY7" fmla="*/ 501104 h 599115"/>
              <a:gd name="connsiteX8" fmla="*/ 353706 w 482128"/>
              <a:gd name="connsiteY8" fmla="*/ 487348 h 599115"/>
              <a:gd name="connsiteX9" fmla="*/ 351984 w 482128"/>
              <a:gd name="connsiteY9" fmla="*/ 471013 h 599115"/>
              <a:gd name="connsiteX10" fmla="*/ 334768 w 482128"/>
              <a:gd name="connsiteY10" fmla="*/ 472733 h 599115"/>
              <a:gd name="connsiteX11" fmla="*/ 318413 w 482128"/>
              <a:gd name="connsiteY11" fmla="*/ 476171 h 599115"/>
              <a:gd name="connsiteX12" fmla="*/ 246213 w 482128"/>
              <a:gd name="connsiteY12" fmla="*/ 451131 h 599115"/>
              <a:gd name="connsiteX13" fmla="*/ 352019 w 482128"/>
              <a:gd name="connsiteY13" fmla="*/ 222638 h 599115"/>
              <a:gd name="connsiteX14" fmla="*/ 379581 w 482128"/>
              <a:gd name="connsiteY14" fmla="*/ 250131 h 599115"/>
              <a:gd name="connsiteX15" fmla="*/ 352019 w 482128"/>
              <a:gd name="connsiteY15" fmla="*/ 277624 h 599115"/>
              <a:gd name="connsiteX16" fmla="*/ 324457 w 482128"/>
              <a:gd name="connsiteY16" fmla="*/ 250131 h 599115"/>
              <a:gd name="connsiteX17" fmla="*/ 352019 w 482128"/>
              <a:gd name="connsiteY17" fmla="*/ 222638 h 599115"/>
              <a:gd name="connsiteX18" fmla="*/ 176422 w 482128"/>
              <a:gd name="connsiteY18" fmla="*/ 222638 h 599115"/>
              <a:gd name="connsiteX19" fmla="*/ 203984 w 482128"/>
              <a:gd name="connsiteY19" fmla="*/ 250131 h 599115"/>
              <a:gd name="connsiteX20" fmla="*/ 176422 w 482128"/>
              <a:gd name="connsiteY20" fmla="*/ 277624 h 599115"/>
              <a:gd name="connsiteX21" fmla="*/ 148860 w 482128"/>
              <a:gd name="connsiteY21" fmla="*/ 250131 h 599115"/>
              <a:gd name="connsiteX22" fmla="*/ 176422 w 482128"/>
              <a:gd name="connsiteY22" fmla="*/ 222638 h 599115"/>
              <a:gd name="connsiteX23" fmla="*/ 363174 w 482128"/>
              <a:gd name="connsiteY23" fmla="*/ 140011 h 599115"/>
              <a:gd name="connsiteX24" fmla="*/ 280538 w 482128"/>
              <a:gd name="connsiteY24" fmla="*/ 246620 h 599115"/>
              <a:gd name="connsiteX25" fmla="*/ 363174 w 482128"/>
              <a:gd name="connsiteY25" fmla="*/ 353228 h 599115"/>
              <a:gd name="connsiteX26" fmla="*/ 445811 w 482128"/>
              <a:gd name="connsiteY26" fmla="*/ 246620 h 599115"/>
              <a:gd name="connsiteX27" fmla="*/ 363174 w 482128"/>
              <a:gd name="connsiteY27" fmla="*/ 140011 h 599115"/>
              <a:gd name="connsiteX28" fmla="*/ 148835 w 482128"/>
              <a:gd name="connsiteY28" fmla="*/ 115079 h 599115"/>
              <a:gd name="connsiteX29" fmla="*/ 43817 w 482128"/>
              <a:gd name="connsiteY29" fmla="*/ 251778 h 599115"/>
              <a:gd name="connsiteX30" fmla="*/ 148835 w 482128"/>
              <a:gd name="connsiteY30" fmla="*/ 388478 h 599115"/>
              <a:gd name="connsiteX31" fmla="*/ 254714 w 482128"/>
              <a:gd name="connsiteY31" fmla="*/ 251778 h 599115"/>
              <a:gd name="connsiteX32" fmla="*/ 148835 w 482128"/>
              <a:gd name="connsiteY32" fmla="*/ 115079 h 599115"/>
              <a:gd name="connsiteX33" fmla="*/ 147974 w 482128"/>
              <a:gd name="connsiteY33" fmla="*/ 90146 h 599115"/>
              <a:gd name="connsiteX34" fmla="*/ 237498 w 482128"/>
              <a:gd name="connsiteY34" fmla="*/ 136572 h 599115"/>
              <a:gd name="connsiteX35" fmla="*/ 251270 w 482128"/>
              <a:gd name="connsiteY35" fmla="*/ 145170 h 599115"/>
              <a:gd name="connsiteX36" fmla="*/ 257296 w 482128"/>
              <a:gd name="connsiteY36" fmla="*/ 144310 h 599115"/>
              <a:gd name="connsiteX37" fmla="*/ 265043 w 482128"/>
              <a:gd name="connsiteY37" fmla="*/ 143450 h 599115"/>
              <a:gd name="connsiteX38" fmla="*/ 271930 w 482128"/>
              <a:gd name="connsiteY38" fmla="*/ 143450 h 599115"/>
              <a:gd name="connsiteX39" fmla="*/ 272790 w 482128"/>
              <a:gd name="connsiteY39" fmla="*/ 143450 h 599115"/>
              <a:gd name="connsiteX40" fmla="*/ 273651 w 482128"/>
              <a:gd name="connsiteY40" fmla="*/ 143450 h 599115"/>
              <a:gd name="connsiteX41" fmla="*/ 288285 w 482128"/>
              <a:gd name="connsiteY41" fmla="*/ 144310 h 599115"/>
              <a:gd name="connsiteX42" fmla="*/ 308944 w 482128"/>
              <a:gd name="connsiteY42" fmla="*/ 137432 h 599115"/>
              <a:gd name="connsiteX43" fmla="*/ 363174 w 482128"/>
              <a:gd name="connsiteY43" fmla="*/ 116798 h 599115"/>
              <a:gd name="connsiteX44" fmla="*/ 463027 w 482128"/>
              <a:gd name="connsiteY44" fmla="*/ 246620 h 599115"/>
              <a:gd name="connsiteX45" fmla="*/ 454419 w 482128"/>
              <a:gd name="connsiteY45" fmla="*/ 299924 h 599115"/>
              <a:gd name="connsiteX46" fmla="*/ 452698 w 482128"/>
              <a:gd name="connsiteY46" fmla="*/ 322277 h 599115"/>
              <a:gd name="connsiteX47" fmla="*/ 457002 w 482128"/>
              <a:gd name="connsiteY47" fmla="*/ 371283 h 599115"/>
              <a:gd name="connsiteX48" fmla="*/ 273651 w 482128"/>
              <a:gd name="connsiteY48" fmla="*/ 599115 h 599115"/>
              <a:gd name="connsiteX49" fmla="*/ 272790 w 482128"/>
              <a:gd name="connsiteY49" fmla="*/ 599115 h 599115"/>
              <a:gd name="connsiteX50" fmla="*/ 271930 w 482128"/>
              <a:gd name="connsiteY50" fmla="*/ 599115 h 599115"/>
              <a:gd name="connsiteX51" fmla="*/ 90301 w 482128"/>
              <a:gd name="connsiteY51" fmla="*/ 417709 h 599115"/>
              <a:gd name="connsiteX52" fmla="*/ 79110 w 482128"/>
              <a:gd name="connsiteY52" fmla="*/ 398794 h 599115"/>
              <a:gd name="connsiteX53" fmla="*/ 18854 w 482128"/>
              <a:gd name="connsiteY53" fmla="*/ 257796 h 599115"/>
              <a:gd name="connsiteX54" fmla="*/ 147974 w 482128"/>
              <a:gd name="connsiteY54" fmla="*/ 90146 h 599115"/>
              <a:gd name="connsiteX55" fmla="*/ 312533 w 482128"/>
              <a:gd name="connsiteY55" fmla="*/ 25644 h 599115"/>
              <a:gd name="connsiteX56" fmla="*/ 326198 w 482128"/>
              <a:gd name="connsiteY56" fmla="*/ 26611 h 599115"/>
              <a:gd name="connsiteX57" fmla="*/ 472529 w 482128"/>
              <a:gd name="connsiteY57" fmla="*/ 99711 h 599115"/>
              <a:gd name="connsiteX58" fmla="*/ 480276 w 482128"/>
              <a:gd name="connsiteY58" fmla="*/ 123791 h 599115"/>
              <a:gd name="connsiteX59" fmla="*/ 463922 w 482128"/>
              <a:gd name="connsiteY59" fmla="*/ 133251 h 599115"/>
              <a:gd name="connsiteX60" fmla="*/ 456175 w 482128"/>
              <a:gd name="connsiteY60" fmla="*/ 131531 h 599115"/>
              <a:gd name="connsiteX61" fmla="*/ 309843 w 482128"/>
              <a:gd name="connsiteY61" fmla="*/ 58431 h 599115"/>
              <a:gd name="connsiteX62" fmla="*/ 302096 w 482128"/>
              <a:gd name="connsiteY62" fmla="*/ 34351 h 599115"/>
              <a:gd name="connsiteX63" fmla="*/ 312533 w 482128"/>
              <a:gd name="connsiteY63" fmla="*/ 25644 h 599115"/>
              <a:gd name="connsiteX64" fmla="*/ 165240 w 482128"/>
              <a:gd name="connsiteY64" fmla="*/ 316 h 599115"/>
              <a:gd name="connsiteX65" fmla="*/ 176436 w 482128"/>
              <a:gd name="connsiteY65" fmla="*/ 7630 h 599115"/>
              <a:gd name="connsiteX66" fmla="*/ 171269 w 482128"/>
              <a:gd name="connsiteY66" fmla="*/ 32582 h 599115"/>
              <a:gd name="connsiteX67" fmla="*/ 28306 w 482128"/>
              <a:gd name="connsiteY67" fmla="*/ 130670 h 599115"/>
              <a:gd name="connsiteX68" fmla="*/ 17971 w 482128"/>
              <a:gd name="connsiteY68" fmla="*/ 133251 h 599115"/>
              <a:gd name="connsiteX69" fmla="*/ 3330 w 482128"/>
              <a:gd name="connsiteY69" fmla="*/ 125507 h 599115"/>
              <a:gd name="connsiteX70" fmla="*/ 7636 w 482128"/>
              <a:gd name="connsiteY70" fmla="*/ 100555 h 599115"/>
              <a:gd name="connsiteX71" fmla="*/ 151461 w 482128"/>
              <a:gd name="connsiteY71" fmla="*/ 3328 h 599115"/>
              <a:gd name="connsiteX72" fmla="*/ 165240 w 482128"/>
              <a:gd name="connsiteY72" fmla="*/ 316 h 59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82128" h="599115">
                <a:moveTo>
                  <a:pt x="246213" y="451131"/>
                </a:moveTo>
                <a:cubicBezTo>
                  <a:pt x="226092" y="447800"/>
                  <a:pt x="209952" y="449519"/>
                  <a:pt x="197901" y="456397"/>
                </a:cubicBezTo>
                <a:cubicBezTo>
                  <a:pt x="178963" y="466714"/>
                  <a:pt x="176381" y="483909"/>
                  <a:pt x="176381" y="485629"/>
                </a:cubicBezTo>
                <a:cubicBezTo>
                  <a:pt x="175520" y="491647"/>
                  <a:pt x="180685" y="497665"/>
                  <a:pt x="186710" y="498525"/>
                </a:cubicBezTo>
                <a:cubicBezTo>
                  <a:pt x="193597" y="499385"/>
                  <a:pt x="199622" y="495086"/>
                  <a:pt x="200483" y="488208"/>
                </a:cubicBezTo>
                <a:cubicBezTo>
                  <a:pt x="200483" y="487348"/>
                  <a:pt x="201344" y="481330"/>
                  <a:pt x="209952" y="477031"/>
                </a:cubicBezTo>
                <a:cubicBezTo>
                  <a:pt x="219421" y="471873"/>
                  <a:pt x="246106" y="467574"/>
                  <a:pt x="308083" y="497665"/>
                </a:cubicBezTo>
                <a:cubicBezTo>
                  <a:pt x="312387" y="499385"/>
                  <a:pt x="318413" y="501104"/>
                  <a:pt x="325299" y="501104"/>
                </a:cubicBezTo>
                <a:cubicBezTo>
                  <a:pt x="334768" y="501104"/>
                  <a:pt x="345958" y="497665"/>
                  <a:pt x="353706" y="487348"/>
                </a:cubicBezTo>
                <a:cubicBezTo>
                  <a:pt x="358010" y="482190"/>
                  <a:pt x="357149" y="475312"/>
                  <a:pt x="351984" y="471013"/>
                </a:cubicBezTo>
                <a:cubicBezTo>
                  <a:pt x="346819" y="466714"/>
                  <a:pt x="339072" y="467574"/>
                  <a:pt x="334768" y="472733"/>
                </a:cubicBezTo>
                <a:cubicBezTo>
                  <a:pt x="328742" y="480470"/>
                  <a:pt x="319274" y="476171"/>
                  <a:pt x="318413" y="476171"/>
                </a:cubicBezTo>
                <a:cubicBezTo>
                  <a:pt x="290437" y="462845"/>
                  <a:pt x="266334" y="454463"/>
                  <a:pt x="246213" y="451131"/>
                </a:cubicBezTo>
                <a:close/>
                <a:moveTo>
                  <a:pt x="352019" y="222638"/>
                </a:moveTo>
                <a:cubicBezTo>
                  <a:pt x="367241" y="222638"/>
                  <a:pt x="379581" y="234947"/>
                  <a:pt x="379581" y="250131"/>
                </a:cubicBezTo>
                <a:cubicBezTo>
                  <a:pt x="379581" y="265315"/>
                  <a:pt x="367241" y="277624"/>
                  <a:pt x="352019" y="277624"/>
                </a:cubicBezTo>
                <a:cubicBezTo>
                  <a:pt x="336797" y="277624"/>
                  <a:pt x="324457" y="265315"/>
                  <a:pt x="324457" y="250131"/>
                </a:cubicBezTo>
                <a:cubicBezTo>
                  <a:pt x="324457" y="234947"/>
                  <a:pt x="336797" y="222638"/>
                  <a:pt x="352019" y="222638"/>
                </a:cubicBezTo>
                <a:close/>
                <a:moveTo>
                  <a:pt x="176422" y="222638"/>
                </a:moveTo>
                <a:cubicBezTo>
                  <a:pt x="191644" y="222638"/>
                  <a:pt x="203984" y="234947"/>
                  <a:pt x="203984" y="250131"/>
                </a:cubicBezTo>
                <a:cubicBezTo>
                  <a:pt x="203984" y="265315"/>
                  <a:pt x="191644" y="277624"/>
                  <a:pt x="176422" y="277624"/>
                </a:cubicBezTo>
                <a:cubicBezTo>
                  <a:pt x="161200" y="277624"/>
                  <a:pt x="148860" y="265315"/>
                  <a:pt x="148860" y="250131"/>
                </a:cubicBezTo>
                <a:cubicBezTo>
                  <a:pt x="148860" y="234947"/>
                  <a:pt x="161200" y="222638"/>
                  <a:pt x="176422" y="222638"/>
                </a:cubicBezTo>
                <a:close/>
                <a:moveTo>
                  <a:pt x="363174" y="140011"/>
                </a:moveTo>
                <a:cubicBezTo>
                  <a:pt x="317552" y="140011"/>
                  <a:pt x="280538" y="187297"/>
                  <a:pt x="280538" y="246620"/>
                </a:cubicBezTo>
                <a:cubicBezTo>
                  <a:pt x="280538" y="305082"/>
                  <a:pt x="317552" y="353228"/>
                  <a:pt x="363174" y="353228"/>
                </a:cubicBezTo>
                <a:cubicBezTo>
                  <a:pt x="408797" y="353228"/>
                  <a:pt x="445811" y="305082"/>
                  <a:pt x="445811" y="246620"/>
                </a:cubicBezTo>
                <a:cubicBezTo>
                  <a:pt x="445811" y="187297"/>
                  <a:pt x="408797" y="140011"/>
                  <a:pt x="363174" y="140011"/>
                </a:cubicBezTo>
                <a:close/>
                <a:moveTo>
                  <a:pt x="148835" y="115079"/>
                </a:moveTo>
                <a:cubicBezTo>
                  <a:pt x="91161" y="115079"/>
                  <a:pt x="43817" y="176121"/>
                  <a:pt x="43817" y="251778"/>
                </a:cubicBezTo>
                <a:cubicBezTo>
                  <a:pt x="43817" y="327436"/>
                  <a:pt x="91161" y="388478"/>
                  <a:pt x="148835" y="388478"/>
                </a:cubicBezTo>
                <a:cubicBezTo>
                  <a:pt x="207370" y="388478"/>
                  <a:pt x="254714" y="327436"/>
                  <a:pt x="254714" y="251778"/>
                </a:cubicBezTo>
                <a:cubicBezTo>
                  <a:pt x="254714" y="176121"/>
                  <a:pt x="207370" y="115079"/>
                  <a:pt x="148835" y="115079"/>
                </a:cubicBezTo>
                <a:close/>
                <a:moveTo>
                  <a:pt x="147974" y="90146"/>
                </a:moveTo>
                <a:cubicBezTo>
                  <a:pt x="183267" y="90146"/>
                  <a:pt x="214256" y="108201"/>
                  <a:pt x="237498" y="136572"/>
                </a:cubicBezTo>
                <a:cubicBezTo>
                  <a:pt x="241802" y="141731"/>
                  <a:pt x="246966" y="145170"/>
                  <a:pt x="251270" y="145170"/>
                </a:cubicBezTo>
                <a:cubicBezTo>
                  <a:pt x="252992" y="145170"/>
                  <a:pt x="255574" y="144310"/>
                  <a:pt x="257296" y="144310"/>
                </a:cubicBezTo>
                <a:cubicBezTo>
                  <a:pt x="259878" y="144310"/>
                  <a:pt x="262461" y="144310"/>
                  <a:pt x="265043" y="143450"/>
                </a:cubicBezTo>
                <a:cubicBezTo>
                  <a:pt x="267626" y="143450"/>
                  <a:pt x="269347" y="143450"/>
                  <a:pt x="271930" y="143450"/>
                </a:cubicBezTo>
                <a:cubicBezTo>
                  <a:pt x="271930" y="143450"/>
                  <a:pt x="271930" y="143450"/>
                  <a:pt x="272790" y="143450"/>
                </a:cubicBezTo>
                <a:cubicBezTo>
                  <a:pt x="272790" y="143450"/>
                  <a:pt x="272790" y="143450"/>
                  <a:pt x="273651" y="143450"/>
                </a:cubicBezTo>
                <a:cubicBezTo>
                  <a:pt x="278816" y="143450"/>
                  <a:pt x="283120" y="143450"/>
                  <a:pt x="288285" y="144310"/>
                </a:cubicBezTo>
                <a:cubicBezTo>
                  <a:pt x="294310" y="145170"/>
                  <a:pt x="303779" y="141731"/>
                  <a:pt x="308944" y="137432"/>
                </a:cubicBezTo>
                <a:cubicBezTo>
                  <a:pt x="324438" y="124536"/>
                  <a:pt x="343376" y="116798"/>
                  <a:pt x="363174" y="116798"/>
                </a:cubicBezTo>
                <a:cubicBezTo>
                  <a:pt x="418266" y="116798"/>
                  <a:pt x="463027" y="174401"/>
                  <a:pt x="463027" y="246620"/>
                </a:cubicBezTo>
                <a:cubicBezTo>
                  <a:pt x="463027" y="265534"/>
                  <a:pt x="460445" y="283589"/>
                  <a:pt x="454419" y="299924"/>
                </a:cubicBezTo>
                <a:cubicBezTo>
                  <a:pt x="451837" y="305942"/>
                  <a:pt x="450976" y="316259"/>
                  <a:pt x="452698" y="322277"/>
                </a:cubicBezTo>
                <a:cubicBezTo>
                  <a:pt x="455280" y="338612"/>
                  <a:pt x="457002" y="354088"/>
                  <a:pt x="457002" y="371283"/>
                </a:cubicBezTo>
                <a:cubicBezTo>
                  <a:pt x="457002" y="495946"/>
                  <a:pt x="374365" y="597396"/>
                  <a:pt x="273651" y="599115"/>
                </a:cubicBezTo>
                <a:cubicBezTo>
                  <a:pt x="272790" y="599115"/>
                  <a:pt x="272790" y="599115"/>
                  <a:pt x="272790" y="599115"/>
                </a:cubicBezTo>
                <a:cubicBezTo>
                  <a:pt x="271930" y="599115"/>
                  <a:pt x="271930" y="599115"/>
                  <a:pt x="271930" y="599115"/>
                </a:cubicBezTo>
                <a:cubicBezTo>
                  <a:pt x="182406" y="599115"/>
                  <a:pt x="108377" y="520878"/>
                  <a:pt x="90301" y="417709"/>
                </a:cubicBezTo>
                <a:cubicBezTo>
                  <a:pt x="89440" y="410831"/>
                  <a:pt x="84275" y="403093"/>
                  <a:pt x="79110" y="398794"/>
                </a:cubicBezTo>
                <a:cubicBezTo>
                  <a:pt x="42957" y="368703"/>
                  <a:pt x="18854" y="317119"/>
                  <a:pt x="18854" y="257796"/>
                </a:cubicBezTo>
                <a:cubicBezTo>
                  <a:pt x="18854" y="165804"/>
                  <a:pt x="77389" y="90146"/>
                  <a:pt x="147974" y="90146"/>
                </a:cubicBezTo>
                <a:close/>
                <a:moveTo>
                  <a:pt x="312533" y="25644"/>
                </a:moveTo>
                <a:cubicBezTo>
                  <a:pt x="316944" y="24246"/>
                  <a:pt x="321894" y="24461"/>
                  <a:pt x="326198" y="26611"/>
                </a:cubicBezTo>
                <a:lnTo>
                  <a:pt x="472529" y="99711"/>
                </a:lnTo>
                <a:cubicBezTo>
                  <a:pt x="481137" y="104011"/>
                  <a:pt x="484580" y="114331"/>
                  <a:pt x="480276" y="123791"/>
                </a:cubicBezTo>
                <a:cubicBezTo>
                  <a:pt x="476833" y="129811"/>
                  <a:pt x="470808" y="133251"/>
                  <a:pt x="463922" y="133251"/>
                </a:cubicBezTo>
                <a:cubicBezTo>
                  <a:pt x="461339" y="133251"/>
                  <a:pt x="458757" y="133251"/>
                  <a:pt x="456175" y="131531"/>
                </a:cubicBezTo>
                <a:lnTo>
                  <a:pt x="309843" y="58431"/>
                </a:lnTo>
                <a:cubicBezTo>
                  <a:pt x="301235" y="54131"/>
                  <a:pt x="297792" y="42951"/>
                  <a:pt x="302096" y="34351"/>
                </a:cubicBezTo>
                <a:cubicBezTo>
                  <a:pt x="304248" y="30051"/>
                  <a:pt x="308122" y="27041"/>
                  <a:pt x="312533" y="25644"/>
                </a:cubicBezTo>
                <a:close/>
                <a:moveTo>
                  <a:pt x="165240" y="316"/>
                </a:moveTo>
                <a:cubicBezTo>
                  <a:pt x="169762" y="1177"/>
                  <a:pt x="173852" y="3758"/>
                  <a:pt x="176436" y="7630"/>
                </a:cubicBezTo>
                <a:cubicBezTo>
                  <a:pt x="181603" y="16234"/>
                  <a:pt x="179881" y="27420"/>
                  <a:pt x="171269" y="32582"/>
                </a:cubicBezTo>
                <a:lnTo>
                  <a:pt x="28306" y="130670"/>
                </a:lnTo>
                <a:cubicBezTo>
                  <a:pt x="24861" y="132391"/>
                  <a:pt x="21416" y="133251"/>
                  <a:pt x="17971" y="133251"/>
                </a:cubicBezTo>
                <a:cubicBezTo>
                  <a:pt x="12804" y="133251"/>
                  <a:pt x="6775" y="130670"/>
                  <a:pt x="3330" y="125507"/>
                </a:cubicBezTo>
                <a:cubicBezTo>
                  <a:pt x="-2698" y="117764"/>
                  <a:pt x="-115" y="106578"/>
                  <a:pt x="7636" y="100555"/>
                </a:cubicBezTo>
                <a:lnTo>
                  <a:pt x="151461" y="3328"/>
                </a:lnTo>
                <a:cubicBezTo>
                  <a:pt x="155767" y="316"/>
                  <a:pt x="160719" y="-544"/>
                  <a:pt x="165240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文本框 112"/>
          <p:cNvSpPr txBox="1"/>
          <p:nvPr/>
        </p:nvSpPr>
        <p:spPr>
          <a:xfrm>
            <a:off x="5111168" y="3290850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&amp;</a:t>
            </a:r>
          </a:p>
        </p:txBody>
      </p:sp>
      <p:sp>
        <p:nvSpPr>
          <p:cNvPr id="114" name="任意多边形: 形状 113"/>
          <p:cNvSpPr/>
          <p:nvPr/>
        </p:nvSpPr>
        <p:spPr>
          <a:xfrm>
            <a:off x="2899911" y="2740563"/>
            <a:ext cx="444852" cy="397455"/>
          </a:xfrm>
          <a:custGeom>
            <a:avLst/>
            <a:gdLst>
              <a:gd name="connsiteX0" fmla="*/ 109051 w 607517"/>
              <a:gd name="connsiteY0" fmla="*/ 460463 h 542789"/>
              <a:gd name="connsiteX1" fmla="*/ 86197 w 607517"/>
              <a:gd name="connsiteY1" fmla="*/ 483381 h 542789"/>
              <a:gd name="connsiteX2" fmla="*/ 109051 w 607517"/>
              <a:gd name="connsiteY2" fmla="*/ 506200 h 542789"/>
              <a:gd name="connsiteX3" fmla="*/ 131905 w 607517"/>
              <a:gd name="connsiteY3" fmla="*/ 483381 h 542789"/>
              <a:gd name="connsiteX4" fmla="*/ 109051 w 607517"/>
              <a:gd name="connsiteY4" fmla="*/ 460463 h 542789"/>
              <a:gd name="connsiteX5" fmla="*/ 135829 w 607517"/>
              <a:gd name="connsiteY5" fmla="*/ 213304 h 542789"/>
              <a:gd name="connsiteX6" fmla="*/ 152578 w 607517"/>
              <a:gd name="connsiteY6" fmla="*/ 218713 h 542789"/>
              <a:gd name="connsiteX7" fmla="*/ 152775 w 607517"/>
              <a:gd name="connsiteY7" fmla="*/ 218812 h 542789"/>
              <a:gd name="connsiteX8" fmla="*/ 172973 w 607517"/>
              <a:gd name="connsiteY8" fmla="*/ 228647 h 542789"/>
              <a:gd name="connsiteX9" fmla="*/ 196324 w 607517"/>
              <a:gd name="connsiteY9" fmla="*/ 224910 h 542789"/>
              <a:gd name="connsiteX10" fmla="*/ 216916 w 607517"/>
              <a:gd name="connsiteY10" fmla="*/ 216058 h 542789"/>
              <a:gd name="connsiteX11" fmla="*/ 218887 w 607517"/>
              <a:gd name="connsiteY11" fmla="*/ 216353 h 542789"/>
              <a:gd name="connsiteX12" fmla="*/ 241154 w 607517"/>
              <a:gd name="connsiteY12" fmla="*/ 233270 h 542789"/>
              <a:gd name="connsiteX13" fmla="*/ 241844 w 607517"/>
              <a:gd name="connsiteY13" fmla="*/ 234253 h 542789"/>
              <a:gd name="connsiteX14" fmla="*/ 245785 w 607517"/>
              <a:gd name="connsiteY14" fmla="*/ 247433 h 542789"/>
              <a:gd name="connsiteX15" fmla="*/ 249726 w 607517"/>
              <a:gd name="connsiteY15" fmla="*/ 243105 h 542789"/>
              <a:gd name="connsiteX16" fmla="*/ 252287 w 607517"/>
              <a:gd name="connsiteY16" fmla="*/ 242810 h 542789"/>
              <a:gd name="connsiteX17" fmla="*/ 269924 w 607517"/>
              <a:gd name="connsiteY17" fmla="*/ 253826 h 542789"/>
              <a:gd name="connsiteX18" fmla="*/ 270613 w 607517"/>
              <a:gd name="connsiteY18" fmla="*/ 254613 h 542789"/>
              <a:gd name="connsiteX19" fmla="*/ 287560 w 607517"/>
              <a:gd name="connsiteY19" fmla="*/ 286578 h 542789"/>
              <a:gd name="connsiteX20" fmla="*/ 287560 w 607517"/>
              <a:gd name="connsiteY20" fmla="*/ 288545 h 542789"/>
              <a:gd name="connsiteX21" fmla="*/ 285885 w 607517"/>
              <a:gd name="connsiteY21" fmla="*/ 289529 h 542789"/>
              <a:gd name="connsiteX22" fmla="*/ 37893 w 607517"/>
              <a:gd name="connsiteY22" fmla="*/ 289529 h 542789"/>
              <a:gd name="connsiteX23" fmla="*/ 36120 w 607517"/>
              <a:gd name="connsiteY23" fmla="*/ 288250 h 542789"/>
              <a:gd name="connsiteX24" fmla="*/ 36514 w 607517"/>
              <a:gd name="connsiteY24" fmla="*/ 286185 h 542789"/>
              <a:gd name="connsiteX25" fmla="*/ 64200 w 607517"/>
              <a:gd name="connsiteY25" fmla="*/ 257957 h 542789"/>
              <a:gd name="connsiteX26" fmla="*/ 64298 w 607517"/>
              <a:gd name="connsiteY26" fmla="*/ 257760 h 542789"/>
              <a:gd name="connsiteX27" fmla="*/ 77797 w 607517"/>
              <a:gd name="connsiteY27" fmla="*/ 246646 h 542789"/>
              <a:gd name="connsiteX28" fmla="*/ 77797 w 607517"/>
              <a:gd name="connsiteY28" fmla="*/ 240155 h 542789"/>
              <a:gd name="connsiteX29" fmla="*/ 78683 w 607517"/>
              <a:gd name="connsiteY29" fmla="*/ 238581 h 542789"/>
              <a:gd name="connsiteX30" fmla="*/ 99275 w 607517"/>
              <a:gd name="connsiteY30" fmla="*/ 224221 h 542789"/>
              <a:gd name="connsiteX31" fmla="*/ 100458 w 607517"/>
              <a:gd name="connsiteY31" fmla="*/ 223828 h 542789"/>
              <a:gd name="connsiteX32" fmla="*/ 119375 w 607517"/>
              <a:gd name="connsiteY32" fmla="*/ 224516 h 542789"/>
              <a:gd name="connsiteX33" fmla="*/ 134055 w 607517"/>
              <a:gd name="connsiteY33" fmla="*/ 213599 h 542789"/>
              <a:gd name="connsiteX34" fmla="*/ 135829 w 607517"/>
              <a:gd name="connsiteY34" fmla="*/ 213304 h 542789"/>
              <a:gd name="connsiteX35" fmla="*/ 524063 w 607517"/>
              <a:gd name="connsiteY35" fmla="*/ 120833 h 542789"/>
              <a:gd name="connsiteX36" fmla="*/ 529678 w 607517"/>
              <a:gd name="connsiteY36" fmla="*/ 121423 h 542789"/>
              <a:gd name="connsiteX37" fmla="*/ 532731 w 607517"/>
              <a:gd name="connsiteY37" fmla="*/ 126243 h 542789"/>
              <a:gd name="connsiteX38" fmla="*/ 555979 w 607517"/>
              <a:gd name="connsiteY38" fmla="*/ 321287 h 542789"/>
              <a:gd name="connsiteX39" fmla="*/ 606316 w 607517"/>
              <a:gd name="connsiteY39" fmla="*/ 501184 h 542789"/>
              <a:gd name="connsiteX40" fmla="*/ 583561 w 607517"/>
              <a:gd name="connsiteY40" fmla="*/ 541510 h 542789"/>
              <a:gd name="connsiteX41" fmla="*/ 574695 w 607517"/>
              <a:gd name="connsiteY41" fmla="*/ 542789 h 542789"/>
              <a:gd name="connsiteX42" fmla="*/ 543075 w 607517"/>
              <a:gd name="connsiteY42" fmla="*/ 518790 h 542789"/>
              <a:gd name="connsiteX43" fmla="*/ 496875 w 607517"/>
              <a:gd name="connsiteY43" fmla="*/ 353942 h 542789"/>
              <a:gd name="connsiteX44" fmla="*/ 496382 w 607517"/>
              <a:gd name="connsiteY44" fmla="*/ 353942 h 542789"/>
              <a:gd name="connsiteX45" fmla="*/ 444075 w 607517"/>
              <a:gd name="connsiteY45" fmla="*/ 403022 h 542789"/>
              <a:gd name="connsiteX46" fmla="*/ 475006 w 607517"/>
              <a:gd name="connsiteY46" fmla="*/ 500003 h 542789"/>
              <a:gd name="connsiteX47" fmla="*/ 453728 w 607517"/>
              <a:gd name="connsiteY47" fmla="*/ 541215 h 542789"/>
              <a:gd name="connsiteX48" fmla="*/ 443779 w 607517"/>
              <a:gd name="connsiteY48" fmla="*/ 542789 h 542789"/>
              <a:gd name="connsiteX49" fmla="*/ 412454 w 607517"/>
              <a:gd name="connsiteY49" fmla="*/ 519970 h 542789"/>
              <a:gd name="connsiteX50" fmla="*/ 375218 w 607517"/>
              <a:gd name="connsiteY50" fmla="*/ 403219 h 542789"/>
              <a:gd name="connsiteX51" fmla="*/ 383985 w 607517"/>
              <a:gd name="connsiteY51" fmla="*/ 369384 h 542789"/>
              <a:gd name="connsiteX52" fmla="*/ 427328 w 607517"/>
              <a:gd name="connsiteY52" fmla="*/ 328762 h 542789"/>
              <a:gd name="connsiteX53" fmla="*/ 436095 w 607517"/>
              <a:gd name="connsiteY53" fmla="*/ 228338 h 542789"/>
              <a:gd name="connsiteX54" fmla="*/ 374528 w 607517"/>
              <a:gd name="connsiteY54" fmla="*/ 288140 h 542789"/>
              <a:gd name="connsiteX55" fmla="*/ 356206 w 607517"/>
              <a:gd name="connsiteY55" fmla="*/ 295517 h 542789"/>
              <a:gd name="connsiteX56" fmla="*/ 347143 w 607517"/>
              <a:gd name="connsiteY56" fmla="*/ 293943 h 542789"/>
              <a:gd name="connsiteX57" fmla="*/ 313257 w 607517"/>
              <a:gd name="connsiteY57" fmla="*/ 322664 h 542789"/>
              <a:gd name="connsiteX58" fmla="*/ 268633 w 607517"/>
              <a:gd name="connsiteY58" fmla="*/ 461250 h 542789"/>
              <a:gd name="connsiteX59" fmla="*/ 279075 w 607517"/>
              <a:gd name="connsiteY59" fmla="*/ 505708 h 542789"/>
              <a:gd name="connsiteX60" fmla="*/ 274346 w 607517"/>
              <a:gd name="connsiteY60" fmla="*/ 518101 h 542789"/>
              <a:gd name="connsiteX61" fmla="*/ 267549 w 607517"/>
              <a:gd name="connsiteY61" fmla="*/ 520167 h 542789"/>
              <a:gd name="connsiteX62" fmla="*/ 261048 w 607517"/>
              <a:gd name="connsiteY62" fmla="*/ 518199 h 542789"/>
              <a:gd name="connsiteX63" fmla="*/ 226373 w 607517"/>
              <a:gd name="connsiteY63" fmla="*/ 495184 h 542789"/>
              <a:gd name="connsiteX64" fmla="*/ 156728 w 607517"/>
              <a:gd name="connsiteY64" fmla="*/ 495184 h 542789"/>
              <a:gd name="connsiteX65" fmla="*/ 109051 w 607517"/>
              <a:gd name="connsiteY65" fmla="*/ 532461 h 542789"/>
              <a:gd name="connsiteX66" fmla="*/ 59896 w 607517"/>
              <a:gd name="connsiteY66" fmla="*/ 483381 h 542789"/>
              <a:gd name="connsiteX67" fmla="*/ 77036 w 607517"/>
              <a:gd name="connsiteY67" fmla="*/ 446103 h 542789"/>
              <a:gd name="connsiteX68" fmla="*/ 1776 w 607517"/>
              <a:gd name="connsiteY68" fmla="*/ 323352 h 542789"/>
              <a:gd name="connsiteX69" fmla="*/ 1481 w 607517"/>
              <a:gd name="connsiteY69" fmla="*/ 311451 h 542789"/>
              <a:gd name="connsiteX70" fmla="*/ 11824 w 607517"/>
              <a:gd name="connsiteY70" fmla="*/ 305451 h 542789"/>
              <a:gd name="connsiteX71" fmla="*/ 297003 w 607517"/>
              <a:gd name="connsiteY71" fmla="*/ 305451 h 542789"/>
              <a:gd name="connsiteX72" fmla="*/ 330988 w 607517"/>
              <a:gd name="connsiteY72" fmla="*/ 276731 h 542789"/>
              <a:gd name="connsiteX73" fmla="*/ 337884 w 607517"/>
              <a:gd name="connsiteY73" fmla="*/ 250567 h 542789"/>
              <a:gd name="connsiteX74" fmla="*/ 436391 w 607517"/>
              <a:gd name="connsiteY74" fmla="*/ 154865 h 542789"/>
              <a:gd name="connsiteX75" fmla="*/ 445651 w 607517"/>
              <a:gd name="connsiteY75" fmla="*/ 149062 h 542789"/>
              <a:gd name="connsiteX76" fmla="*/ 524063 w 607517"/>
              <a:gd name="connsiteY76" fmla="*/ 120833 h 542789"/>
              <a:gd name="connsiteX77" fmla="*/ 457910 w 607517"/>
              <a:gd name="connsiteY77" fmla="*/ 0 h 542789"/>
              <a:gd name="connsiteX78" fmla="*/ 522936 w 607517"/>
              <a:gd name="connsiteY78" fmla="*/ 64920 h 542789"/>
              <a:gd name="connsiteX79" fmla="*/ 457910 w 607517"/>
              <a:gd name="connsiteY79" fmla="*/ 129840 h 542789"/>
              <a:gd name="connsiteX80" fmla="*/ 392884 w 607517"/>
              <a:gd name="connsiteY80" fmla="*/ 64920 h 542789"/>
              <a:gd name="connsiteX81" fmla="*/ 457910 w 607517"/>
              <a:gd name="connsiteY81" fmla="*/ 0 h 54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607517" h="542789">
                <a:moveTo>
                  <a:pt x="109051" y="460463"/>
                </a:moveTo>
                <a:cubicBezTo>
                  <a:pt x="96442" y="460463"/>
                  <a:pt x="86197" y="470693"/>
                  <a:pt x="86197" y="483381"/>
                </a:cubicBezTo>
                <a:cubicBezTo>
                  <a:pt x="86197" y="495971"/>
                  <a:pt x="96442" y="506200"/>
                  <a:pt x="109051" y="506200"/>
                </a:cubicBezTo>
                <a:cubicBezTo>
                  <a:pt x="121660" y="506200"/>
                  <a:pt x="131905" y="495971"/>
                  <a:pt x="131905" y="483381"/>
                </a:cubicBezTo>
                <a:cubicBezTo>
                  <a:pt x="131905" y="470693"/>
                  <a:pt x="121660" y="460463"/>
                  <a:pt x="109051" y="460463"/>
                </a:cubicBezTo>
                <a:close/>
                <a:moveTo>
                  <a:pt x="135829" y="213304"/>
                </a:moveTo>
                <a:lnTo>
                  <a:pt x="152578" y="218713"/>
                </a:lnTo>
                <a:cubicBezTo>
                  <a:pt x="152578" y="218713"/>
                  <a:pt x="152677" y="218812"/>
                  <a:pt x="152775" y="218812"/>
                </a:cubicBezTo>
                <a:lnTo>
                  <a:pt x="172973" y="228647"/>
                </a:lnTo>
                <a:lnTo>
                  <a:pt x="196324" y="224910"/>
                </a:lnTo>
                <a:lnTo>
                  <a:pt x="216916" y="216058"/>
                </a:lnTo>
                <a:cubicBezTo>
                  <a:pt x="217507" y="215861"/>
                  <a:pt x="218296" y="215861"/>
                  <a:pt x="218887" y="216353"/>
                </a:cubicBezTo>
                <a:lnTo>
                  <a:pt x="241154" y="233270"/>
                </a:lnTo>
                <a:cubicBezTo>
                  <a:pt x="241548" y="233467"/>
                  <a:pt x="241745" y="233860"/>
                  <a:pt x="241844" y="234253"/>
                </a:cubicBezTo>
                <a:lnTo>
                  <a:pt x="245785" y="247433"/>
                </a:lnTo>
                <a:lnTo>
                  <a:pt x="249726" y="243105"/>
                </a:lnTo>
                <a:cubicBezTo>
                  <a:pt x="250415" y="242417"/>
                  <a:pt x="251401" y="242220"/>
                  <a:pt x="252287" y="242810"/>
                </a:cubicBezTo>
                <a:lnTo>
                  <a:pt x="269924" y="253826"/>
                </a:lnTo>
                <a:cubicBezTo>
                  <a:pt x="270219" y="254023"/>
                  <a:pt x="270416" y="254318"/>
                  <a:pt x="270613" y="254613"/>
                </a:cubicBezTo>
                <a:lnTo>
                  <a:pt x="287560" y="286578"/>
                </a:lnTo>
                <a:cubicBezTo>
                  <a:pt x="287954" y="287267"/>
                  <a:pt x="287954" y="287955"/>
                  <a:pt x="287560" y="288545"/>
                </a:cubicBezTo>
                <a:cubicBezTo>
                  <a:pt x="287166" y="289136"/>
                  <a:pt x="286575" y="289529"/>
                  <a:pt x="285885" y="289529"/>
                </a:cubicBezTo>
                <a:lnTo>
                  <a:pt x="37893" y="289529"/>
                </a:lnTo>
                <a:cubicBezTo>
                  <a:pt x="37105" y="289529"/>
                  <a:pt x="36415" y="289037"/>
                  <a:pt x="36120" y="288250"/>
                </a:cubicBezTo>
                <a:cubicBezTo>
                  <a:pt x="35824" y="287562"/>
                  <a:pt x="35923" y="286775"/>
                  <a:pt x="36514" y="286185"/>
                </a:cubicBezTo>
                <a:lnTo>
                  <a:pt x="64200" y="257957"/>
                </a:lnTo>
                <a:cubicBezTo>
                  <a:pt x="64200" y="257859"/>
                  <a:pt x="64298" y="257859"/>
                  <a:pt x="64298" y="257760"/>
                </a:cubicBezTo>
                <a:lnTo>
                  <a:pt x="77797" y="246646"/>
                </a:lnTo>
                <a:lnTo>
                  <a:pt x="77797" y="240155"/>
                </a:lnTo>
                <a:cubicBezTo>
                  <a:pt x="77797" y="239565"/>
                  <a:pt x="78191" y="238974"/>
                  <a:pt x="78683" y="238581"/>
                </a:cubicBezTo>
                <a:lnTo>
                  <a:pt x="99275" y="224221"/>
                </a:lnTo>
                <a:cubicBezTo>
                  <a:pt x="99669" y="223926"/>
                  <a:pt x="100064" y="223828"/>
                  <a:pt x="100458" y="223828"/>
                </a:cubicBezTo>
                <a:lnTo>
                  <a:pt x="119375" y="224516"/>
                </a:lnTo>
                <a:lnTo>
                  <a:pt x="134055" y="213599"/>
                </a:lnTo>
                <a:cubicBezTo>
                  <a:pt x="134548" y="213205"/>
                  <a:pt x="135238" y="213107"/>
                  <a:pt x="135829" y="213304"/>
                </a:cubicBezTo>
                <a:close/>
                <a:moveTo>
                  <a:pt x="524063" y="120833"/>
                </a:moveTo>
                <a:cubicBezTo>
                  <a:pt x="525934" y="120243"/>
                  <a:pt x="528003" y="120440"/>
                  <a:pt x="529678" y="121423"/>
                </a:cubicBezTo>
                <a:cubicBezTo>
                  <a:pt x="531352" y="122505"/>
                  <a:pt x="532534" y="124276"/>
                  <a:pt x="532731" y="126243"/>
                </a:cubicBezTo>
                <a:lnTo>
                  <a:pt x="555979" y="321287"/>
                </a:lnTo>
                <a:lnTo>
                  <a:pt x="606316" y="501184"/>
                </a:lnTo>
                <a:cubicBezTo>
                  <a:pt x="611143" y="518593"/>
                  <a:pt x="600997" y="536691"/>
                  <a:pt x="583561" y="541510"/>
                </a:cubicBezTo>
                <a:cubicBezTo>
                  <a:pt x="580606" y="542396"/>
                  <a:pt x="577552" y="542789"/>
                  <a:pt x="574695" y="542789"/>
                </a:cubicBezTo>
                <a:cubicBezTo>
                  <a:pt x="560313" y="542789"/>
                  <a:pt x="547113" y="533248"/>
                  <a:pt x="543075" y="518790"/>
                </a:cubicBezTo>
                <a:lnTo>
                  <a:pt x="496875" y="353942"/>
                </a:lnTo>
                <a:lnTo>
                  <a:pt x="496382" y="353942"/>
                </a:lnTo>
                <a:lnTo>
                  <a:pt x="444075" y="403022"/>
                </a:lnTo>
                <a:lnTo>
                  <a:pt x="475006" y="500003"/>
                </a:lnTo>
                <a:cubicBezTo>
                  <a:pt x="480522" y="517314"/>
                  <a:pt x="470967" y="535707"/>
                  <a:pt x="453728" y="541215"/>
                </a:cubicBezTo>
                <a:cubicBezTo>
                  <a:pt x="450379" y="542297"/>
                  <a:pt x="447030" y="542789"/>
                  <a:pt x="443779" y="542789"/>
                </a:cubicBezTo>
                <a:cubicBezTo>
                  <a:pt x="429791" y="542789"/>
                  <a:pt x="416887" y="533838"/>
                  <a:pt x="412454" y="519970"/>
                </a:cubicBezTo>
                <a:lnTo>
                  <a:pt x="375218" y="403219"/>
                </a:lnTo>
                <a:cubicBezTo>
                  <a:pt x="371376" y="391219"/>
                  <a:pt x="374824" y="378039"/>
                  <a:pt x="383985" y="369384"/>
                </a:cubicBezTo>
                <a:lnTo>
                  <a:pt x="427328" y="328762"/>
                </a:lnTo>
                <a:lnTo>
                  <a:pt x="436095" y="228338"/>
                </a:lnTo>
                <a:lnTo>
                  <a:pt x="374528" y="288140"/>
                </a:lnTo>
                <a:cubicBezTo>
                  <a:pt x="369406" y="293058"/>
                  <a:pt x="362806" y="295517"/>
                  <a:pt x="356206" y="295517"/>
                </a:cubicBezTo>
                <a:cubicBezTo>
                  <a:pt x="353152" y="295517"/>
                  <a:pt x="350099" y="295025"/>
                  <a:pt x="347143" y="293943"/>
                </a:cubicBezTo>
                <a:lnTo>
                  <a:pt x="313257" y="322664"/>
                </a:lnTo>
                <a:lnTo>
                  <a:pt x="268633" y="461250"/>
                </a:lnTo>
                <a:lnTo>
                  <a:pt x="279075" y="505708"/>
                </a:lnTo>
                <a:cubicBezTo>
                  <a:pt x="280158" y="510429"/>
                  <a:pt x="278287" y="515347"/>
                  <a:pt x="274346" y="518101"/>
                </a:cubicBezTo>
                <a:cubicBezTo>
                  <a:pt x="272278" y="519478"/>
                  <a:pt x="269913" y="520167"/>
                  <a:pt x="267549" y="520167"/>
                </a:cubicBezTo>
                <a:cubicBezTo>
                  <a:pt x="265284" y="520167"/>
                  <a:pt x="263018" y="519577"/>
                  <a:pt x="261048" y="518199"/>
                </a:cubicBezTo>
                <a:cubicBezTo>
                  <a:pt x="261048" y="518199"/>
                  <a:pt x="226570" y="495282"/>
                  <a:pt x="226373" y="495184"/>
                </a:cubicBezTo>
                <a:lnTo>
                  <a:pt x="156728" y="495184"/>
                </a:lnTo>
                <a:cubicBezTo>
                  <a:pt x="151409" y="516527"/>
                  <a:pt x="132102" y="532461"/>
                  <a:pt x="109051" y="532461"/>
                </a:cubicBezTo>
                <a:cubicBezTo>
                  <a:pt x="81961" y="532461"/>
                  <a:pt x="59896" y="510429"/>
                  <a:pt x="59896" y="483381"/>
                </a:cubicBezTo>
                <a:cubicBezTo>
                  <a:pt x="59896" y="468529"/>
                  <a:pt x="66496" y="455152"/>
                  <a:pt x="77036" y="446103"/>
                </a:cubicBezTo>
                <a:lnTo>
                  <a:pt x="1776" y="323352"/>
                </a:lnTo>
                <a:cubicBezTo>
                  <a:pt x="-490" y="319713"/>
                  <a:pt x="-588" y="315189"/>
                  <a:pt x="1481" y="311451"/>
                </a:cubicBezTo>
                <a:cubicBezTo>
                  <a:pt x="3648" y="307713"/>
                  <a:pt x="7588" y="305451"/>
                  <a:pt x="11824" y="305451"/>
                </a:cubicBezTo>
                <a:lnTo>
                  <a:pt x="297003" y="305451"/>
                </a:lnTo>
                <a:lnTo>
                  <a:pt x="330988" y="276731"/>
                </a:lnTo>
                <a:cubicBezTo>
                  <a:pt x="328427" y="267682"/>
                  <a:pt x="330693" y="257551"/>
                  <a:pt x="337884" y="250567"/>
                </a:cubicBezTo>
                <a:lnTo>
                  <a:pt x="436391" y="154865"/>
                </a:lnTo>
                <a:cubicBezTo>
                  <a:pt x="439149" y="152209"/>
                  <a:pt x="442301" y="150341"/>
                  <a:pt x="445651" y="149062"/>
                </a:cubicBezTo>
                <a:cubicBezTo>
                  <a:pt x="446045" y="148865"/>
                  <a:pt x="524063" y="120833"/>
                  <a:pt x="524063" y="120833"/>
                </a:cubicBezTo>
                <a:close/>
                <a:moveTo>
                  <a:pt x="457910" y="0"/>
                </a:moveTo>
                <a:cubicBezTo>
                  <a:pt x="493823" y="0"/>
                  <a:pt x="522936" y="29066"/>
                  <a:pt x="522936" y="64920"/>
                </a:cubicBezTo>
                <a:cubicBezTo>
                  <a:pt x="522936" y="100774"/>
                  <a:pt x="493823" y="129840"/>
                  <a:pt x="457910" y="129840"/>
                </a:cubicBezTo>
                <a:cubicBezTo>
                  <a:pt x="421997" y="129840"/>
                  <a:pt x="392884" y="100774"/>
                  <a:pt x="392884" y="64920"/>
                </a:cubicBezTo>
                <a:cubicBezTo>
                  <a:pt x="392884" y="29066"/>
                  <a:pt x="421997" y="0"/>
                  <a:pt x="4579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组合 115"/>
          <p:cNvGrpSpPr/>
          <p:nvPr/>
        </p:nvGrpSpPr>
        <p:grpSpPr>
          <a:xfrm>
            <a:off x="2937398" y="3153512"/>
            <a:ext cx="444851" cy="1824932"/>
            <a:chOff x="1691127" y="3683773"/>
            <a:chExt cx="327207" cy="1627151"/>
          </a:xfrm>
        </p:grpSpPr>
        <p:grpSp>
          <p:nvGrpSpPr>
            <p:cNvPr id="117" name="组合 116"/>
            <p:cNvGrpSpPr/>
            <p:nvPr/>
          </p:nvGrpSpPr>
          <p:grpSpPr>
            <a:xfrm>
              <a:off x="1691128" y="4330682"/>
              <a:ext cx="327206" cy="980242"/>
              <a:chOff x="1691130" y="3484437"/>
              <a:chExt cx="609685" cy="1826487"/>
            </a:xfrm>
          </p:grpSpPr>
          <p:sp>
            <p:nvSpPr>
              <p:cNvPr id="123" name="任意多边形: 形状 122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任意多边形: 形状 123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任意多边形: 形状 124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" name="组合 117"/>
            <p:cNvGrpSpPr/>
            <p:nvPr/>
          </p:nvGrpSpPr>
          <p:grpSpPr>
            <a:xfrm>
              <a:off x="1691127" y="3683773"/>
              <a:ext cx="327206" cy="653496"/>
              <a:chOff x="1691130" y="4706284"/>
              <a:chExt cx="609685" cy="1217660"/>
            </a:xfrm>
            <a:solidFill>
              <a:srgbClr val="FA514E"/>
            </a:solidFill>
          </p:grpSpPr>
          <p:sp>
            <p:nvSpPr>
              <p:cNvPr id="119" name="任意多边形: 形状 118"/>
              <p:cNvSpPr/>
              <p:nvPr/>
            </p:nvSpPr>
            <p:spPr>
              <a:xfrm>
                <a:off x="1691130" y="5315114"/>
                <a:ext cx="609685" cy="608830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任意多边形: 形状 121"/>
              <p:cNvSpPr/>
              <p:nvPr/>
            </p:nvSpPr>
            <p:spPr>
              <a:xfrm>
                <a:off x="1691130" y="4706284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095072" y="2748951"/>
            <a:ext cx="5353728" cy="653064"/>
          </a:xfrm>
        </p:spPr>
        <p:txBody>
          <a:bodyPr wrap="square">
            <a:spAutoFit/>
          </a:bodyPr>
          <a:lstStyle/>
          <a:p>
            <a:r>
              <a:rPr lang="en-US" altLang="zh-CN"/>
              <a:t>How to play the game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095072" y="3849305"/>
            <a:ext cx="4005943" cy="359778"/>
          </a:xfrm>
        </p:spPr>
        <p:txBody>
          <a:bodyPr>
            <a:spAutoFit/>
          </a:bodyPr>
          <a:lstStyle/>
          <a:p>
            <a:pPr lvl="0"/>
            <a:r>
              <a:rPr lang="en-US" altLang="zh-CN" sz="1600"/>
              <a:t>Game feature</a:t>
            </a:r>
            <a:endParaRPr lang="zh-CN" altLang="en-US" sz="1600" i="1">
              <a:latin typeface="Bahnschrift" panose="020B0502040204020203" pitchFamily="34" charset="0"/>
            </a:endParaRP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0"/>
          </p:nvPr>
        </p:nvSpPr>
        <p:spPr>
          <a:xfrm>
            <a:off x="647196" y="519515"/>
            <a:ext cx="1492717" cy="1569660"/>
          </a:xfrm>
        </p:spPr>
        <p:txBody>
          <a:bodyPr/>
          <a:lstStyle/>
          <a:p>
            <a:r>
              <a:rPr lang="en-GB"/>
              <a:t>02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18"/>
          <p:cNvSpPr txBox="1"/>
          <p:nvPr/>
        </p:nvSpPr>
        <p:spPr>
          <a:xfrm>
            <a:off x="673098" y="5598731"/>
            <a:ext cx="209470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5400" b="1">
                <a:latin typeface="Bell MT" panose="02020503060305020303" pitchFamily="18" charset="0"/>
              </a:rPr>
              <a:t>Build</a:t>
            </a:r>
          </a:p>
        </p:txBody>
      </p:sp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How to play</a:t>
            </a:r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8926557" y="1156907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Hit</a:t>
            </a:r>
          </a:p>
        </p:txBody>
      </p:sp>
      <p:pic>
        <p:nvPicPr>
          <p:cNvPr id="11" name="图形 10" descr="工具 纯色填充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52097" y="5715376"/>
            <a:ext cx="678592" cy="678592"/>
          </a:xfrm>
          <a:prstGeom prst="rect">
            <a:avLst/>
          </a:prstGeom>
        </p:spPr>
      </p:pic>
      <p:sp>
        <p:nvSpPr>
          <p:cNvPr id="23" name="文本框 22"/>
          <p:cNvSpPr txBox="1"/>
          <p:nvPr/>
        </p:nvSpPr>
        <p:spPr>
          <a:xfrm>
            <a:off x="673097" y="954615"/>
            <a:ext cx="7955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latin typeface="Book Antiqua" panose="02040602050305030304" pitchFamily="18" charset="0"/>
              </a:rPr>
              <a:t>Each round we give you</a:t>
            </a:r>
            <a:r>
              <a:rPr lang="zh-CN" altLang="en-US" sz="2000">
                <a:latin typeface="Book Antiqua" panose="02040602050305030304" pitchFamily="18" charset="0"/>
              </a:rPr>
              <a:t> </a:t>
            </a:r>
            <a:r>
              <a:rPr lang="en-US" altLang="zh-CN" sz="2000">
                <a:latin typeface="Book Antiqua" panose="02040602050305030304" pitchFamily="18" charset="0"/>
              </a:rPr>
              <a:t>one</a:t>
            </a:r>
            <a:r>
              <a:rPr lang="zh-CN" altLang="en-US" sz="2000">
                <a:latin typeface="Book Antiqua" panose="02040602050305030304" pitchFamily="18" charset="0"/>
              </a:rPr>
              <a:t> </a:t>
            </a:r>
            <a:r>
              <a:rPr lang="en-US" altLang="zh-CN" sz="2000">
                <a:latin typeface="Book Antiqua" panose="02040602050305030304" pitchFamily="18" charset="0"/>
              </a:rPr>
              <a:t>block,</a:t>
            </a:r>
            <a:r>
              <a:rPr lang="zh-CN" altLang="en-US" sz="2000">
                <a:latin typeface="Book Antiqua" panose="02040602050305030304" pitchFamily="18" charset="0"/>
              </a:rPr>
              <a:t> </a:t>
            </a:r>
            <a:r>
              <a:rPr lang="en-US" altLang="zh-CN" sz="2000">
                <a:latin typeface="Book Antiqua" panose="02040602050305030304" pitchFamily="18" charset="0"/>
              </a:rPr>
              <a:t>and you can use it to…</a:t>
            </a:r>
          </a:p>
        </p:txBody>
      </p:sp>
      <p:sp>
        <p:nvSpPr>
          <p:cNvPr id="33" name="任意多边形: 形状 32"/>
          <p:cNvSpPr/>
          <p:nvPr/>
        </p:nvSpPr>
        <p:spPr>
          <a:xfrm>
            <a:off x="7849039" y="3851275"/>
            <a:ext cx="321070" cy="400110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7752" h="607825">
                <a:moveTo>
                  <a:pt x="38386" y="147141"/>
                </a:moveTo>
                <a:cubicBezTo>
                  <a:pt x="89269" y="164585"/>
                  <a:pt x="143950" y="185822"/>
                  <a:pt x="194073" y="213884"/>
                </a:cubicBezTo>
                <a:cubicBezTo>
                  <a:pt x="194833" y="212367"/>
                  <a:pt x="196352" y="210850"/>
                  <a:pt x="197870" y="209333"/>
                </a:cubicBezTo>
                <a:cubicBezTo>
                  <a:pt x="222173" y="184305"/>
                  <a:pt x="256348" y="188097"/>
                  <a:pt x="281410" y="208575"/>
                </a:cubicBezTo>
                <a:cubicBezTo>
                  <a:pt x="330014" y="248014"/>
                  <a:pt x="360392" y="307173"/>
                  <a:pt x="363430" y="370124"/>
                </a:cubicBezTo>
                <a:cubicBezTo>
                  <a:pt x="414313" y="390602"/>
                  <a:pt x="455323" y="423215"/>
                  <a:pt x="482664" y="470998"/>
                </a:cubicBezTo>
                <a:cubicBezTo>
                  <a:pt x="491777" y="487683"/>
                  <a:pt x="487980" y="505128"/>
                  <a:pt x="476588" y="518780"/>
                </a:cubicBezTo>
                <a:cubicBezTo>
                  <a:pt x="448488" y="552151"/>
                  <a:pt x="416592" y="583248"/>
                  <a:pt x="377100" y="602967"/>
                </a:cubicBezTo>
                <a:cubicBezTo>
                  <a:pt x="332293" y="626479"/>
                  <a:pt x="292042" y="558219"/>
                  <a:pt x="337609" y="535466"/>
                </a:cubicBezTo>
                <a:cubicBezTo>
                  <a:pt x="361152" y="523330"/>
                  <a:pt x="380898" y="506645"/>
                  <a:pt x="399124" y="487683"/>
                </a:cubicBezTo>
                <a:cubicBezTo>
                  <a:pt x="382416" y="467964"/>
                  <a:pt x="361911" y="452036"/>
                  <a:pt x="336090" y="442935"/>
                </a:cubicBezTo>
                <a:cubicBezTo>
                  <a:pt x="333052" y="441418"/>
                  <a:pt x="330014" y="439901"/>
                  <a:pt x="327736" y="438384"/>
                </a:cubicBezTo>
                <a:cubicBezTo>
                  <a:pt x="324698" y="439143"/>
                  <a:pt x="322420" y="439901"/>
                  <a:pt x="320142" y="440660"/>
                </a:cubicBezTo>
                <a:cubicBezTo>
                  <a:pt x="311788" y="478582"/>
                  <a:pt x="299637" y="515746"/>
                  <a:pt x="283688" y="552151"/>
                </a:cubicBezTo>
                <a:cubicBezTo>
                  <a:pt x="273815" y="576422"/>
                  <a:pt x="238881" y="575663"/>
                  <a:pt x="222173" y="559736"/>
                </a:cubicBezTo>
                <a:cubicBezTo>
                  <a:pt x="182681" y="523330"/>
                  <a:pt x="144709" y="486167"/>
                  <a:pt x="115850" y="439901"/>
                </a:cubicBezTo>
                <a:cubicBezTo>
                  <a:pt x="89269" y="397428"/>
                  <a:pt x="156860" y="357989"/>
                  <a:pt x="184200" y="400462"/>
                </a:cubicBezTo>
                <a:cubicBezTo>
                  <a:pt x="198630" y="423215"/>
                  <a:pt x="215338" y="443694"/>
                  <a:pt x="234324" y="462655"/>
                </a:cubicBezTo>
                <a:cubicBezTo>
                  <a:pt x="240400" y="442935"/>
                  <a:pt x="244956" y="423215"/>
                  <a:pt x="247994" y="402737"/>
                </a:cubicBezTo>
                <a:cubicBezTo>
                  <a:pt x="246475" y="397428"/>
                  <a:pt x="245716" y="391361"/>
                  <a:pt x="246475" y="385293"/>
                </a:cubicBezTo>
                <a:cubicBezTo>
                  <a:pt x="247235" y="345854"/>
                  <a:pt x="228248" y="317033"/>
                  <a:pt x="198630" y="292004"/>
                </a:cubicBezTo>
                <a:cubicBezTo>
                  <a:pt x="197111" y="291246"/>
                  <a:pt x="195592" y="289729"/>
                  <a:pt x="194833" y="288970"/>
                </a:cubicBezTo>
                <a:cubicBezTo>
                  <a:pt x="142431" y="252565"/>
                  <a:pt x="79396" y="226778"/>
                  <a:pt x="21678" y="207817"/>
                </a:cubicBezTo>
                <a:cubicBezTo>
                  <a:pt x="-16294" y="194923"/>
                  <a:pt x="-346" y="134247"/>
                  <a:pt x="38386" y="147141"/>
                </a:cubicBezTo>
                <a:close/>
                <a:moveTo>
                  <a:pt x="189859" y="85755"/>
                </a:moveTo>
                <a:cubicBezTo>
                  <a:pt x="218996" y="85755"/>
                  <a:pt x="242616" y="109348"/>
                  <a:pt x="242616" y="138451"/>
                </a:cubicBezTo>
                <a:cubicBezTo>
                  <a:pt x="242616" y="167554"/>
                  <a:pt x="218996" y="191147"/>
                  <a:pt x="189859" y="191147"/>
                </a:cubicBezTo>
                <a:cubicBezTo>
                  <a:pt x="160722" y="191147"/>
                  <a:pt x="137102" y="167554"/>
                  <a:pt x="137102" y="138451"/>
                </a:cubicBezTo>
                <a:cubicBezTo>
                  <a:pt x="137102" y="109348"/>
                  <a:pt x="160722" y="85755"/>
                  <a:pt x="189859" y="85755"/>
                </a:cubicBezTo>
                <a:close/>
                <a:moveTo>
                  <a:pt x="165904" y="1312"/>
                </a:moveTo>
                <a:cubicBezTo>
                  <a:pt x="181101" y="-2862"/>
                  <a:pt x="199337" y="2640"/>
                  <a:pt x="205415" y="21991"/>
                </a:cubicBezTo>
                <a:cubicBezTo>
                  <a:pt x="213013" y="44758"/>
                  <a:pt x="220611" y="66766"/>
                  <a:pt x="228969" y="89532"/>
                </a:cubicBezTo>
                <a:cubicBezTo>
                  <a:pt x="216052" y="76631"/>
                  <a:pt x="199336" y="69042"/>
                  <a:pt x="180341" y="69042"/>
                </a:cubicBezTo>
                <a:cubicBezTo>
                  <a:pt x="171983" y="69042"/>
                  <a:pt x="164384" y="75113"/>
                  <a:pt x="156786" y="77390"/>
                </a:cubicBezTo>
                <a:cubicBezTo>
                  <a:pt x="152987" y="66007"/>
                  <a:pt x="148428" y="50070"/>
                  <a:pt x="144629" y="38687"/>
                </a:cubicBezTo>
                <a:cubicBezTo>
                  <a:pt x="138551" y="19335"/>
                  <a:pt x="150708" y="5486"/>
                  <a:pt x="165904" y="13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任意多边形: 形状 70"/>
          <p:cNvSpPr/>
          <p:nvPr/>
        </p:nvSpPr>
        <p:spPr>
          <a:xfrm>
            <a:off x="10536929" y="1253864"/>
            <a:ext cx="793399" cy="704759"/>
          </a:xfrm>
          <a:custGeom>
            <a:avLst/>
            <a:gdLst>
              <a:gd name="connsiteX0" fmla="*/ 497244 w 591182"/>
              <a:gd name="connsiteY0" fmla="*/ 324937 h 525135"/>
              <a:gd name="connsiteX1" fmla="*/ 497244 w 591182"/>
              <a:gd name="connsiteY1" fmla="*/ 383167 h 525135"/>
              <a:gd name="connsiteX2" fmla="*/ 557347 w 591182"/>
              <a:gd name="connsiteY2" fmla="*/ 383167 h 525135"/>
              <a:gd name="connsiteX3" fmla="*/ 557347 w 591182"/>
              <a:gd name="connsiteY3" fmla="*/ 324937 h 525135"/>
              <a:gd name="connsiteX4" fmla="*/ 390396 w 591182"/>
              <a:gd name="connsiteY4" fmla="*/ 324937 h 525135"/>
              <a:gd name="connsiteX5" fmla="*/ 390396 w 591182"/>
              <a:gd name="connsiteY5" fmla="*/ 383167 h 525135"/>
              <a:gd name="connsiteX6" fmla="*/ 450498 w 591182"/>
              <a:gd name="connsiteY6" fmla="*/ 383167 h 525135"/>
              <a:gd name="connsiteX7" fmla="*/ 450498 w 591182"/>
              <a:gd name="connsiteY7" fmla="*/ 324937 h 525135"/>
              <a:gd name="connsiteX8" fmla="*/ 30262 w 591182"/>
              <a:gd name="connsiteY8" fmla="*/ 251110 h 525135"/>
              <a:gd name="connsiteX9" fmla="*/ 35150 w 591182"/>
              <a:gd name="connsiteY9" fmla="*/ 257333 h 525135"/>
              <a:gd name="connsiteX10" fmla="*/ 26708 w 591182"/>
              <a:gd name="connsiteY10" fmla="*/ 263112 h 525135"/>
              <a:gd name="connsiteX11" fmla="*/ 16932 w 591182"/>
              <a:gd name="connsiteY11" fmla="*/ 263112 h 525135"/>
              <a:gd name="connsiteX12" fmla="*/ 227493 w 591182"/>
              <a:gd name="connsiteY12" fmla="*/ 244490 h 525135"/>
              <a:gd name="connsiteX13" fmla="*/ 245300 w 591182"/>
              <a:gd name="connsiteY13" fmla="*/ 252934 h 525135"/>
              <a:gd name="connsiteX14" fmla="*/ 237287 w 591182"/>
              <a:gd name="connsiteY14" fmla="*/ 270711 h 525135"/>
              <a:gd name="connsiteX15" fmla="*/ 158046 w 591182"/>
              <a:gd name="connsiteY15" fmla="*/ 302710 h 525135"/>
              <a:gd name="connsiteX16" fmla="*/ 168730 w 591182"/>
              <a:gd name="connsiteY16" fmla="*/ 335153 h 525135"/>
              <a:gd name="connsiteX17" fmla="*/ 159381 w 591182"/>
              <a:gd name="connsiteY17" fmla="*/ 338264 h 525135"/>
              <a:gd name="connsiteX18" fmla="*/ 170956 w 591182"/>
              <a:gd name="connsiteY18" fmla="*/ 350263 h 525135"/>
              <a:gd name="connsiteX19" fmla="*/ 157156 w 591182"/>
              <a:gd name="connsiteY19" fmla="*/ 361818 h 525135"/>
              <a:gd name="connsiteX20" fmla="*/ 175853 w 591182"/>
              <a:gd name="connsiteY20" fmla="*/ 356930 h 525135"/>
              <a:gd name="connsiteX21" fmla="*/ 175853 w 591182"/>
              <a:gd name="connsiteY21" fmla="*/ 356485 h 525135"/>
              <a:gd name="connsiteX22" fmla="*/ 180750 w 591182"/>
              <a:gd name="connsiteY22" fmla="*/ 378262 h 525135"/>
              <a:gd name="connsiteX23" fmla="*/ 224822 w 591182"/>
              <a:gd name="connsiteY23" fmla="*/ 388929 h 525135"/>
              <a:gd name="connsiteX24" fmla="*/ 234171 w 591182"/>
              <a:gd name="connsiteY24" fmla="*/ 398262 h 525135"/>
              <a:gd name="connsiteX25" fmla="*/ 239513 w 591182"/>
              <a:gd name="connsiteY25" fmla="*/ 392928 h 525135"/>
              <a:gd name="connsiteX26" fmla="*/ 277798 w 591182"/>
              <a:gd name="connsiteY26" fmla="*/ 402261 h 525135"/>
              <a:gd name="connsiteX27" fmla="*/ 292043 w 591182"/>
              <a:gd name="connsiteY27" fmla="*/ 425816 h 525135"/>
              <a:gd name="connsiteX28" fmla="*/ 279578 w 591182"/>
              <a:gd name="connsiteY28" fmla="*/ 439149 h 525135"/>
              <a:gd name="connsiteX29" fmla="*/ 268449 w 591182"/>
              <a:gd name="connsiteY29" fmla="*/ 439593 h 525135"/>
              <a:gd name="connsiteX30" fmla="*/ 173627 w 591182"/>
              <a:gd name="connsiteY30" fmla="*/ 416039 h 525135"/>
              <a:gd name="connsiteX31" fmla="*/ 202563 w 591182"/>
              <a:gd name="connsiteY31" fmla="*/ 500035 h 525135"/>
              <a:gd name="connsiteX32" fmla="*/ 190544 w 591182"/>
              <a:gd name="connsiteY32" fmla="*/ 524035 h 525135"/>
              <a:gd name="connsiteX33" fmla="*/ 166059 w 591182"/>
              <a:gd name="connsiteY33" fmla="*/ 512035 h 525135"/>
              <a:gd name="connsiteX34" fmla="*/ 152259 w 591182"/>
              <a:gd name="connsiteY34" fmla="*/ 471148 h 525135"/>
              <a:gd name="connsiteX35" fmla="*/ 159381 w 591182"/>
              <a:gd name="connsiteY35" fmla="*/ 472925 h 525135"/>
              <a:gd name="connsiteX36" fmla="*/ 152259 w 591182"/>
              <a:gd name="connsiteY36" fmla="*/ 459593 h 525135"/>
              <a:gd name="connsiteX37" fmla="*/ 148697 w 591182"/>
              <a:gd name="connsiteY37" fmla="*/ 461370 h 525135"/>
              <a:gd name="connsiteX38" fmla="*/ 128664 w 591182"/>
              <a:gd name="connsiteY38" fmla="*/ 402261 h 525135"/>
              <a:gd name="connsiteX39" fmla="*/ 116645 w 591182"/>
              <a:gd name="connsiteY39" fmla="*/ 388040 h 525135"/>
              <a:gd name="connsiteX40" fmla="*/ 109967 w 591182"/>
              <a:gd name="connsiteY40" fmla="*/ 368040 h 525135"/>
              <a:gd name="connsiteX41" fmla="*/ 116645 w 591182"/>
              <a:gd name="connsiteY41" fmla="*/ 368929 h 525135"/>
              <a:gd name="connsiteX42" fmla="*/ 118871 w 591182"/>
              <a:gd name="connsiteY42" fmla="*/ 350263 h 525135"/>
              <a:gd name="connsiteX43" fmla="*/ 107741 w 591182"/>
              <a:gd name="connsiteY43" fmla="*/ 361374 h 525135"/>
              <a:gd name="connsiteX44" fmla="*/ 97057 w 591182"/>
              <a:gd name="connsiteY44" fmla="*/ 330264 h 525135"/>
              <a:gd name="connsiteX45" fmla="*/ 98838 w 591182"/>
              <a:gd name="connsiteY45" fmla="*/ 314709 h 525135"/>
              <a:gd name="connsiteX46" fmla="*/ 93496 w 591182"/>
              <a:gd name="connsiteY46" fmla="*/ 320042 h 525135"/>
              <a:gd name="connsiteX47" fmla="*/ 91270 w 591182"/>
              <a:gd name="connsiteY47" fmla="*/ 312487 h 525135"/>
              <a:gd name="connsiteX48" fmla="*/ 105961 w 591182"/>
              <a:gd name="connsiteY48" fmla="*/ 278266 h 525135"/>
              <a:gd name="connsiteX49" fmla="*/ 106406 w 591182"/>
              <a:gd name="connsiteY49" fmla="*/ 278266 h 525135"/>
              <a:gd name="connsiteX50" fmla="*/ 113529 w 591182"/>
              <a:gd name="connsiteY50" fmla="*/ 274711 h 525135"/>
              <a:gd name="connsiteX51" fmla="*/ 121542 w 591182"/>
              <a:gd name="connsiteY51" fmla="*/ 272933 h 525135"/>
              <a:gd name="connsiteX52" fmla="*/ 143800 w 591182"/>
              <a:gd name="connsiteY52" fmla="*/ 278266 h 525135"/>
              <a:gd name="connsiteX53" fmla="*/ 161607 w 591182"/>
              <a:gd name="connsiteY53" fmla="*/ 270711 h 525135"/>
              <a:gd name="connsiteX54" fmla="*/ 175408 w 591182"/>
              <a:gd name="connsiteY54" fmla="*/ 273822 h 525135"/>
              <a:gd name="connsiteX55" fmla="*/ 176298 w 591182"/>
              <a:gd name="connsiteY55" fmla="*/ 264933 h 525135"/>
              <a:gd name="connsiteX56" fmla="*/ 227493 w 591182"/>
              <a:gd name="connsiteY56" fmla="*/ 244490 h 525135"/>
              <a:gd name="connsiteX57" fmla="*/ 126409 w 591182"/>
              <a:gd name="connsiteY57" fmla="*/ 244038 h 525135"/>
              <a:gd name="connsiteX58" fmla="*/ 137562 w 591182"/>
              <a:gd name="connsiteY58" fmla="*/ 247146 h 525135"/>
              <a:gd name="connsiteX59" fmla="*/ 138454 w 591182"/>
              <a:gd name="connsiteY59" fmla="*/ 256916 h 525135"/>
              <a:gd name="connsiteX60" fmla="*/ 129978 w 591182"/>
              <a:gd name="connsiteY60" fmla="*/ 260468 h 525135"/>
              <a:gd name="connsiteX61" fmla="*/ 118379 w 591182"/>
              <a:gd name="connsiteY61" fmla="*/ 266685 h 525135"/>
              <a:gd name="connsiteX62" fmla="*/ 118379 w 591182"/>
              <a:gd name="connsiteY62" fmla="*/ 256472 h 525135"/>
              <a:gd name="connsiteX63" fmla="*/ 122840 w 591182"/>
              <a:gd name="connsiteY63" fmla="*/ 250255 h 525135"/>
              <a:gd name="connsiteX64" fmla="*/ 123286 w 591182"/>
              <a:gd name="connsiteY64" fmla="*/ 251587 h 525135"/>
              <a:gd name="connsiteX65" fmla="*/ 13360 w 591182"/>
              <a:gd name="connsiteY65" fmla="*/ 243609 h 525135"/>
              <a:gd name="connsiteX66" fmla="*/ 17378 w 591182"/>
              <a:gd name="connsiteY66" fmla="*/ 245374 h 525135"/>
              <a:gd name="connsiteX67" fmla="*/ 18718 w 591182"/>
              <a:gd name="connsiteY67" fmla="*/ 249345 h 525135"/>
              <a:gd name="connsiteX68" fmla="*/ 15146 w 591182"/>
              <a:gd name="connsiteY68" fmla="*/ 251110 h 525135"/>
              <a:gd name="connsiteX69" fmla="*/ 896 w 591182"/>
              <a:gd name="connsiteY69" fmla="*/ 238251 h 525135"/>
              <a:gd name="connsiteX70" fmla="*/ 3137 w 591182"/>
              <a:gd name="connsiteY70" fmla="*/ 238696 h 525135"/>
              <a:gd name="connsiteX71" fmla="*/ 4929 w 591182"/>
              <a:gd name="connsiteY71" fmla="*/ 240918 h 525135"/>
              <a:gd name="connsiteX72" fmla="*/ 4481 w 591182"/>
              <a:gd name="connsiteY72" fmla="*/ 242252 h 525135"/>
              <a:gd name="connsiteX73" fmla="*/ 0 w 591182"/>
              <a:gd name="connsiteY73" fmla="*/ 241363 h 525135"/>
              <a:gd name="connsiteX74" fmla="*/ 104137 w 591182"/>
              <a:gd name="connsiteY74" fmla="*/ 237322 h 525135"/>
              <a:gd name="connsiteX75" fmla="*/ 108592 w 591182"/>
              <a:gd name="connsiteY75" fmla="*/ 238218 h 525135"/>
              <a:gd name="connsiteX76" fmla="*/ 104583 w 591182"/>
              <a:gd name="connsiteY76" fmla="*/ 242251 h 525135"/>
              <a:gd name="connsiteX77" fmla="*/ 101019 w 591182"/>
              <a:gd name="connsiteY77" fmla="*/ 240459 h 525135"/>
              <a:gd name="connsiteX78" fmla="*/ 15551 w 591182"/>
              <a:gd name="connsiteY78" fmla="*/ 224034 h 525135"/>
              <a:gd name="connsiteX79" fmla="*/ 21790 w 591182"/>
              <a:gd name="connsiteY79" fmla="*/ 232460 h 525135"/>
              <a:gd name="connsiteX80" fmla="*/ 15551 w 591182"/>
              <a:gd name="connsiteY80" fmla="*/ 236894 h 525135"/>
              <a:gd name="connsiteX81" fmla="*/ 12431 w 591182"/>
              <a:gd name="connsiteY81" fmla="*/ 232903 h 525135"/>
              <a:gd name="connsiteX82" fmla="*/ 12431 w 591182"/>
              <a:gd name="connsiteY82" fmla="*/ 226251 h 525135"/>
              <a:gd name="connsiteX83" fmla="*/ 106855 w 591182"/>
              <a:gd name="connsiteY83" fmla="*/ 223105 h 525135"/>
              <a:gd name="connsiteX84" fmla="*/ 110417 w 591182"/>
              <a:gd name="connsiteY84" fmla="*/ 224887 h 525135"/>
              <a:gd name="connsiteX85" fmla="*/ 111307 w 591182"/>
              <a:gd name="connsiteY85" fmla="*/ 229342 h 525135"/>
              <a:gd name="connsiteX86" fmla="*/ 105520 w 591182"/>
              <a:gd name="connsiteY86" fmla="*/ 230678 h 525135"/>
              <a:gd name="connsiteX87" fmla="*/ 131318 w 591182"/>
              <a:gd name="connsiteY87" fmla="*/ 216032 h 525135"/>
              <a:gd name="connsiteX88" fmla="*/ 135311 w 591182"/>
              <a:gd name="connsiteY88" fmla="*/ 217809 h 525135"/>
              <a:gd name="connsiteX89" fmla="*/ 133093 w 591182"/>
              <a:gd name="connsiteY89" fmla="*/ 226248 h 525135"/>
              <a:gd name="connsiteX90" fmla="*/ 126881 w 591182"/>
              <a:gd name="connsiteY90" fmla="*/ 224027 h 525135"/>
              <a:gd name="connsiteX91" fmla="*/ 126881 w 591182"/>
              <a:gd name="connsiteY91" fmla="*/ 217809 h 525135"/>
              <a:gd name="connsiteX92" fmla="*/ 68542 w 591182"/>
              <a:gd name="connsiteY92" fmla="*/ 213389 h 525135"/>
              <a:gd name="connsiteX93" fmla="*/ 82343 w 591182"/>
              <a:gd name="connsiteY93" fmla="*/ 236932 h 525135"/>
              <a:gd name="connsiteX94" fmla="*/ 89911 w 591182"/>
              <a:gd name="connsiteY94" fmla="*/ 230713 h 525135"/>
              <a:gd name="connsiteX95" fmla="*/ 82343 w 591182"/>
              <a:gd name="connsiteY95" fmla="*/ 251146 h 525135"/>
              <a:gd name="connsiteX96" fmla="*/ 100150 w 591182"/>
              <a:gd name="connsiteY96" fmla="*/ 247592 h 525135"/>
              <a:gd name="connsiteX97" fmla="*/ 95253 w 591182"/>
              <a:gd name="connsiteY97" fmla="*/ 252923 h 525135"/>
              <a:gd name="connsiteX98" fmla="*/ 109498 w 591182"/>
              <a:gd name="connsiteY98" fmla="*/ 257365 h 525135"/>
              <a:gd name="connsiteX99" fmla="*/ 113950 w 591182"/>
              <a:gd name="connsiteY99" fmla="*/ 257365 h 525135"/>
              <a:gd name="connsiteX100" fmla="*/ 90356 w 591182"/>
              <a:gd name="connsiteY100" fmla="*/ 282240 h 525135"/>
              <a:gd name="connsiteX101" fmla="*/ 44503 w 591182"/>
              <a:gd name="connsiteY101" fmla="*/ 259586 h 525135"/>
              <a:gd name="connsiteX102" fmla="*/ 42722 w 591182"/>
              <a:gd name="connsiteY102" fmla="*/ 249813 h 525135"/>
              <a:gd name="connsiteX103" fmla="*/ 52961 w 591182"/>
              <a:gd name="connsiteY103" fmla="*/ 246704 h 525135"/>
              <a:gd name="connsiteX104" fmla="*/ 43167 w 591182"/>
              <a:gd name="connsiteY104" fmla="*/ 243150 h 525135"/>
              <a:gd name="connsiteX105" fmla="*/ 67207 w 591182"/>
              <a:gd name="connsiteY105" fmla="*/ 213833 h 525135"/>
              <a:gd name="connsiteX106" fmla="*/ 68542 w 591182"/>
              <a:gd name="connsiteY106" fmla="*/ 213389 h 525135"/>
              <a:gd name="connsiteX107" fmla="*/ 97018 w 591182"/>
              <a:gd name="connsiteY107" fmla="*/ 208031 h 525135"/>
              <a:gd name="connsiteX108" fmla="*/ 96575 w 591182"/>
              <a:gd name="connsiteY108" fmla="*/ 220891 h 525135"/>
              <a:gd name="connsiteX109" fmla="*/ 85945 w 591182"/>
              <a:gd name="connsiteY109" fmla="*/ 220448 h 525135"/>
              <a:gd name="connsiteX110" fmla="*/ 85945 w 591182"/>
              <a:gd name="connsiteY110" fmla="*/ 214239 h 525135"/>
              <a:gd name="connsiteX111" fmla="*/ 89931 w 591182"/>
              <a:gd name="connsiteY111" fmla="*/ 212465 h 525135"/>
              <a:gd name="connsiteX112" fmla="*/ 106377 w 591182"/>
              <a:gd name="connsiteY112" fmla="*/ 202244 h 525135"/>
              <a:gd name="connsiteX113" fmla="*/ 123309 w 591182"/>
              <a:gd name="connsiteY113" fmla="*/ 204914 h 525135"/>
              <a:gd name="connsiteX114" fmla="*/ 119299 w 591182"/>
              <a:gd name="connsiteY114" fmla="*/ 217818 h 525135"/>
              <a:gd name="connsiteX115" fmla="*/ 116180 w 591182"/>
              <a:gd name="connsiteY115" fmla="*/ 217818 h 525135"/>
              <a:gd name="connsiteX116" fmla="*/ 109496 w 591182"/>
              <a:gd name="connsiteY116" fmla="*/ 213368 h 525135"/>
              <a:gd name="connsiteX117" fmla="*/ 109496 w 591182"/>
              <a:gd name="connsiteY117" fmla="*/ 204914 h 525135"/>
              <a:gd name="connsiteX118" fmla="*/ 76556 w 591182"/>
              <a:gd name="connsiteY118" fmla="*/ 199601 h 525135"/>
              <a:gd name="connsiteX119" fmla="*/ 85945 w 591182"/>
              <a:gd name="connsiteY119" fmla="*/ 199601 h 525135"/>
              <a:gd name="connsiteX120" fmla="*/ 78344 w 591182"/>
              <a:gd name="connsiteY120" fmla="*/ 204935 h 525135"/>
              <a:gd name="connsiteX121" fmla="*/ 72085 w 591182"/>
              <a:gd name="connsiteY121" fmla="*/ 207602 h 525135"/>
              <a:gd name="connsiteX122" fmla="*/ 72085 w 591182"/>
              <a:gd name="connsiteY122" fmla="*/ 201379 h 525135"/>
              <a:gd name="connsiteX123" fmla="*/ 357450 w 591182"/>
              <a:gd name="connsiteY123" fmla="*/ 86685 h 525135"/>
              <a:gd name="connsiteX124" fmla="*/ 345875 w 591182"/>
              <a:gd name="connsiteY124" fmla="*/ 92019 h 525135"/>
              <a:gd name="connsiteX125" fmla="*/ 357450 w 591182"/>
              <a:gd name="connsiteY125" fmla="*/ 97798 h 525135"/>
              <a:gd name="connsiteX126" fmla="*/ 362348 w 591182"/>
              <a:gd name="connsiteY126" fmla="*/ 97798 h 525135"/>
              <a:gd name="connsiteX127" fmla="*/ 223017 w 591182"/>
              <a:gd name="connsiteY127" fmla="*/ 76864 h 525135"/>
              <a:gd name="connsiteX128" fmla="*/ 242157 w 591182"/>
              <a:gd name="connsiteY128" fmla="*/ 116879 h 525135"/>
              <a:gd name="connsiteX129" fmla="*/ 234590 w 591182"/>
              <a:gd name="connsiteY129" fmla="*/ 112433 h 525135"/>
              <a:gd name="connsiteX130" fmla="*/ 236816 w 591182"/>
              <a:gd name="connsiteY130" fmla="*/ 129773 h 525135"/>
              <a:gd name="connsiteX131" fmla="*/ 231029 w 591182"/>
              <a:gd name="connsiteY131" fmla="*/ 131106 h 525135"/>
              <a:gd name="connsiteX132" fmla="*/ 233700 w 591182"/>
              <a:gd name="connsiteY132" fmla="*/ 134663 h 525135"/>
              <a:gd name="connsiteX133" fmla="*/ 219011 w 591182"/>
              <a:gd name="connsiteY133" fmla="*/ 135997 h 525135"/>
              <a:gd name="connsiteX134" fmla="*/ 230139 w 591182"/>
              <a:gd name="connsiteY134" fmla="*/ 137331 h 525135"/>
              <a:gd name="connsiteX135" fmla="*/ 219901 w 591182"/>
              <a:gd name="connsiteY135" fmla="*/ 152003 h 525135"/>
              <a:gd name="connsiteX136" fmla="*/ 235035 w 591182"/>
              <a:gd name="connsiteY136" fmla="*/ 138220 h 525135"/>
              <a:gd name="connsiteX137" fmla="*/ 235035 w 591182"/>
              <a:gd name="connsiteY137" fmla="*/ 146223 h 525135"/>
              <a:gd name="connsiteX138" fmla="*/ 243492 w 591182"/>
              <a:gd name="connsiteY138" fmla="*/ 135108 h 525135"/>
              <a:gd name="connsiteX139" fmla="*/ 244828 w 591182"/>
              <a:gd name="connsiteY139" fmla="*/ 158672 h 525135"/>
              <a:gd name="connsiteX140" fmla="*/ 247498 w 591182"/>
              <a:gd name="connsiteY140" fmla="*/ 143111 h 525135"/>
              <a:gd name="connsiteX141" fmla="*/ 255955 w 591182"/>
              <a:gd name="connsiteY141" fmla="*/ 150669 h 525135"/>
              <a:gd name="connsiteX142" fmla="*/ 255065 w 591182"/>
              <a:gd name="connsiteY142" fmla="*/ 139999 h 525135"/>
              <a:gd name="connsiteX143" fmla="*/ 277766 w 591182"/>
              <a:gd name="connsiteY143" fmla="*/ 177790 h 525135"/>
              <a:gd name="connsiteX144" fmla="*/ 251059 w 591182"/>
              <a:gd name="connsiteY144" fmla="*/ 152892 h 525135"/>
              <a:gd name="connsiteX145" fmla="*/ 242602 w 591182"/>
              <a:gd name="connsiteY145" fmla="*/ 202244 h 525135"/>
              <a:gd name="connsiteX146" fmla="*/ 239486 w 591182"/>
              <a:gd name="connsiteY146" fmla="*/ 148446 h 525135"/>
              <a:gd name="connsiteX147" fmla="*/ 229694 w 591182"/>
              <a:gd name="connsiteY147" fmla="*/ 161340 h 525135"/>
              <a:gd name="connsiteX148" fmla="*/ 230139 w 591182"/>
              <a:gd name="connsiteY148" fmla="*/ 149780 h 525135"/>
              <a:gd name="connsiteX149" fmla="*/ 190524 w 591182"/>
              <a:gd name="connsiteY149" fmla="*/ 184904 h 525135"/>
              <a:gd name="connsiteX150" fmla="*/ 221237 w 591182"/>
              <a:gd name="connsiteY150" fmla="*/ 141332 h 525135"/>
              <a:gd name="connsiteX151" fmla="*/ 175390 w 591182"/>
              <a:gd name="connsiteY151" fmla="*/ 135997 h 525135"/>
              <a:gd name="connsiteX152" fmla="*/ 224352 w 591182"/>
              <a:gd name="connsiteY152" fmla="*/ 130662 h 525135"/>
              <a:gd name="connsiteX153" fmla="*/ 201207 w 591182"/>
              <a:gd name="connsiteY153" fmla="*/ 97761 h 525135"/>
              <a:gd name="connsiteX154" fmla="*/ 232364 w 591182"/>
              <a:gd name="connsiteY154" fmla="*/ 125326 h 525135"/>
              <a:gd name="connsiteX155" fmla="*/ 364685 w 591182"/>
              <a:gd name="connsiteY155" fmla="*/ 2286 h 525135"/>
              <a:gd name="connsiteX156" fmla="*/ 381937 w 591182"/>
              <a:gd name="connsiteY156" fmla="*/ 19566 h 525135"/>
              <a:gd name="connsiteX157" fmla="*/ 380156 w 591182"/>
              <a:gd name="connsiteY157" fmla="*/ 47569 h 525135"/>
              <a:gd name="connsiteX158" fmla="*/ 400190 w 591182"/>
              <a:gd name="connsiteY158" fmla="*/ 36013 h 525135"/>
              <a:gd name="connsiteX159" fmla="*/ 440258 w 591182"/>
              <a:gd name="connsiteY159" fmla="*/ 21789 h 525135"/>
              <a:gd name="connsiteX160" fmla="*/ 449162 w 591182"/>
              <a:gd name="connsiteY160" fmla="*/ 32457 h 525135"/>
              <a:gd name="connsiteX161" fmla="*/ 426902 w 591182"/>
              <a:gd name="connsiteY161" fmla="*/ 63571 h 525135"/>
              <a:gd name="connsiteX162" fmla="*/ 414882 w 591182"/>
              <a:gd name="connsiteY162" fmla="*/ 72461 h 525135"/>
              <a:gd name="connsiteX163" fmla="*/ 381046 w 591182"/>
              <a:gd name="connsiteY163" fmla="*/ 88908 h 525135"/>
              <a:gd name="connsiteX164" fmla="*/ 368581 w 591182"/>
              <a:gd name="connsiteY164" fmla="*/ 82241 h 525135"/>
              <a:gd name="connsiteX165" fmla="*/ 375259 w 591182"/>
              <a:gd name="connsiteY165" fmla="*/ 69795 h 525135"/>
              <a:gd name="connsiteX166" fmla="*/ 425567 w 591182"/>
              <a:gd name="connsiteY166" fmla="*/ 37791 h 525135"/>
              <a:gd name="connsiteX167" fmla="*/ 422005 w 591182"/>
              <a:gd name="connsiteY167" fmla="*/ 35123 h 525135"/>
              <a:gd name="connsiteX168" fmla="*/ 373923 w 591182"/>
              <a:gd name="connsiteY168" fmla="*/ 65349 h 525135"/>
              <a:gd name="connsiteX169" fmla="*/ 364129 w 591182"/>
              <a:gd name="connsiteY169" fmla="*/ 83574 h 525135"/>
              <a:gd name="connsiteX170" fmla="*/ 380601 w 591182"/>
              <a:gd name="connsiteY170" fmla="*/ 93797 h 525135"/>
              <a:gd name="connsiteX171" fmla="*/ 382382 w 591182"/>
              <a:gd name="connsiteY171" fmla="*/ 93353 h 525135"/>
              <a:gd name="connsiteX172" fmla="*/ 416662 w 591182"/>
              <a:gd name="connsiteY172" fmla="*/ 76462 h 525135"/>
              <a:gd name="connsiteX173" fmla="*/ 438032 w 591182"/>
              <a:gd name="connsiteY173" fmla="*/ 127135 h 525135"/>
              <a:gd name="connsiteX174" fmla="*/ 440703 w 591182"/>
              <a:gd name="connsiteY174" fmla="*/ 135581 h 525135"/>
              <a:gd name="connsiteX175" fmla="*/ 453614 w 591182"/>
              <a:gd name="connsiteY175" fmla="*/ 190699 h 525135"/>
              <a:gd name="connsiteX176" fmla="*/ 492792 w 591182"/>
              <a:gd name="connsiteY176" fmla="*/ 224925 h 525135"/>
              <a:gd name="connsiteX177" fmla="*/ 495018 w 591182"/>
              <a:gd name="connsiteY177" fmla="*/ 247150 h 525135"/>
              <a:gd name="connsiteX178" fmla="*/ 482998 w 591182"/>
              <a:gd name="connsiteY178" fmla="*/ 252929 h 525135"/>
              <a:gd name="connsiteX179" fmla="*/ 472758 w 591182"/>
              <a:gd name="connsiteY179" fmla="*/ 249373 h 525135"/>
              <a:gd name="connsiteX180" fmla="*/ 428683 w 591182"/>
              <a:gd name="connsiteY180" fmla="*/ 210257 h 525135"/>
              <a:gd name="connsiteX181" fmla="*/ 415772 w 591182"/>
              <a:gd name="connsiteY181" fmla="*/ 171141 h 525135"/>
              <a:gd name="connsiteX182" fmla="*/ 390841 w 591182"/>
              <a:gd name="connsiteY182" fmla="*/ 189365 h 525135"/>
              <a:gd name="connsiteX183" fmla="*/ 382382 w 591182"/>
              <a:gd name="connsiteY183" fmla="*/ 243594 h 525135"/>
              <a:gd name="connsiteX184" fmla="*/ 369916 w 591182"/>
              <a:gd name="connsiteY184" fmla="*/ 257373 h 525135"/>
              <a:gd name="connsiteX185" fmla="*/ 591182 w 591182"/>
              <a:gd name="connsiteY185" fmla="*/ 257373 h 525135"/>
              <a:gd name="connsiteX186" fmla="*/ 591182 w 591182"/>
              <a:gd name="connsiteY186" fmla="*/ 288044 h 525135"/>
              <a:gd name="connsiteX187" fmla="*/ 582723 w 591182"/>
              <a:gd name="connsiteY187" fmla="*/ 288044 h 525135"/>
              <a:gd name="connsiteX188" fmla="*/ 582723 w 591182"/>
              <a:gd name="connsiteY188" fmla="*/ 524518 h 525135"/>
              <a:gd name="connsiteX189" fmla="*/ 366800 w 591182"/>
              <a:gd name="connsiteY189" fmla="*/ 524518 h 525135"/>
              <a:gd name="connsiteX190" fmla="*/ 366800 w 591182"/>
              <a:gd name="connsiteY190" fmla="*/ 288044 h 525135"/>
              <a:gd name="connsiteX191" fmla="*/ 336971 w 591182"/>
              <a:gd name="connsiteY191" fmla="*/ 288044 h 525135"/>
              <a:gd name="connsiteX192" fmla="*/ 336971 w 591182"/>
              <a:gd name="connsiteY192" fmla="*/ 257373 h 525135"/>
              <a:gd name="connsiteX193" fmla="*/ 363683 w 591182"/>
              <a:gd name="connsiteY193" fmla="*/ 257373 h 525135"/>
              <a:gd name="connsiteX194" fmla="*/ 351218 w 591182"/>
              <a:gd name="connsiteY194" fmla="*/ 240038 h 525135"/>
              <a:gd name="connsiteX195" fmla="*/ 364129 w 591182"/>
              <a:gd name="connsiteY195" fmla="*/ 172474 h 525135"/>
              <a:gd name="connsiteX196" fmla="*/ 385943 w 591182"/>
              <a:gd name="connsiteY196" fmla="*/ 152916 h 525135"/>
              <a:gd name="connsiteX197" fmla="*/ 384163 w 591182"/>
              <a:gd name="connsiteY197" fmla="*/ 149805 h 525135"/>
              <a:gd name="connsiteX198" fmla="*/ 372142 w 591182"/>
              <a:gd name="connsiteY198" fmla="*/ 120912 h 525135"/>
              <a:gd name="connsiteX199" fmla="*/ 360567 w 591182"/>
              <a:gd name="connsiteY199" fmla="*/ 122690 h 525135"/>
              <a:gd name="connsiteX200" fmla="*/ 349437 w 591182"/>
              <a:gd name="connsiteY200" fmla="*/ 120912 h 525135"/>
              <a:gd name="connsiteX201" fmla="*/ 320499 w 591182"/>
              <a:gd name="connsiteY201" fmla="*/ 104910 h 525135"/>
              <a:gd name="connsiteX202" fmla="*/ 319163 w 591182"/>
              <a:gd name="connsiteY202" fmla="*/ 104021 h 525135"/>
              <a:gd name="connsiteX203" fmla="*/ 300465 w 591182"/>
              <a:gd name="connsiteY203" fmla="*/ 106243 h 525135"/>
              <a:gd name="connsiteX204" fmla="*/ 255944 w 591182"/>
              <a:gd name="connsiteY204" fmla="*/ 129357 h 525135"/>
              <a:gd name="connsiteX205" fmla="*/ 251047 w 591182"/>
              <a:gd name="connsiteY205" fmla="*/ 119579 h 525135"/>
              <a:gd name="connsiteX206" fmla="*/ 253718 w 591182"/>
              <a:gd name="connsiteY206" fmla="*/ 117801 h 525135"/>
              <a:gd name="connsiteX207" fmla="*/ 252828 w 591182"/>
              <a:gd name="connsiteY207" fmla="*/ 116023 h 525135"/>
              <a:gd name="connsiteX208" fmla="*/ 262177 w 591182"/>
              <a:gd name="connsiteY208" fmla="*/ 111133 h 525135"/>
              <a:gd name="connsiteX209" fmla="*/ 263067 w 591182"/>
              <a:gd name="connsiteY209" fmla="*/ 112911 h 525135"/>
              <a:gd name="connsiteX210" fmla="*/ 359231 w 591182"/>
              <a:gd name="connsiteY210" fmla="*/ 63127 h 525135"/>
              <a:gd name="connsiteX211" fmla="*/ 359231 w 591182"/>
              <a:gd name="connsiteY211" fmla="*/ 63571 h 525135"/>
              <a:gd name="connsiteX212" fmla="*/ 359676 w 591182"/>
              <a:gd name="connsiteY212" fmla="*/ 62683 h 525135"/>
              <a:gd name="connsiteX213" fmla="*/ 323170 w 591182"/>
              <a:gd name="connsiteY213" fmla="*/ 44013 h 525135"/>
              <a:gd name="connsiteX214" fmla="*/ 340088 w 591182"/>
              <a:gd name="connsiteY214" fmla="*/ 2675 h 525135"/>
              <a:gd name="connsiteX215" fmla="*/ 364685 w 591182"/>
              <a:gd name="connsiteY215" fmla="*/ 2286 h 52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591182" h="525135">
                <a:moveTo>
                  <a:pt x="497244" y="324937"/>
                </a:moveTo>
                <a:lnTo>
                  <a:pt x="497244" y="383167"/>
                </a:lnTo>
                <a:lnTo>
                  <a:pt x="557347" y="383167"/>
                </a:lnTo>
                <a:lnTo>
                  <a:pt x="557347" y="324937"/>
                </a:lnTo>
                <a:close/>
                <a:moveTo>
                  <a:pt x="390396" y="324937"/>
                </a:moveTo>
                <a:lnTo>
                  <a:pt x="390396" y="383167"/>
                </a:lnTo>
                <a:lnTo>
                  <a:pt x="450498" y="383167"/>
                </a:lnTo>
                <a:lnTo>
                  <a:pt x="450498" y="324937"/>
                </a:lnTo>
                <a:close/>
                <a:moveTo>
                  <a:pt x="30262" y="251110"/>
                </a:moveTo>
                <a:lnTo>
                  <a:pt x="35150" y="257333"/>
                </a:lnTo>
                <a:lnTo>
                  <a:pt x="26708" y="263112"/>
                </a:lnTo>
                <a:lnTo>
                  <a:pt x="16932" y="263112"/>
                </a:lnTo>
                <a:close/>
                <a:moveTo>
                  <a:pt x="227493" y="244490"/>
                </a:moveTo>
                <a:cubicBezTo>
                  <a:pt x="234616" y="241823"/>
                  <a:pt x="242629" y="245378"/>
                  <a:pt x="245300" y="252934"/>
                </a:cubicBezTo>
                <a:cubicBezTo>
                  <a:pt x="248416" y="260045"/>
                  <a:pt x="244855" y="268044"/>
                  <a:pt x="237287" y="270711"/>
                </a:cubicBezTo>
                <a:cubicBezTo>
                  <a:pt x="236842" y="271155"/>
                  <a:pt x="189653" y="289377"/>
                  <a:pt x="158046" y="302710"/>
                </a:cubicBezTo>
                <a:lnTo>
                  <a:pt x="168730" y="335153"/>
                </a:lnTo>
                <a:lnTo>
                  <a:pt x="159381" y="338264"/>
                </a:lnTo>
                <a:lnTo>
                  <a:pt x="170956" y="350263"/>
                </a:lnTo>
                <a:lnTo>
                  <a:pt x="157156" y="361818"/>
                </a:lnTo>
                <a:lnTo>
                  <a:pt x="175853" y="356930"/>
                </a:lnTo>
                <a:lnTo>
                  <a:pt x="175853" y="356485"/>
                </a:lnTo>
                <a:cubicBezTo>
                  <a:pt x="176743" y="359596"/>
                  <a:pt x="181195" y="375151"/>
                  <a:pt x="180750" y="378262"/>
                </a:cubicBezTo>
                <a:lnTo>
                  <a:pt x="224822" y="388929"/>
                </a:lnTo>
                <a:lnTo>
                  <a:pt x="234171" y="398262"/>
                </a:lnTo>
                <a:lnTo>
                  <a:pt x="239513" y="392928"/>
                </a:lnTo>
                <a:lnTo>
                  <a:pt x="277798" y="402261"/>
                </a:lnTo>
                <a:cubicBezTo>
                  <a:pt x="288037" y="404928"/>
                  <a:pt x="294269" y="415594"/>
                  <a:pt x="292043" y="425816"/>
                </a:cubicBezTo>
                <a:cubicBezTo>
                  <a:pt x="290262" y="432482"/>
                  <a:pt x="285366" y="437371"/>
                  <a:pt x="279578" y="439149"/>
                </a:cubicBezTo>
                <a:cubicBezTo>
                  <a:pt x="276017" y="440482"/>
                  <a:pt x="272456" y="440482"/>
                  <a:pt x="268449" y="439593"/>
                </a:cubicBezTo>
                <a:lnTo>
                  <a:pt x="173627" y="416039"/>
                </a:lnTo>
                <a:lnTo>
                  <a:pt x="202563" y="500035"/>
                </a:lnTo>
                <a:cubicBezTo>
                  <a:pt x="205679" y="509813"/>
                  <a:pt x="200337" y="520924"/>
                  <a:pt x="190544" y="524035"/>
                </a:cubicBezTo>
                <a:cubicBezTo>
                  <a:pt x="180305" y="527590"/>
                  <a:pt x="169620" y="522257"/>
                  <a:pt x="166059" y="512035"/>
                </a:cubicBezTo>
                <a:lnTo>
                  <a:pt x="152259" y="471148"/>
                </a:lnTo>
                <a:lnTo>
                  <a:pt x="159381" y="472925"/>
                </a:lnTo>
                <a:lnTo>
                  <a:pt x="152259" y="459593"/>
                </a:lnTo>
                <a:lnTo>
                  <a:pt x="148697" y="461370"/>
                </a:lnTo>
                <a:lnTo>
                  <a:pt x="128664" y="402261"/>
                </a:lnTo>
                <a:cubicBezTo>
                  <a:pt x="123322" y="399150"/>
                  <a:pt x="118871" y="394706"/>
                  <a:pt x="116645" y="388040"/>
                </a:cubicBezTo>
                <a:lnTo>
                  <a:pt x="109967" y="368040"/>
                </a:lnTo>
                <a:lnTo>
                  <a:pt x="116645" y="368929"/>
                </a:lnTo>
                <a:lnTo>
                  <a:pt x="118871" y="350263"/>
                </a:lnTo>
                <a:lnTo>
                  <a:pt x="107741" y="361374"/>
                </a:lnTo>
                <a:lnTo>
                  <a:pt x="97057" y="330264"/>
                </a:lnTo>
                <a:lnTo>
                  <a:pt x="98838" y="314709"/>
                </a:lnTo>
                <a:lnTo>
                  <a:pt x="93496" y="320042"/>
                </a:lnTo>
                <a:lnTo>
                  <a:pt x="91270" y="312487"/>
                </a:lnTo>
                <a:cubicBezTo>
                  <a:pt x="86373" y="298265"/>
                  <a:pt x="95722" y="284932"/>
                  <a:pt x="105961" y="278266"/>
                </a:cubicBezTo>
                <a:lnTo>
                  <a:pt x="106406" y="278266"/>
                </a:lnTo>
                <a:cubicBezTo>
                  <a:pt x="106406" y="278266"/>
                  <a:pt x="109967" y="276044"/>
                  <a:pt x="113529" y="274711"/>
                </a:cubicBezTo>
                <a:cubicBezTo>
                  <a:pt x="117535" y="273377"/>
                  <a:pt x="121542" y="272933"/>
                  <a:pt x="121542" y="272933"/>
                </a:cubicBezTo>
                <a:cubicBezTo>
                  <a:pt x="128664" y="272489"/>
                  <a:pt x="137123" y="274266"/>
                  <a:pt x="143800" y="278266"/>
                </a:cubicBezTo>
                <a:cubicBezTo>
                  <a:pt x="149142" y="276044"/>
                  <a:pt x="155375" y="273377"/>
                  <a:pt x="161607" y="270711"/>
                </a:cubicBezTo>
                <a:lnTo>
                  <a:pt x="175408" y="273822"/>
                </a:lnTo>
                <a:lnTo>
                  <a:pt x="176298" y="264933"/>
                </a:lnTo>
                <a:cubicBezTo>
                  <a:pt x="201673" y="254711"/>
                  <a:pt x="225712" y="245378"/>
                  <a:pt x="227493" y="244490"/>
                </a:cubicBezTo>
                <a:close/>
                <a:moveTo>
                  <a:pt x="126409" y="244038"/>
                </a:moveTo>
                <a:lnTo>
                  <a:pt x="137562" y="247146"/>
                </a:lnTo>
                <a:lnTo>
                  <a:pt x="138454" y="256916"/>
                </a:lnTo>
                <a:lnTo>
                  <a:pt x="129978" y="260468"/>
                </a:lnTo>
                <a:lnTo>
                  <a:pt x="118379" y="266685"/>
                </a:lnTo>
                <a:lnTo>
                  <a:pt x="118379" y="256472"/>
                </a:lnTo>
                <a:lnTo>
                  <a:pt x="122840" y="250255"/>
                </a:lnTo>
                <a:lnTo>
                  <a:pt x="123286" y="251587"/>
                </a:lnTo>
                <a:close/>
                <a:moveTo>
                  <a:pt x="13360" y="243609"/>
                </a:moveTo>
                <a:lnTo>
                  <a:pt x="17378" y="245374"/>
                </a:lnTo>
                <a:lnTo>
                  <a:pt x="18718" y="249345"/>
                </a:lnTo>
                <a:lnTo>
                  <a:pt x="15146" y="251110"/>
                </a:lnTo>
                <a:close/>
                <a:moveTo>
                  <a:pt x="896" y="238251"/>
                </a:moveTo>
                <a:lnTo>
                  <a:pt x="3137" y="238696"/>
                </a:lnTo>
                <a:lnTo>
                  <a:pt x="4929" y="240918"/>
                </a:lnTo>
                <a:lnTo>
                  <a:pt x="4481" y="242252"/>
                </a:lnTo>
                <a:lnTo>
                  <a:pt x="0" y="241363"/>
                </a:lnTo>
                <a:close/>
                <a:moveTo>
                  <a:pt x="104137" y="237322"/>
                </a:moveTo>
                <a:lnTo>
                  <a:pt x="108592" y="238218"/>
                </a:lnTo>
                <a:lnTo>
                  <a:pt x="104583" y="242251"/>
                </a:lnTo>
                <a:lnTo>
                  <a:pt x="101019" y="240459"/>
                </a:lnTo>
                <a:close/>
                <a:moveTo>
                  <a:pt x="15551" y="224034"/>
                </a:moveTo>
                <a:lnTo>
                  <a:pt x="21790" y="232460"/>
                </a:lnTo>
                <a:lnTo>
                  <a:pt x="15551" y="236894"/>
                </a:lnTo>
                <a:lnTo>
                  <a:pt x="12431" y="232903"/>
                </a:lnTo>
                <a:lnTo>
                  <a:pt x="12431" y="226251"/>
                </a:lnTo>
                <a:close/>
                <a:moveTo>
                  <a:pt x="106855" y="223105"/>
                </a:moveTo>
                <a:lnTo>
                  <a:pt x="110417" y="224887"/>
                </a:lnTo>
                <a:lnTo>
                  <a:pt x="111307" y="229342"/>
                </a:lnTo>
                <a:lnTo>
                  <a:pt x="105520" y="230678"/>
                </a:lnTo>
                <a:close/>
                <a:moveTo>
                  <a:pt x="131318" y="216032"/>
                </a:moveTo>
                <a:lnTo>
                  <a:pt x="135311" y="217809"/>
                </a:lnTo>
                <a:lnTo>
                  <a:pt x="133093" y="226248"/>
                </a:lnTo>
                <a:lnTo>
                  <a:pt x="126881" y="224027"/>
                </a:lnTo>
                <a:lnTo>
                  <a:pt x="126881" y="217809"/>
                </a:lnTo>
                <a:close/>
                <a:moveTo>
                  <a:pt x="68542" y="213389"/>
                </a:moveTo>
                <a:lnTo>
                  <a:pt x="82343" y="236932"/>
                </a:lnTo>
                <a:lnTo>
                  <a:pt x="89911" y="230713"/>
                </a:lnTo>
                <a:lnTo>
                  <a:pt x="82343" y="251146"/>
                </a:lnTo>
                <a:lnTo>
                  <a:pt x="100150" y="247592"/>
                </a:lnTo>
                <a:lnTo>
                  <a:pt x="95253" y="252923"/>
                </a:lnTo>
                <a:lnTo>
                  <a:pt x="109498" y="257365"/>
                </a:lnTo>
                <a:lnTo>
                  <a:pt x="113950" y="257365"/>
                </a:lnTo>
                <a:cubicBezTo>
                  <a:pt x="110834" y="268470"/>
                  <a:pt x="102375" y="278242"/>
                  <a:pt x="90356" y="282240"/>
                </a:cubicBezTo>
                <a:cubicBezTo>
                  <a:pt x="71213" y="288903"/>
                  <a:pt x="50735" y="278686"/>
                  <a:pt x="44503" y="259586"/>
                </a:cubicBezTo>
                <a:cubicBezTo>
                  <a:pt x="43167" y="256476"/>
                  <a:pt x="42722" y="253367"/>
                  <a:pt x="42722" y="249813"/>
                </a:cubicBezTo>
                <a:lnTo>
                  <a:pt x="52961" y="246704"/>
                </a:lnTo>
                <a:lnTo>
                  <a:pt x="43167" y="243150"/>
                </a:lnTo>
                <a:cubicBezTo>
                  <a:pt x="44948" y="229824"/>
                  <a:pt x="53851" y="218275"/>
                  <a:pt x="67207" y="213833"/>
                </a:cubicBezTo>
                <a:cubicBezTo>
                  <a:pt x="67652" y="213833"/>
                  <a:pt x="68097" y="213833"/>
                  <a:pt x="68542" y="213389"/>
                </a:cubicBezTo>
                <a:close/>
                <a:moveTo>
                  <a:pt x="97018" y="208031"/>
                </a:moveTo>
                <a:lnTo>
                  <a:pt x="96575" y="220891"/>
                </a:lnTo>
                <a:lnTo>
                  <a:pt x="85945" y="220448"/>
                </a:lnTo>
                <a:lnTo>
                  <a:pt x="85945" y="214239"/>
                </a:lnTo>
                <a:lnTo>
                  <a:pt x="89931" y="212465"/>
                </a:lnTo>
                <a:close/>
                <a:moveTo>
                  <a:pt x="106377" y="202244"/>
                </a:moveTo>
                <a:lnTo>
                  <a:pt x="123309" y="204914"/>
                </a:lnTo>
                <a:lnTo>
                  <a:pt x="119299" y="217818"/>
                </a:lnTo>
                <a:lnTo>
                  <a:pt x="116180" y="217818"/>
                </a:lnTo>
                <a:lnTo>
                  <a:pt x="109496" y="213368"/>
                </a:lnTo>
                <a:lnTo>
                  <a:pt x="109496" y="204914"/>
                </a:lnTo>
                <a:close/>
                <a:moveTo>
                  <a:pt x="76556" y="199601"/>
                </a:moveTo>
                <a:lnTo>
                  <a:pt x="85945" y="199601"/>
                </a:lnTo>
                <a:lnTo>
                  <a:pt x="78344" y="204935"/>
                </a:lnTo>
                <a:lnTo>
                  <a:pt x="72085" y="207602"/>
                </a:lnTo>
                <a:lnTo>
                  <a:pt x="72085" y="201379"/>
                </a:lnTo>
                <a:close/>
                <a:moveTo>
                  <a:pt x="357450" y="86685"/>
                </a:moveTo>
                <a:cubicBezTo>
                  <a:pt x="355224" y="87575"/>
                  <a:pt x="351218" y="89353"/>
                  <a:pt x="345875" y="92019"/>
                </a:cubicBezTo>
                <a:cubicBezTo>
                  <a:pt x="349882" y="94242"/>
                  <a:pt x="354334" y="96465"/>
                  <a:pt x="357450" y="97798"/>
                </a:cubicBezTo>
                <a:cubicBezTo>
                  <a:pt x="359231" y="98243"/>
                  <a:pt x="360567" y="98243"/>
                  <a:pt x="362348" y="97798"/>
                </a:cubicBezTo>
                <a:close/>
                <a:moveTo>
                  <a:pt x="223017" y="76864"/>
                </a:moveTo>
                <a:lnTo>
                  <a:pt x="242157" y="116879"/>
                </a:lnTo>
                <a:lnTo>
                  <a:pt x="234590" y="112433"/>
                </a:lnTo>
                <a:lnTo>
                  <a:pt x="236816" y="129773"/>
                </a:lnTo>
                <a:lnTo>
                  <a:pt x="231029" y="131106"/>
                </a:lnTo>
                <a:lnTo>
                  <a:pt x="233700" y="134663"/>
                </a:lnTo>
                <a:lnTo>
                  <a:pt x="219011" y="135997"/>
                </a:lnTo>
                <a:lnTo>
                  <a:pt x="230139" y="137331"/>
                </a:lnTo>
                <a:lnTo>
                  <a:pt x="219901" y="152003"/>
                </a:lnTo>
                <a:lnTo>
                  <a:pt x="235035" y="138220"/>
                </a:lnTo>
                <a:lnTo>
                  <a:pt x="235035" y="146223"/>
                </a:lnTo>
                <a:lnTo>
                  <a:pt x="243492" y="135108"/>
                </a:lnTo>
                <a:lnTo>
                  <a:pt x="244828" y="158672"/>
                </a:lnTo>
                <a:lnTo>
                  <a:pt x="247498" y="143111"/>
                </a:lnTo>
                <a:lnTo>
                  <a:pt x="255955" y="150669"/>
                </a:lnTo>
                <a:lnTo>
                  <a:pt x="255065" y="139999"/>
                </a:lnTo>
                <a:lnTo>
                  <a:pt x="277766" y="177790"/>
                </a:lnTo>
                <a:lnTo>
                  <a:pt x="251059" y="152892"/>
                </a:lnTo>
                <a:lnTo>
                  <a:pt x="242602" y="202244"/>
                </a:lnTo>
                <a:lnTo>
                  <a:pt x="239486" y="148446"/>
                </a:lnTo>
                <a:lnTo>
                  <a:pt x="229694" y="161340"/>
                </a:lnTo>
                <a:lnTo>
                  <a:pt x="230139" y="149780"/>
                </a:lnTo>
                <a:lnTo>
                  <a:pt x="190524" y="184904"/>
                </a:lnTo>
                <a:lnTo>
                  <a:pt x="221237" y="141332"/>
                </a:lnTo>
                <a:lnTo>
                  <a:pt x="175390" y="135997"/>
                </a:lnTo>
                <a:lnTo>
                  <a:pt x="224352" y="130662"/>
                </a:lnTo>
                <a:lnTo>
                  <a:pt x="201207" y="97761"/>
                </a:lnTo>
                <a:lnTo>
                  <a:pt x="232364" y="125326"/>
                </a:lnTo>
                <a:close/>
                <a:moveTo>
                  <a:pt x="364685" y="2286"/>
                </a:moveTo>
                <a:cubicBezTo>
                  <a:pt x="372254" y="5342"/>
                  <a:pt x="378598" y="11343"/>
                  <a:pt x="381937" y="19566"/>
                </a:cubicBezTo>
                <a:cubicBezTo>
                  <a:pt x="385943" y="28901"/>
                  <a:pt x="385053" y="39124"/>
                  <a:pt x="380156" y="47569"/>
                </a:cubicBezTo>
                <a:cubicBezTo>
                  <a:pt x="386834" y="44013"/>
                  <a:pt x="393512" y="40013"/>
                  <a:pt x="400190" y="36013"/>
                </a:cubicBezTo>
                <a:cubicBezTo>
                  <a:pt x="419779" y="24011"/>
                  <a:pt x="430464" y="17788"/>
                  <a:pt x="440258" y="21789"/>
                </a:cubicBezTo>
                <a:cubicBezTo>
                  <a:pt x="444710" y="24011"/>
                  <a:pt x="447827" y="27567"/>
                  <a:pt x="449162" y="32457"/>
                </a:cubicBezTo>
                <a:cubicBezTo>
                  <a:pt x="450053" y="36901"/>
                  <a:pt x="451388" y="44013"/>
                  <a:pt x="426902" y="63571"/>
                </a:cubicBezTo>
                <a:cubicBezTo>
                  <a:pt x="423786" y="66239"/>
                  <a:pt x="419779" y="69350"/>
                  <a:pt x="414882" y="72461"/>
                </a:cubicBezTo>
                <a:cubicBezTo>
                  <a:pt x="405978" y="78240"/>
                  <a:pt x="393957" y="84907"/>
                  <a:pt x="381046" y="88908"/>
                </a:cubicBezTo>
                <a:cubicBezTo>
                  <a:pt x="375704" y="90686"/>
                  <a:pt x="370361" y="87575"/>
                  <a:pt x="368581" y="82241"/>
                </a:cubicBezTo>
                <a:cubicBezTo>
                  <a:pt x="367245" y="76907"/>
                  <a:pt x="369916" y="71128"/>
                  <a:pt x="375259" y="69795"/>
                </a:cubicBezTo>
                <a:cubicBezTo>
                  <a:pt x="396628" y="63127"/>
                  <a:pt x="420669" y="44013"/>
                  <a:pt x="425567" y="37791"/>
                </a:cubicBezTo>
                <a:cubicBezTo>
                  <a:pt x="425567" y="37791"/>
                  <a:pt x="422005" y="34679"/>
                  <a:pt x="422005" y="35123"/>
                </a:cubicBezTo>
                <a:cubicBezTo>
                  <a:pt x="416662" y="41791"/>
                  <a:pt x="393957" y="59127"/>
                  <a:pt x="373923" y="65349"/>
                </a:cubicBezTo>
                <a:cubicBezTo>
                  <a:pt x="366355" y="67572"/>
                  <a:pt x="361903" y="76017"/>
                  <a:pt x="364129" y="83574"/>
                </a:cubicBezTo>
                <a:cubicBezTo>
                  <a:pt x="366355" y="90241"/>
                  <a:pt x="373478" y="94687"/>
                  <a:pt x="380601" y="93797"/>
                </a:cubicBezTo>
                <a:cubicBezTo>
                  <a:pt x="381491" y="93353"/>
                  <a:pt x="381937" y="93353"/>
                  <a:pt x="382382" y="93353"/>
                </a:cubicBezTo>
                <a:cubicBezTo>
                  <a:pt x="395293" y="89353"/>
                  <a:pt x="407313" y="82685"/>
                  <a:pt x="416662" y="76462"/>
                </a:cubicBezTo>
                <a:lnTo>
                  <a:pt x="438032" y="127135"/>
                </a:lnTo>
                <a:cubicBezTo>
                  <a:pt x="438923" y="129357"/>
                  <a:pt x="440258" y="134691"/>
                  <a:pt x="440703" y="135581"/>
                </a:cubicBezTo>
                <a:cubicBezTo>
                  <a:pt x="444710" y="157361"/>
                  <a:pt x="450498" y="184031"/>
                  <a:pt x="453614" y="190699"/>
                </a:cubicBezTo>
                <a:cubicBezTo>
                  <a:pt x="458066" y="195588"/>
                  <a:pt x="477210" y="211590"/>
                  <a:pt x="492792" y="224925"/>
                </a:cubicBezTo>
                <a:cubicBezTo>
                  <a:pt x="499470" y="230703"/>
                  <a:pt x="500361" y="240483"/>
                  <a:pt x="495018" y="247150"/>
                </a:cubicBezTo>
                <a:cubicBezTo>
                  <a:pt x="491902" y="250706"/>
                  <a:pt x="487450" y="252929"/>
                  <a:pt x="482998" y="252929"/>
                </a:cubicBezTo>
                <a:cubicBezTo>
                  <a:pt x="479436" y="252929"/>
                  <a:pt x="475874" y="251595"/>
                  <a:pt x="472758" y="249373"/>
                </a:cubicBezTo>
                <a:cubicBezTo>
                  <a:pt x="464299" y="241816"/>
                  <a:pt x="435361" y="217813"/>
                  <a:pt x="428683" y="210257"/>
                </a:cubicBezTo>
                <a:cubicBezTo>
                  <a:pt x="427347" y="208034"/>
                  <a:pt x="422895" y="202700"/>
                  <a:pt x="415772" y="171141"/>
                </a:cubicBezTo>
                <a:cubicBezTo>
                  <a:pt x="404642" y="178253"/>
                  <a:pt x="393957" y="185809"/>
                  <a:pt x="390841" y="189365"/>
                </a:cubicBezTo>
                <a:cubicBezTo>
                  <a:pt x="388615" y="196033"/>
                  <a:pt x="384608" y="222258"/>
                  <a:pt x="382382" y="243594"/>
                </a:cubicBezTo>
                <a:cubicBezTo>
                  <a:pt x="381491" y="250706"/>
                  <a:pt x="376149" y="256040"/>
                  <a:pt x="369916" y="257373"/>
                </a:cubicBezTo>
                <a:lnTo>
                  <a:pt x="591182" y="257373"/>
                </a:lnTo>
                <a:lnTo>
                  <a:pt x="591182" y="288044"/>
                </a:lnTo>
                <a:lnTo>
                  <a:pt x="582723" y="288044"/>
                </a:lnTo>
                <a:lnTo>
                  <a:pt x="582723" y="524518"/>
                </a:lnTo>
                <a:lnTo>
                  <a:pt x="366800" y="524518"/>
                </a:lnTo>
                <a:lnTo>
                  <a:pt x="366800" y="288044"/>
                </a:lnTo>
                <a:lnTo>
                  <a:pt x="336971" y="288044"/>
                </a:lnTo>
                <a:lnTo>
                  <a:pt x="336971" y="257373"/>
                </a:lnTo>
                <a:lnTo>
                  <a:pt x="363683" y="257373"/>
                </a:lnTo>
                <a:cubicBezTo>
                  <a:pt x="355670" y="255595"/>
                  <a:pt x="350327" y="248483"/>
                  <a:pt x="351218" y="240038"/>
                </a:cubicBezTo>
                <a:cubicBezTo>
                  <a:pt x="355224" y="202700"/>
                  <a:pt x="359676" y="179586"/>
                  <a:pt x="364129" y="172474"/>
                </a:cubicBezTo>
                <a:cubicBezTo>
                  <a:pt x="367690" y="166695"/>
                  <a:pt x="376594" y="159583"/>
                  <a:pt x="385943" y="152916"/>
                </a:cubicBezTo>
                <a:cubicBezTo>
                  <a:pt x="385498" y="152027"/>
                  <a:pt x="384608" y="151138"/>
                  <a:pt x="384163" y="149805"/>
                </a:cubicBezTo>
                <a:lnTo>
                  <a:pt x="372142" y="120912"/>
                </a:lnTo>
                <a:cubicBezTo>
                  <a:pt x="368581" y="121801"/>
                  <a:pt x="365019" y="122690"/>
                  <a:pt x="360567" y="122690"/>
                </a:cubicBezTo>
                <a:cubicBezTo>
                  <a:pt x="357005" y="122690"/>
                  <a:pt x="353444" y="122245"/>
                  <a:pt x="349437" y="120912"/>
                </a:cubicBezTo>
                <a:cubicBezTo>
                  <a:pt x="338307" y="116911"/>
                  <a:pt x="322279" y="106243"/>
                  <a:pt x="320499" y="104910"/>
                </a:cubicBezTo>
                <a:cubicBezTo>
                  <a:pt x="320053" y="104910"/>
                  <a:pt x="319608" y="104465"/>
                  <a:pt x="319163" y="104021"/>
                </a:cubicBezTo>
                <a:cubicBezTo>
                  <a:pt x="311595" y="107133"/>
                  <a:pt x="304917" y="107133"/>
                  <a:pt x="300465" y="106243"/>
                </a:cubicBezTo>
                <a:lnTo>
                  <a:pt x="255944" y="129357"/>
                </a:lnTo>
                <a:lnTo>
                  <a:pt x="251047" y="119579"/>
                </a:lnTo>
                <a:lnTo>
                  <a:pt x="253718" y="117801"/>
                </a:lnTo>
                <a:lnTo>
                  <a:pt x="252828" y="116023"/>
                </a:lnTo>
                <a:lnTo>
                  <a:pt x="262177" y="111133"/>
                </a:lnTo>
                <a:lnTo>
                  <a:pt x="263067" y="112911"/>
                </a:lnTo>
                <a:lnTo>
                  <a:pt x="359231" y="63127"/>
                </a:lnTo>
                <a:lnTo>
                  <a:pt x="359231" y="63571"/>
                </a:lnTo>
                <a:cubicBezTo>
                  <a:pt x="359231" y="63127"/>
                  <a:pt x="359676" y="63127"/>
                  <a:pt x="359676" y="62683"/>
                </a:cubicBezTo>
                <a:cubicBezTo>
                  <a:pt x="344985" y="66239"/>
                  <a:pt x="329403" y="58682"/>
                  <a:pt x="323170" y="44013"/>
                </a:cubicBezTo>
                <a:cubicBezTo>
                  <a:pt x="316492" y="28011"/>
                  <a:pt x="324060" y="9343"/>
                  <a:pt x="340088" y="2675"/>
                </a:cubicBezTo>
                <a:cubicBezTo>
                  <a:pt x="348324" y="-881"/>
                  <a:pt x="357117" y="-770"/>
                  <a:pt x="364685" y="22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任意多边形: 形状 71"/>
          <p:cNvSpPr/>
          <p:nvPr/>
        </p:nvSpPr>
        <p:spPr>
          <a:xfrm>
            <a:off x="1797498" y="2013411"/>
            <a:ext cx="444852" cy="397455"/>
          </a:xfrm>
          <a:custGeom>
            <a:avLst/>
            <a:gdLst>
              <a:gd name="connsiteX0" fmla="*/ 109051 w 607517"/>
              <a:gd name="connsiteY0" fmla="*/ 460463 h 542789"/>
              <a:gd name="connsiteX1" fmla="*/ 86197 w 607517"/>
              <a:gd name="connsiteY1" fmla="*/ 483381 h 542789"/>
              <a:gd name="connsiteX2" fmla="*/ 109051 w 607517"/>
              <a:gd name="connsiteY2" fmla="*/ 506200 h 542789"/>
              <a:gd name="connsiteX3" fmla="*/ 131905 w 607517"/>
              <a:gd name="connsiteY3" fmla="*/ 483381 h 542789"/>
              <a:gd name="connsiteX4" fmla="*/ 109051 w 607517"/>
              <a:gd name="connsiteY4" fmla="*/ 460463 h 542789"/>
              <a:gd name="connsiteX5" fmla="*/ 135829 w 607517"/>
              <a:gd name="connsiteY5" fmla="*/ 213304 h 542789"/>
              <a:gd name="connsiteX6" fmla="*/ 152578 w 607517"/>
              <a:gd name="connsiteY6" fmla="*/ 218713 h 542789"/>
              <a:gd name="connsiteX7" fmla="*/ 152775 w 607517"/>
              <a:gd name="connsiteY7" fmla="*/ 218812 h 542789"/>
              <a:gd name="connsiteX8" fmla="*/ 172973 w 607517"/>
              <a:gd name="connsiteY8" fmla="*/ 228647 h 542789"/>
              <a:gd name="connsiteX9" fmla="*/ 196324 w 607517"/>
              <a:gd name="connsiteY9" fmla="*/ 224910 h 542789"/>
              <a:gd name="connsiteX10" fmla="*/ 216916 w 607517"/>
              <a:gd name="connsiteY10" fmla="*/ 216058 h 542789"/>
              <a:gd name="connsiteX11" fmla="*/ 218887 w 607517"/>
              <a:gd name="connsiteY11" fmla="*/ 216353 h 542789"/>
              <a:gd name="connsiteX12" fmla="*/ 241154 w 607517"/>
              <a:gd name="connsiteY12" fmla="*/ 233270 h 542789"/>
              <a:gd name="connsiteX13" fmla="*/ 241844 w 607517"/>
              <a:gd name="connsiteY13" fmla="*/ 234253 h 542789"/>
              <a:gd name="connsiteX14" fmla="*/ 245785 w 607517"/>
              <a:gd name="connsiteY14" fmla="*/ 247433 h 542789"/>
              <a:gd name="connsiteX15" fmla="*/ 249726 w 607517"/>
              <a:gd name="connsiteY15" fmla="*/ 243105 h 542789"/>
              <a:gd name="connsiteX16" fmla="*/ 252287 w 607517"/>
              <a:gd name="connsiteY16" fmla="*/ 242810 h 542789"/>
              <a:gd name="connsiteX17" fmla="*/ 269924 w 607517"/>
              <a:gd name="connsiteY17" fmla="*/ 253826 h 542789"/>
              <a:gd name="connsiteX18" fmla="*/ 270613 w 607517"/>
              <a:gd name="connsiteY18" fmla="*/ 254613 h 542789"/>
              <a:gd name="connsiteX19" fmla="*/ 287560 w 607517"/>
              <a:gd name="connsiteY19" fmla="*/ 286578 h 542789"/>
              <a:gd name="connsiteX20" fmla="*/ 287560 w 607517"/>
              <a:gd name="connsiteY20" fmla="*/ 288545 h 542789"/>
              <a:gd name="connsiteX21" fmla="*/ 285885 w 607517"/>
              <a:gd name="connsiteY21" fmla="*/ 289529 h 542789"/>
              <a:gd name="connsiteX22" fmla="*/ 37893 w 607517"/>
              <a:gd name="connsiteY22" fmla="*/ 289529 h 542789"/>
              <a:gd name="connsiteX23" fmla="*/ 36120 w 607517"/>
              <a:gd name="connsiteY23" fmla="*/ 288250 h 542789"/>
              <a:gd name="connsiteX24" fmla="*/ 36514 w 607517"/>
              <a:gd name="connsiteY24" fmla="*/ 286185 h 542789"/>
              <a:gd name="connsiteX25" fmla="*/ 64200 w 607517"/>
              <a:gd name="connsiteY25" fmla="*/ 257957 h 542789"/>
              <a:gd name="connsiteX26" fmla="*/ 64298 w 607517"/>
              <a:gd name="connsiteY26" fmla="*/ 257760 h 542789"/>
              <a:gd name="connsiteX27" fmla="*/ 77797 w 607517"/>
              <a:gd name="connsiteY27" fmla="*/ 246646 h 542789"/>
              <a:gd name="connsiteX28" fmla="*/ 77797 w 607517"/>
              <a:gd name="connsiteY28" fmla="*/ 240155 h 542789"/>
              <a:gd name="connsiteX29" fmla="*/ 78683 w 607517"/>
              <a:gd name="connsiteY29" fmla="*/ 238581 h 542789"/>
              <a:gd name="connsiteX30" fmla="*/ 99275 w 607517"/>
              <a:gd name="connsiteY30" fmla="*/ 224221 h 542789"/>
              <a:gd name="connsiteX31" fmla="*/ 100458 w 607517"/>
              <a:gd name="connsiteY31" fmla="*/ 223828 h 542789"/>
              <a:gd name="connsiteX32" fmla="*/ 119375 w 607517"/>
              <a:gd name="connsiteY32" fmla="*/ 224516 h 542789"/>
              <a:gd name="connsiteX33" fmla="*/ 134055 w 607517"/>
              <a:gd name="connsiteY33" fmla="*/ 213599 h 542789"/>
              <a:gd name="connsiteX34" fmla="*/ 135829 w 607517"/>
              <a:gd name="connsiteY34" fmla="*/ 213304 h 542789"/>
              <a:gd name="connsiteX35" fmla="*/ 524063 w 607517"/>
              <a:gd name="connsiteY35" fmla="*/ 120833 h 542789"/>
              <a:gd name="connsiteX36" fmla="*/ 529678 w 607517"/>
              <a:gd name="connsiteY36" fmla="*/ 121423 h 542789"/>
              <a:gd name="connsiteX37" fmla="*/ 532731 w 607517"/>
              <a:gd name="connsiteY37" fmla="*/ 126243 h 542789"/>
              <a:gd name="connsiteX38" fmla="*/ 555979 w 607517"/>
              <a:gd name="connsiteY38" fmla="*/ 321287 h 542789"/>
              <a:gd name="connsiteX39" fmla="*/ 606316 w 607517"/>
              <a:gd name="connsiteY39" fmla="*/ 501184 h 542789"/>
              <a:gd name="connsiteX40" fmla="*/ 583561 w 607517"/>
              <a:gd name="connsiteY40" fmla="*/ 541510 h 542789"/>
              <a:gd name="connsiteX41" fmla="*/ 574695 w 607517"/>
              <a:gd name="connsiteY41" fmla="*/ 542789 h 542789"/>
              <a:gd name="connsiteX42" fmla="*/ 543075 w 607517"/>
              <a:gd name="connsiteY42" fmla="*/ 518790 h 542789"/>
              <a:gd name="connsiteX43" fmla="*/ 496875 w 607517"/>
              <a:gd name="connsiteY43" fmla="*/ 353942 h 542789"/>
              <a:gd name="connsiteX44" fmla="*/ 496382 w 607517"/>
              <a:gd name="connsiteY44" fmla="*/ 353942 h 542789"/>
              <a:gd name="connsiteX45" fmla="*/ 444075 w 607517"/>
              <a:gd name="connsiteY45" fmla="*/ 403022 h 542789"/>
              <a:gd name="connsiteX46" fmla="*/ 475006 w 607517"/>
              <a:gd name="connsiteY46" fmla="*/ 500003 h 542789"/>
              <a:gd name="connsiteX47" fmla="*/ 453728 w 607517"/>
              <a:gd name="connsiteY47" fmla="*/ 541215 h 542789"/>
              <a:gd name="connsiteX48" fmla="*/ 443779 w 607517"/>
              <a:gd name="connsiteY48" fmla="*/ 542789 h 542789"/>
              <a:gd name="connsiteX49" fmla="*/ 412454 w 607517"/>
              <a:gd name="connsiteY49" fmla="*/ 519970 h 542789"/>
              <a:gd name="connsiteX50" fmla="*/ 375218 w 607517"/>
              <a:gd name="connsiteY50" fmla="*/ 403219 h 542789"/>
              <a:gd name="connsiteX51" fmla="*/ 383985 w 607517"/>
              <a:gd name="connsiteY51" fmla="*/ 369384 h 542789"/>
              <a:gd name="connsiteX52" fmla="*/ 427328 w 607517"/>
              <a:gd name="connsiteY52" fmla="*/ 328762 h 542789"/>
              <a:gd name="connsiteX53" fmla="*/ 436095 w 607517"/>
              <a:gd name="connsiteY53" fmla="*/ 228338 h 542789"/>
              <a:gd name="connsiteX54" fmla="*/ 374528 w 607517"/>
              <a:gd name="connsiteY54" fmla="*/ 288140 h 542789"/>
              <a:gd name="connsiteX55" fmla="*/ 356206 w 607517"/>
              <a:gd name="connsiteY55" fmla="*/ 295517 h 542789"/>
              <a:gd name="connsiteX56" fmla="*/ 347143 w 607517"/>
              <a:gd name="connsiteY56" fmla="*/ 293943 h 542789"/>
              <a:gd name="connsiteX57" fmla="*/ 313257 w 607517"/>
              <a:gd name="connsiteY57" fmla="*/ 322664 h 542789"/>
              <a:gd name="connsiteX58" fmla="*/ 268633 w 607517"/>
              <a:gd name="connsiteY58" fmla="*/ 461250 h 542789"/>
              <a:gd name="connsiteX59" fmla="*/ 279075 w 607517"/>
              <a:gd name="connsiteY59" fmla="*/ 505708 h 542789"/>
              <a:gd name="connsiteX60" fmla="*/ 274346 w 607517"/>
              <a:gd name="connsiteY60" fmla="*/ 518101 h 542789"/>
              <a:gd name="connsiteX61" fmla="*/ 267549 w 607517"/>
              <a:gd name="connsiteY61" fmla="*/ 520167 h 542789"/>
              <a:gd name="connsiteX62" fmla="*/ 261048 w 607517"/>
              <a:gd name="connsiteY62" fmla="*/ 518199 h 542789"/>
              <a:gd name="connsiteX63" fmla="*/ 226373 w 607517"/>
              <a:gd name="connsiteY63" fmla="*/ 495184 h 542789"/>
              <a:gd name="connsiteX64" fmla="*/ 156728 w 607517"/>
              <a:gd name="connsiteY64" fmla="*/ 495184 h 542789"/>
              <a:gd name="connsiteX65" fmla="*/ 109051 w 607517"/>
              <a:gd name="connsiteY65" fmla="*/ 532461 h 542789"/>
              <a:gd name="connsiteX66" fmla="*/ 59896 w 607517"/>
              <a:gd name="connsiteY66" fmla="*/ 483381 h 542789"/>
              <a:gd name="connsiteX67" fmla="*/ 77036 w 607517"/>
              <a:gd name="connsiteY67" fmla="*/ 446103 h 542789"/>
              <a:gd name="connsiteX68" fmla="*/ 1776 w 607517"/>
              <a:gd name="connsiteY68" fmla="*/ 323352 h 542789"/>
              <a:gd name="connsiteX69" fmla="*/ 1481 w 607517"/>
              <a:gd name="connsiteY69" fmla="*/ 311451 h 542789"/>
              <a:gd name="connsiteX70" fmla="*/ 11824 w 607517"/>
              <a:gd name="connsiteY70" fmla="*/ 305451 h 542789"/>
              <a:gd name="connsiteX71" fmla="*/ 297003 w 607517"/>
              <a:gd name="connsiteY71" fmla="*/ 305451 h 542789"/>
              <a:gd name="connsiteX72" fmla="*/ 330988 w 607517"/>
              <a:gd name="connsiteY72" fmla="*/ 276731 h 542789"/>
              <a:gd name="connsiteX73" fmla="*/ 337884 w 607517"/>
              <a:gd name="connsiteY73" fmla="*/ 250567 h 542789"/>
              <a:gd name="connsiteX74" fmla="*/ 436391 w 607517"/>
              <a:gd name="connsiteY74" fmla="*/ 154865 h 542789"/>
              <a:gd name="connsiteX75" fmla="*/ 445651 w 607517"/>
              <a:gd name="connsiteY75" fmla="*/ 149062 h 542789"/>
              <a:gd name="connsiteX76" fmla="*/ 524063 w 607517"/>
              <a:gd name="connsiteY76" fmla="*/ 120833 h 542789"/>
              <a:gd name="connsiteX77" fmla="*/ 457910 w 607517"/>
              <a:gd name="connsiteY77" fmla="*/ 0 h 542789"/>
              <a:gd name="connsiteX78" fmla="*/ 522936 w 607517"/>
              <a:gd name="connsiteY78" fmla="*/ 64920 h 542789"/>
              <a:gd name="connsiteX79" fmla="*/ 457910 w 607517"/>
              <a:gd name="connsiteY79" fmla="*/ 129840 h 542789"/>
              <a:gd name="connsiteX80" fmla="*/ 392884 w 607517"/>
              <a:gd name="connsiteY80" fmla="*/ 64920 h 542789"/>
              <a:gd name="connsiteX81" fmla="*/ 457910 w 607517"/>
              <a:gd name="connsiteY81" fmla="*/ 0 h 54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607517" h="542789">
                <a:moveTo>
                  <a:pt x="109051" y="460463"/>
                </a:moveTo>
                <a:cubicBezTo>
                  <a:pt x="96442" y="460463"/>
                  <a:pt x="86197" y="470693"/>
                  <a:pt x="86197" y="483381"/>
                </a:cubicBezTo>
                <a:cubicBezTo>
                  <a:pt x="86197" y="495971"/>
                  <a:pt x="96442" y="506200"/>
                  <a:pt x="109051" y="506200"/>
                </a:cubicBezTo>
                <a:cubicBezTo>
                  <a:pt x="121660" y="506200"/>
                  <a:pt x="131905" y="495971"/>
                  <a:pt x="131905" y="483381"/>
                </a:cubicBezTo>
                <a:cubicBezTo>
                  <a:pt x="131905" y="470693"/>
                  <a:pt x="121660" y="460463"/>
                  <a:pt x="109051" y="460463"/>
                </a:cubicBezTo>
                <a:close/>
                <a:moveTo>
                  <a:pt x="135829" y="213304"/>
                </a:moveTo>
                <a:lnTo>
                  <a:pt x="152578" y="218713"/>
                </a:lnTo>
                <a:cubicBezTo>
                  <a:pt x="152578" y="218713"/>
                  <a:pt x="152677" y="218812"/>
                  <a:pt x="152775" y="218812"/>
                </a:cubicBezTo>
                <a:lnTo>
                  <a:pt x="172973" y="228647"/>
                </a:lnTo>
                <a:lnTo>
                  <a:pt x="196324" y="224910"/>
                </a:lnTo>
                <a:lnTo>
                  <a:pt x="216916" y="216058"/>
                </a:lnTo>
                <a:cubicBezTo>
                  <a:pt x="217507" y="215861"/>
                  <a:pt x="218296" y="215861"/>
                  <a:pt x="218887" y="216353"/>
                </a:cubicBezTo>
                <a:lnTo>
                  <a:pt x="241154" y="233270"/>
                </a:lnTo>
                <a:cubicBezTo>
                  <a:pt x="241548" y="233467"/>
                  <a:pt x="241745" y="233860"/>
                  <a:pt x="241844" y="234253"/>
                </a:cubicBezTo>
                <a:lnTo>
                  <a:pt x="245785" y="247433"/>
                </a:lnTo>
                <a:lnTo>
                  <a:pt x="249726" y="243105"/>
                </a:lnTo>
                <a:cubicBezTo>
                  <a:pt x="250415" y="242417"/>
                  <a:pt x="251401" y="242220"/>
                  <a:pt x="252287" y="242810"/>
                </a:cubicBezTo>
                <a:lnTo>
                  <a:pt x="269924" y="253826"/>
                </a:lnTo>
                <a:cubicBezTo>
                  <a:pt x="270219" y="254023"/>
                  <a:pt x="270416" y="254318"/>
                  <a:pt x="270613" y="254613"/>
                </a:cubicBezTo>
                <a:lnTo>
                  <a:pt x="287560" y="286578"/>
                </a:lnTo>
                <a:cubicBezTo>
                  <a:pt x="287954" y="287267"/>
                  <a:pt x="287954" y="287955"/>
                  <a:pt x="287560" y="288545"/>
                </a:cubicBezTo>
                <a:cubicBezTo>
                  <a:pt x="287166" y="289136"/>
                  <a:pt x="286575" y="289529"/>
                  <a:pt x="285885" y="289529"/>
                </a:cubicBezTo>
                <a:lnTo>
                  <a:pt x="37893" y="289529"/>
                </a:lnTo>
                <a:cubicBezTo>
                  <a:pt x="37105" y="289529"/>
                  <a:pt x="36415" y="289037"/>
                  <a:pt x="36120" y="288250"/>
                </a:cubicBezTo>
                <a:cubicBezTo>
                  <a:pt x="35824" y="287562"/>
                  <a:pt x="35923" y="286775"/>
                  <a:pt x="36514" y="286185"/>
                </a:cubicBezTo>
                <a:lnTo>
                  <a:pt x="64200" y="257957"/>
                </a:lnTo>
                <a:cubicBezTo>
                  <a:pt x="64200" y="257859"/>
                  <a:pt x="64298" y="257859"/>
                  <a:pt x="64298" y="257760"/>
                </a:cubicBezTo>
                <a:lnTo>
                  <a:pt x="77797" y="246646"/>
                </a:lnTo>
                <a:lnTo>
                  <a:pt x="77797" y="240155"/>
                </a:lnTo>
                <a:cubicBezTo>
                  <a:pt x="77797" y="239565"/>
                  <a:pt x="78191" y="238974"/>
                  <a:pt x="78683" y="238581"/>
                </a:cubicBezTo>
                <a:lnTo>
                  <a:pt x="99275" y="224221"/>
                </a:lnTo>
                <a:cubicBezTo>
                  <a:pt x="99669" y="223926"/>
                  <a:pt x="100064" y="223828"/>
                  <a:pt x="100458" y="223828"/>
                </a:cubicBezTo>
                <a:lnTo>
                  <a:pt x="119375" y="224516"/>
                </a:lnTo>
                <a:lnTo>
                  <a:pt x="134055" y="213599"/>
                </a:lnTo>
                <a:cubicBezTo>
                  <a:pt x="134548" y="213205"/>
                  <a:pt x="135238" y="213107"/>
                  <a:pt x="135829" y="213304"/>
                </a:cubicBezTo>
                <a:close/>
                <a:moveTo>
                  <a:pt x="524063" y="120833"/>
                </a:moveTo>
                <a:cubicBezTo>
                  <a:pt x="525934" y="120243"/>
                  <a:pt x="528003" y="120440"/>
                  <a:pt x="529678" y="121423"/>
                </a:cubicBezTo>
                <a:cubicBezTo>
                  <a:pt x="531352" y="122505"/>
                  <a:pt x="532534" y="124276"/>
                  <a:pt x="532731" y="126243"/>
                </a:cubicBezTo>
                <a:lnTo>
                  <a:pt x="555979" y="321287"/>
                </a:lnTo>
                <a:lnTo>
                  <a:pt x="606316" y="501184"/>
                </a:lnTo>
                <a:cubicBezTo>
                  <a:pt x="611143" y="518593"/>
                  <a:pt x="600997" y="536691"/>
                  <a:pt x="583561" y="541510"/>
                </a:cubicBezTo>
                <a:cubicBezTo>
                  <a:pt x="580606" y="542396"/>
                  <a:pt x="577552" y="542789"/>
                  <a:pt x="574695" y="542789"/>
                </a:cubicBezTo>
                <a:cubicBezTo>
                  <a:pt x="560313" y="542789"/>
                  <a:pt x="547113" y="533248"/>
                  <a:pt x="543075" y="518790"/>
                </a:cubicBezTo>
                <a:lnTo>
                  <a:pt x="496875" y="353942"/>
                </a:lnTo>
                <a:lnTo>
                  <a:pt x="496382" y="353942"/>
                </a:lnTo>
                <a:lnTo>
                  <a:pt x="444075" y="403022"/>
                </a:lnTo>
                <a:lnTo>
                  <a:pt x="475006" y="500003"/>
                </a:lnTo>
                <a:cubicBezTo>
                  <a:pt x="480522" y="517314"/>
                  <a:pt x="470967" y="535707"/>
                  <a:pt x="453728" y="541215"/>
                </a:cubicBezTo>
                <a:cubicBezTo>
                  <a:pt x="450379" y="542297"/>
                  <a:pt x="447030" y="542789"/>
                  <a:pt x="443779" y="542789"/>
                </a:cubicBezTo>
                <a:cubicBezTo>
                  <a:pt x="429791" y="542789"/>
                  <a:pt x="416887" y="533838"/>
                  <a:pt x="412454" y="519970"/>
                </a:cubicBezTo>
                <a:lnTo>
                  <a:pt x="375218" y="403219"/>
                </a:lnTo>
                <a:cubicBezTo>
                  <a:pt x="371376" y="391219"/>
                  <a:pt x="374824" y="378039"/>
                  <a:pt x="383985" y="369384"/>
                </a:cubicBezTo>
                <a:lnTo>
                  <a:pt x="427328" y="328762"/>
                </a:lnTo>
                <a:lnTo>
                  <a:pt x="436095" y="228338"/>
                </a:lnTo>
                <a:lnTo>
                  <a:pt x="374528" y="288140"/>
                </a:lnTo>
                <a:cubicBezTo>
                  <a:pt x="369406" y="293058"/>
                  <a:pt x="362806" y="295517"/>
                  <a:pt x="356206" y="295517"/>
                </a:cubicBezTo>
                <a:cubicBezTo>
                  <a:pt x="353152" y="295517"/>
                  <a:pt x="350099" y="295025"/>
                  <a:pt x="347143" y="293943"/>
                </a:cubicBezTo>
                <a:lnTo>
                  <a:pt x="313257" y="322664"/>
                </a:lnTo>
                <a:lnTo>
                  <a:pt x="268633" y="461250"/>
                </a:lnTo>
                <a:lnTo>
                  <a:pt x="279075" y="505708"/>
                </a:lnTo>
                <a:cubicBezTo>
                  <a:pt x="280158" y="510429"/>
                  <a:pt x="278287" y="515347"/>
                  <a:pt x="274346" y="518101"/>
                </a:cubicBezTo>
                <a:cubicBezTo>
                  <a:pt x="272278" y="519478"/>
                  <a:pt x="269913" y="520167"/>
                  <a:pt x="267549" y="520167"/>
                </a:cubicBezTo>
                <a:cubicBezTo>
                  <a:pt x="265284" y="520167"/>
                  <a:pt x="263018" y="519577"/>
                  <a:pt x="261048" y="518199"/>
                </a:cubicBezTo>
                <a:cubicBezTo>
                  <a:pt x="261048" y="518199"/>
                  <a:pt x="226570" y="495282"/>
                  <a:pt x="226373" y="495184"/>
                </a:cubicBezTo>
                <a:lnTo>
                  <a:pt x="156728" y="495184"/>
                </a:lnTo>
                <a:cubicBezTo>
                  <a:pt x="151409" y="516527"/>
                  <a:pt x="132102" y="532461"/>
                  <a:pt x="109051" y="532461"/>
                </a:cubicBezTo>
                <a:cubicBezTo>
                  <a:pt x="81961" y="532461"/>
                  <a:pt x="59896" y="510429"/>
                  <a:pt x="59896" y="483381"/>
                </a:cubicBezTo>
                <a:cubicBezTo>
                  <a:pt x="59896" y="468529"/>
                  <a:pt x="66496" y="455152"/>
                  <a:pt x="77036" y="446103"/>
                </a:cubicBezTo>
                <a:lnTo>
                  <a:pt x="1776" y="323352"/>
                </a:lnTo>
                <a:cubicBezTo>
                  <a:pt x="-490" y="319713"/>
                  <a:pt x="-588" y="315189"/>
                  <a:pt x="1481" y="311451"/>
                </a:cubicBezTo>
                <a:cubicBezTo>
                  <a:pt x="3648" y="307713"/>
                  <a:pt x="7588" y="305451"/>
                  <a:pt x="11824" y="305451"/>
                </a:cubicBezTo>
                <a:lnTo>
                  <a:pt x="297003" y="305451"/>
                </a:lnTo>
                <a:lnTo>
                  <a:pt x="330988" y="276731"/>
                </a:lnTo>
                <a:cubicBezTo>
                  <a:pt x="328427" y="267682"/>
                  <a:pt x="330693" y="257551"/>
                  <a:pt x="337884" y="250567"/>
                </a:cubicBezTo>
                <a:lnTo>
                  <a:pt x="436391" y="154865"/>
                </a:lnTo>
                <a:cubicBezTo>
                  <a:pt x="439149" y="152209"/>
                  <a:pt x="442301" y="150341"/>
                  <a:pt x="445651" y="149062"/>
                </a:cubicBezTo>
                <a:cubicBezTo>
                  <a:pt x="446045" y="148865"/>
                  <a:pt x="524063" y="120833"/>
                  <a:pt x="524063" y="120833"/>
                </a:cubicBezTo>
                <a:close/>
                <a:moveTo>
                  <a:pt x="457910" y="0"/>
                </a:moveTo>
                <a:cubicBezTo>
                  <a:pt x="493823" y="0"/>
                  <a:pt x="522936" y="29066"/>
                  <a:pt x="522936" y="64920"/>
                </a:cubicBezTo>
                <a:cubicBezTo>
                  <a:pt x="522936" y="100774"/>
                  <a:pt x="493823" y="129840"/>
                  <a:pt x="457910" y="129840"/>
                </a:cubicBezTo>
                <a:cubicBezTo>
                  <a:pt x="421997" y="129840"/>
                  <a:pt x="392884" y="100774"/>
                  <a:pt x="392884" y="64920"/>
                </a:cubicBezTo>
                <a:cubicBezTo>
                  <a:pt x="392884" y="29066"/>
                  <a:pt x="421997" y="0"/>
                  <a:pt x="4579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任意多边形: 形状 73"/>
          <p:cNvSpPr/>
          <p:nvPr/>
        </p:nvSpPr>
        <p:spPr>
          <a:xfrm>
            <a:off x="1876044" y="1531107"/>
            <a:ext cx="287759" cy="452208"/>
          </a:xfrm>
          <a:custGeom>
            <a:avLst/>
            <a:gdLst>
              <a:gd name="connsiteX0" fmla="*/ 183648 w 381547"/>
              <a:gd name="connsiteY0" fmla="*/ 562808 h 599594"/>
              <a:gd name="connsiteX1" fmla="*/ 184993 w 381547"/>
              <a:gd name="connsiteY1" fmla="*/ 570863 h 599594"/>
              <a:gd name="connsiteX2" fmla="*/ 179077 w 381547"/>
              <a:gd name="connsiteY2" fmla="*/ 576502 h 599594"/>
              <a:gd name="connsiteX3" fmla="*/ 187144 w 381547"/>
              <a:gd name="connsiteY3" fmla="*/ 577576 h 599594"/>
              <a:gd name="connsiteX4" fmla="*/ 190639 w 381547"/>
              <a:gd name="connsiteY4" fmla="*/ 584826 h 599594"/>
              <a:gd name="connsiteX5" fmla="*/ 194403 w 381547"/>
              <a:gd name="connsiteY5" fmla="*/ 577576 h 599594"/>
              <a:gd name="connsiteX6" fmla="*/ 202470 w 381547"/>
              <a:gd name="connsiteY6" fmla="*/ 576502 h 599594"/>
              <a:gd name="connsiteX7" fmla="*/ 196555 w 381547"/>
              <a:gd name="connsiteY7" fmla="*/ 570863 h 599594"/>
              <a:gd name="connsiteX8" fmla="*/ 197899 w 381547"/>
              <a:gd name="connsiteY8" fmla="*/ 562808 h 599594"/>
              <a:gd name="connsiteX9" fmla="*/ 190639 w 381547"/>
              <a:gd name="connsiteY9" fmla="*/ 566567 h 599594"/>
              <a:gd name="connsiteX10" fmla="*/ 266196 w 381547"/>
              <a:gd name="connsiteY10" fmla="*/ 540789 h 599594"/>
              <a:gd name="connsiteX11" fmla="*/ 261893 w 381547"/>
              <a:gd name="connsiteY11" fmla="*/ 547502 h 599594"/>
              <a:gd name="connsiteX12" fmla="*/ 253827 w 381547"/>
              <a:gd name="connsiteY12" fmla="*/ 548039 h 599594"/>
              <a:gd name="connsiteX13" fmla="*/ 258936 w 381547"/>
              <a:gd name="connsiteY13" fmla="*/ 554215 h 599594"/>
              <a:gd name="connsiteX14" fmla="*/ 256785 w 381547"/>
              <a:gd name="connsiteY14" fmla="*/ 562002 h 599594"/>
              <a:gd name="connsiteX15" fmla="*/ 264313 w 381547"/>
              <a:gd name="connsiteY15" fmla="*/ 559048 h 599594"/>
              <a:gd name="connsiteX16" fmla="*/ 271036 w 381547"/>
              <a:gd name="connsiteY16" fmla="*/ 563345 h 599594"/>
              <a:gd name="connsiteX17" fmla="*/ 270498 w 381547"/>
              <a:gd name="connsiteY17" fmla="*/ 555289 h 599594"/>
              <a:gd name="connsiteX18" fmla="*/ 276951 w 381547"/>
              <a:gd name="connsiteY18" fmla="*/ 550187 h 599594"/>
              <a:gd name="connsiteX19" fmla="*/ 269153 w 381547"/>
              <a:gd name="connsiteY19" fmla="*/ 548308 h 599594"/>
              <a:gd name="connsiteX20" fmla="*/ 115351 w 381547"/>
              <a:gd name="connsiteY20" fmla="*/ 540789 h 599594"/>
              <a:gd name="connsiteX21" fmla="*/ 112394 w 381547"/>
              <a:gd name="connsiteY21" fmla="*/ 548308 h 599594"/>
              <a:gd name="connsiteX22" fmla="*/ 104596 w 381547"/>
              <a:gd name="connsiteY22" fmla="*/ 550187 h 599594"/>
              <a:gd name="connsiteX23" fmla="*/ 111049 w 381547"/>
              <a:gd name="connsiteY23" fmla="*/ 555289 h 599594"/>
              <a:gd name="connsiteX24" fmla="*/ 110512 w 381547"/>
              <a:gd name="connsiteY24" fmla="*/ 563345 h 599594"/>
              <a:gd name="connsiteX25" fmla="*/ 117234 w 381547"/>
              <a:gd name="connsiteY25" fmla="*/ 559048 h 599594"/>
              <a:gd name="connsiteX26" fmla="*/ 124762 w 381547"/>
              <a:gd name="connsiteY26" fmla="*/ 562002 h 599594"/>
              <a:gd name="connsiteX27" fmla="*/ 122611 w 381547"/>
              <a:gd name="connsiteY27" fmla="*/ 553947 h 599594"/>
              <a:gd name="connsiteX28" fmla="*/ 127720 w 381547"/>
              <a:gd name="connsiteY28" fmla="*/ 548039 h 599594"/>
              <a:gd name="connsiteX29" fmla="*/ 119654 w 381547"/>
              <a:gd name="connsiteY29" fmla="*/ 547502 h 599594"/>
              <a:gd name="connsiteX30" fmla="*/ 190675 w 381547"/>
              <a:gd name="connsiteY30" fmla="*/ 524936 h 599594"/>
              <a:gd name="connsiteX31" fmla="*/ 202503 w 381547"/>
              <a:gd name="connsiteY31" fmla="*/ 546388 h 599594"/>
              <a:gd name="connsiteX32" fmla="*/ 192556 w 381547"/>
              <a:gd name="connsiteY32" fmla="*/ 537807 h 599594"/>
              <a:gd name="connsiteX33" fmla="*/ 190675 w 381547"/>
              <a:gd name="connsiteY33" fmla="*/ 532981 h 599594"/>
              <a:gd name="connsiteX34" fmla="*/ 189062 w 381547"/>
              <a:gd name="connsiteY34" fmla="*/ 537807 h 599594"/>
              <a:gd name="connsiteX35" fmla="*/ 179115 w 381547"/>
              <a:gd name="connsiteY35" fmla="*/ 546388 h 599594"/>
              <a:gd name="connsiteX36" fmla="*/ 190675 w 381547"/>
              <a:gd name="connsiteY36" fmla="*/ 524936 h 599594"/>
              <a:gd name="connsiteX37" fmla="*/ 217009 w 381547"/>
              <a:gd name="connsiteY37" fmla="*/ 513945 h 599594"/>
              <a:gd name="connsiteX38" fmla="*/ 238511 w 381547"/>
              <a:gd name="connsiteY38" fmla="*/ 529229 h 599594"/>
              <a:gd name="connsiteX39" fmla="*/ 212439 w 381547"/>
              <a:gd name="connsiteY39" fmla="*/ 532185 h 599594"/>
              <a:gd name="connsiteX40" fmla="*/ 190668 w 381547"/>
              <a:gd name="connsiteY40" fmla="*/ 517405 h 599594"/>
              <a:gd name="connsiteX41" fmla="*/ 217009 w 381547"/>
              <a:gd name="connsiteY41" fmla="*/ 513945 h 599594"/>
              <a:gd name="connsiteX42" fmla="*/ 164531 w 381547"/>
              <a:gd name="connsiteY42" fmla="*/ 513945 h 599594"/>
              <a:gd name="connsiteX43" fmla="*/ 190668 w 381547"/>
              <a:gd name="connsiteY43" fmla="*/ 517405 h 599594"/>
              <a:gd name="connsiteX44" fmla="*/ 169139 w 381547"/>
              <a:gd name="connsiteY44" fmla="*/ 532185 h 599594"/>
              <a:gd name="connsiteX45" fmla="*/ 143036 w 381547"/>
              <a:gd name="connsiteY45" fmla="*/ 529229 h 599594"/>
              <a:gd name="connsiteX46" fmla="*/ 164531 w 381547"/>
              <a:gd name="connsiteY46" fmla="*/ 513945 h 599594"/>
              <a:gd name="connsiteX47" fmla="*/ 244162 w 381547"/>
              <a:gd name="connsiteY47" fmla="*/ 499670 h 599594"/>
              <a:gd name="connsiteX48" fmla="*/ 269419 w 381547"/>
              <a:gd name="connsiteY48" fmla="*/ 507196 h 599594"/>
              <a:gd name="connsiteX49" fmla="*/ 245774 w 381547"/>
              <a:gd name="connsiteY49" fmla="*/ 518485 h 599594"/>
              <a:gd name="connsiteX50" fmla="*/ 220517 w 381547"/>
              <a:gd name="connsiteY50" fmla="*/ 511496 h 599594"/>
              <a:gd name="connsiteX51" fmla="*/ 244162 w 381547"/>
              <a:gd name="connsiteY51" fmla="*/ 499670 h 599594"/>
              <a:gd name="connsiteX52" fmla="*/ 137382 w 381547"/>
              <a:gd name="connsiteY52" fmla="*/ 499670 h 599594"/>
              <a:gd name="connsiteX53" fmla="*/ 161101 w 381547"/>
              <a:gd name="connsiteY53" fmla="*/ 511496 h 599594"/>
              <a:gd name="connsiteX54" fmla="*/ 135531 w 381547"/>
              <a:gd name="connsiteY54" fmla="*/ 518485 h 599594"/>
              <a:gd name="connsiteX55" fmla="*/ 111846 w 381547"/>
              <a:gd name="connsiteY55" fmla="*/ 507196 h 599594"/>
              <a:gd name="connsiteX56" fmla="*/ 137382 w 381547"/>
              <a:gd name="connsiteY56" fmla="*/ 499670 h 599594"/>
              <a:gd name="connsiteX57" fmla="*/ 314326 w 381547"/>
              <a:gd name="connsiteY57" fmla="*/ 487355 h 599594"/>
              <a:gd name="connsiteX58" fmla="*/ 314057 w 381547"/>
              <a:gd name="connsiteY58" fmla="*/ 495410 h 599594"/>
              <a:gd name="connsiteX59" fmla="*/ 307066 w 381547"/>
              <a:gd name="connsiteY59" fmla="*/ 499975 h 599594"/>
              <a:gd name="connsiteX60" fmla="*/ 314864 w 381547"/>
              <a:gd name="connsiteY60" fmla="*/ 502660 h 599594"/>
              <a:gd name="connsiteX61" fmla="*/ 316746 w 381547"/>
              <a:gd name="connsiteY61" fmla="*/ 510447 h 599594"/>
              <a:gd name="connsiteX62" fmla="*/ 321855 w 381547"/>
              <a:gd name="connsiteY62" fmla="*/ 504271 h 599594"/>
              <a:gd name="connsiteX63" fmla="*/ 329921 w 381547"/>
              <a:gd name="connsiteY63" fmla="*/ 504808 h 599594"/>
              <a:gd name="connsiteX64" fmla="*/ 325350 w 381547"/>
              <a:gd name="connsiteY64" fmla="*/ 497827 h 599594"/>
              <a:gd name="connsiteX65" fmla="*/ 328308 w 381547"/>
              <a:gd name="connsiteY65" fmla="*/ 490309 h 599594"/>
              <a:gd name="connsiteX66" fmla="*/ 320510 w 381547"/>
              <a:gd name="connsiteY66" fmla="*/ 492725 h 599594"/>
              <a:gd name="connsiteX67" fmla="*/ 67221 w 381547"/>
              <a:gd name="connsiteY67" fmla="*/ 487355 h 599594"/>
              <a:gd name="connsiteX68" fmla="*/ 61037 w 381547"/>
              <a:gd name="connsiteY68" fmla="*/ 492725 h 599594"/>
              <a:gd name="connsiteX69" fmla="*/ 52970 w 381547"/>
              <a:gd name="connsiteY69" fmla="*/ 490309 h 599594"/>
              <a:gd name="connsiteX70" fmla="*/ 56197 w 381547"/>
              <a:gd name="connsiteY70" fmla="*/ 497827 h 599594"/>
              <a:gd name="connsiteX71" fmla="*/ 51626 w 381547"/>
              <a:gd name="connsiteY71" fmla="*/ 504808 h 599594"/>
              <a:gd name="connsiteX72" fmla="*/ 59692 w 381547"/>
              <a:gd name="connsiteY72" fmla="*/ 504271 h 599594"/>
              <a:gd name="connsiteX73" fmla="*/ 64801 w 381547"/>
              <a:gd name="connsiteY73" fmla="*/ 510447 h 599594"/>
              <a:gd name="connsiteX74" fmla="*/ 66683 w 381547"/>
              <a:gd name="connsiteY74" fmla="*/ 502660 h 599594"/>
              <a:gd name="connsiteX75" fmla="*/ 74212 w 381547"/>
              <a:gd name="connsiteY75" fmla="*/ 499975 h 599594"/>
              <a:gd name="connsiteX76" fmla="*/ 67490 w 381547"/>
              <a:gd name="connsiteY76" fmla="*/ 495410 h 599594"/>
              <a:gd name="connsiteX77" fmla="*/ 291788 w 381547"/>
              <a:gd name="connsiteY77" fmla="*/ 476055 h 599594"/>
              <a:gd name="connsiteX78" fmla="*/ 272947 w 381547"/>
              <a:gd name="connsiteY78" fmla="*/ 494306 h 599594"/>
              <a:gd name="connsiteX79" fmla="*/ 246838 w 381547"/>
              <a:gd name="connsiteY79" fmla="*/ 495917 h 599594"/>
              <a:gd name="connsiteX80" fmla="*/ 291788 w 381547"/>
              <a:gd name="connsiteY80" fmla="*/ 476055 h 599594"/>
              <a:gd name="connsiteX81" fmla="*/ 89830 w 381547"/>
              <a:gd name="connsiteY81" fmla="*/ 476055 h 599594"/>
              <a:gd name="connsiteX82" fmla="*/ 134710 w 381547"/>
              <a:gd name="connsiteY82" fmla="*/ 495917 h 599594"/>
              <a:gd name="connsiteX83" fmla="*/ 108642 w 381547"/>
              <a:gd name="connsiteY83" fmla="*/ 494306 h 599594"/>
              <a:gd name="connsiteX84" fmla="*/ 89830 w 381547"/>
              <a:gd name="connsiteY84" fmla="*/ 476055 h 599594"/>
              <a:gd name="connsiteX85" fmla="*/ 302514 w 381547"/>
              <a:gd name="connsiteY85" fmla="*/ 439524 h 599594"/>
              <a:gd name="connsiteX86" fmla="*/ 290943 w 381547"/>
              <a:gd name="connsiteY86" fmla="*/ 462882 h 599594"/>
              <a:gd name="connsiteX87" fmla="*/ 266455 w 381547"/>
              <a:gd name="connsiteY87" fmla="*/ 472815 h 599594"/>
              <a:gd name="connsiteX88" fmla="*/ 302514 w 381547"/>
              <a:gd name="connsiteY88" fmla="*/ 439524 h 599594"/>
              <a:gd name="connsiteX89" fmla="*/ 79033 w 381547"/>
              <a:gd name="connsiteY89" fmla="*/ 439524 h 599594"/>
              <a:gd name="connsiteX90" fmla="*/ 114810 w 381547"/>
              <a:gd name="connsiteY90" fmla="*/ 472815 h 599594"/>
              <a:gd name="connsiteX91" fmla="*/ 90600 w 381547"/>
              <a:gd name="connsiteY91" fmla="*/ 462882 h 599594"/>
              <a:gd name="connsiteX92" fmla="*/ 79033 w 381547"/>
              <a:gd name="connsiteY92" fmla="*/ 439524 h 599594"/>
              <a:gd name="connsiteX93" fmla="*/ 38450 w 381547"/>
              <a:gd name="connsiteY93" fmla="*/ 412976 h 599594"/>
              <a:gd name="connsiteX94" fmla="*/ 37375 w 381547"/>
              <a:gd name="connsiteY94" fmla="*/ 420763 h 599594"/>
              <a:gd name="connsiteX95" fmla="*/ 30115 w 381547"/>
              <a:gd name="connsiteY95" fmla="*/ 424522 h 599594"/>
              <a:gd name="connsiteX96" fmla="*/ 37375 w 381547"/>
              <a:gd name="connsiteY96" fmla="*/ 428013 h 599594"/>
              <a:gd name="connsiteX97" fmla="*/ 38450 w 381547"/>
              <a:gd name="connsiteY97" fmla="*/ 436069 h 599594"/>
              <a:gd name="connsiteX98" fmla="*/ 44097 w 381547"/>
              <a:gd name="connsiteY98" fmla="*/ 430161 h 599594"/>
              <a:gd name="connsiteX99" fmla="*/ 52164 w 381547"/>
              <a:gd name="connsiteY99" fmla="*/ 431772 h 599594"/>
              <a:gd name="connsiteX100" fmla="*/ 48399 w 381547"/>
              <a:gd name="connsiteY100" fmla="*/ 424522 h 599594"/>
              <a:gd name="connsiteX101" fmla="*/ 52164 w 381547"/>
              <a:gd name="connsiteY101" fmla="*/ 417272 h 599594"/>
              <a:gd name="connsiteX102" fmla="*/ 44097 w 381547"/>
              <a:gd name="connsiteY102" fmla="*/ 418615 h 599594"/>
              <a:gd name="connsiteX103" fmla="*/ 343097 w 381547"/>
              <a:gd name="connsiteY103" fmla="*/ 412708 h 599594"/>
              <a:gd name="connsiteX104" fmla="*/ 337450 w 381547"/>
              <a:gd name="connsiteY104" fmla="*/ 418615 h 599594"/>
              <a:gd name="connsiteX105" fmla="*/ 329383 w 381547"/>
              <a:gd name="connsiteY105" fmla="*/ 417272 h 599594"/>
              <a:gd name="connsiteX106" fmla="*/ 333148 w 381547"/>
              <a:gd name="connsiteY106" fmla="*/ 424522 h 599594"/>
              <a:gd name="connsiteX107" fmla="*/ 329383 w 381547"/>
              <a:gd name="connsiteY107" fmla="*/ 431772 h 599594"/>
              <a:gd name="connsiteX108" fmla="*/ 337450 w 381547"/>
              <a:gd name="connsiteY108" fmla="*/ 430161 h 599594"/>
              <a:gd name="connsiteX109" fmla="*/ 343097 w 381547"/>
              <a:gd name="connsiteY109" fmla="*/ 436069 h 599594"/>
              <a:gd name="connsiteX110" fmla="*/ 344172 w 381547"/>
              <a:gd name="connsiteY110" fmla="*/ 428013 h 599594"/>
              <a:gd name="connsiteX111" fmla="*/ 351432 w 381547"/>
              <a:gd name="connsiteY111" fmla="*/ 424522 h 599594"/>
              <a:gd name="connsiteX112" fmla="*/ 344172 w 381547"/>
              <a:gd name="connsiteY112" fmla="*/ 420763 h 599594"/>
              <a:gd name="connsiteX113" fmla="*/ 300897 w 381547"/>
              <a:gd name="connsiteY113" fmla="*/ 401446 h 599594"/>
              <a:gd name="connsiteX114" fmla="*/ 297402 w 381547"/>
              <a:gd name="connsiteY114" fmla="*/ 427465 h 599594"/>
              <a:gd name="connsiteX115" fmla="*/ 277774 w 381547"/>
              <a:gd name="connsiteY115" fmla="*/ 444632 h 599594"/>
              <a:gd name="connsiteX116" fmla="*/ 300897 w 381547"/>
              <a:gd name="connsiteY116" fmla="*/ 401446 h 599594"/>
              <a:gd name="connsiteX117" fmla="*/ 80650 w 381547"/>
              <a:gd name="connsiteY117" fmla="*/ 401446 h 599594"/>
              <a:gd name="connsiteX118" fmla="*/ 103773 w 381547"/>
              <a:gd name="connsiteY118" fmla="*/ 444632 h 599594"/>
              <a:gd name="connsiteX119" fmla="*/ 84145 w 381547"/>
              <a:gd name="connsiteY119" fmla="*/ 427465 h 599594"/>
              <a:gd name="connsiteX120" fmla="*/ 80650 w 381547"/>
              <a:gd name="connsiteY120" fmla="*/ 401446 h 599594"/>
              <a:gd name="connsiteX121" fmla="*/ 286907 w 381547"/>
              <a:gd name="connsiteY121" fmla="*/ 365952 h 599594"/>
              <a:gd name="connsiteX122" fmla="*/ 292010 w 381547"/>
              <a:gd name="connsiteY122" fmla="*/ 391463 h 599594"/>
              <a:gd name="connsiteX123" fmla="*/ 279117 w 381547"/>
              <a:gd name="connsiteY123" fmla="*/ 414289 h 599594"/>
              <a:gd name="connsiteX124" fmla="*/ 286907 w 381547"/>
              <a:gd name="connsiteY124" fmla="*/ 365952 h 599594"/>
              <a:gd name="connsiteX125" fmla="*/ 94639 w 381547"/>
              <a:gd name="connsiteY125" fmla="*/ 365952 h 599594"/>
              <a:gd name="connsiteX126" fmla="*/ 102429 w 381547"/>
              <a:gd name="connsiteY126" fmla="*/ 414289 h 599594"/>
              <a:gd name="connsiteX127" fmla="*/ 89536 w 381547"/>
              <a:gd name="connsiteY127" fmla="*/ 391463 h 599594"/>
              <a:gd name="connsiteX128" fmla="*/ 94639 w 381547"/>
              <a:gd name="connsiteY128" fmla="*/ 365952 h 599594"/>
              <a:gd name="connsiteX129" fmla="*/ 316746 w 381547"/>
              <a:gd name="connsiteY129" fmla="*/ 338329 h 599594"/>
              <a:gd name="connsiteX130" fmla="*/ 314864 w 381547"/>
              <a:gd name="connsiteY130" fmla="*/ 346384 h 599594"/>
              <a:gd name="connsiteX131" fmla="*/ 307066 w 381547"/>
              <a:gd name="connsiteY131" fmla="*/ 349070 h 599594"/>
              <a:gd name="connsiteX132" fmla="*/ 314057 w 381547"/>
              <a:gd name="connsiteY132" fmla="*/ 353366 h 599594"/>
              <a:gd name="connsiteX133" fmla="*/ 314326 w 381547"/>
              <a:gd name="connsiteY133" fmla="*/ 361421 h 599594"/>
              <a:gd name="connsiteX134" fmla="*/ 320510 w 381547"/>
              <a:gd name="connsiteY134" fmla="*/ 356320 h 599594"/>
              <a:gd name="connsiteX135" fmla="*/ 328308 w 381547"/>
              <a:gd name="connsiteY135" fmla="*/ 358468 h 599594"/>
              <a:gd name="connsiteX136" fmla="*/ 325350 w 381547"/>
              <a:gd name="connsiteY136" fmla="*/ 350949 h 599594"/>
              <a:gd name="connsiteX137" fmla="*/ 329921 w 381547"/>
              <a:gd name="connsiteY137" fmla="*/ 344236 h 599594"/>
              <a:gd name="connsiteX138" fmla="*/ 321855 w 381547"/>
              <a:gd name="connsiteY138" fmla="*/ 344773 h 599594"/>
              <a:gd name="connsiteX139" fmla="*/ 64801 w 381547"/>
              <a:gd name="connsiteY139" fmla="*/ 338329 h 599594"/>
              <a:gd name="connsiteX140" fmla="*/ 59692 w 381547"/>
              <a:gd name="connsiteY140" fmla="*/ 344773 h 599594"/>
              <a:gd name="connsiteX141" fmla="*/ 51626 w 381547"/>
              <a:gd name="connsiteY141" fmla="*/ 344236 h 599594"/>
              <a:gd name="connsiteX142" fmla="*/ 56197 w 381547"/>
              <a:gd name="connsiteY142" fmla="*/ 350949 h 599594"/>
              <a:gd name="connsiteX143" fmla="*/ 52970 w 381547"/>
              <a:gd name="connsiteY143" fmla="*/ 358468 h 599594"/>
              <a:gd name="connsiteX144" fmla="*/ 61037 w 381547"/>
              <a:gd name="connsiteY144" fmla="*/ 356320 h 599594"/>
              <a:gd name="connsiteX145" fmla="*/ 67221 w 381547"/>
              <a:gd name="connsiteY145" fmla="*/ 361421 h 599594"/>
              <a:gd name="connsiteX146" fmla="*/ 67490 w 381547"/>
              <a:gd name="connsiteY146" fmla="*/ 353366 h 599594"/>
              <a:gd name="connsiteX147" fmla="*/ 74212 w 381547"/>
              <a:gd name="connsiteY147" fmla="*/ 349070 h 599594"/>
              <a:gd name="connsiteX148" fmla="*/ 66683 w 381547"/>
              <a:gd name="connsiteY148" fmla="*/ 346116 h 599594"/>
              <a:gd name="connsiteX149" fmla="*/ 197091 w 381547"/>
              <a:gd name="connsiteY149" fmla="*/ 334833 h 599594"/>
              <a:gd name="connsiteX150" fmla="*/ 207035 w 381547"/>
              <a:gd name="connsiteY150" fmla="*/ 334833 h 599594"/>
              <a:gd name="connsiteX151" fmla="*/ 207035 w 381547"/>
              <a:gd name="connsiteY151" fmla="*/ 445473 h 599594"/>
              <a:gd name="connsiteX152" fmla="*/ 207572 w 381547"/>
              <a:gd name="connsiteY152" fmla="*/ 454067 h 599594"/>
              <a:gd name="connsiteX153" fmla="*/ 210797 w 381547"/>
              <a:gd name="connsiteY153" fmla="*/ 457826 h 599594"/>
              <a:gd name="connsiteX154" fmla="*/ 219398 w 381547"/>
              <a:gd name="connsiteY154" fmla="*/ 458900 h 599594"/>
              <a:gd name="connsiteX155" fmla="*/ 233642 w 381547"/>
              <a:gd name="connsiteY155" fmla="*/ 458900 h 599594"/>
              <a:gd name="connsiteX156" fmla="*/ 233642 w 381547"/>
              <a:gd name="connsiteY156" fmla="*/ 478504 h 599594"/>
              <a:gd name="connsiteX157" fmla="*/ 146564 w 381547"/>
              <a:gd name="connsiteY157" fmla="*/ 478504 h 599594"/>
              <a:gd name="connsiteX158" fmla="*/ 146564 w 381547"/>
              <a:gd name="connsiteY158" fmla="*/ 458900 h 599594"/>
              <a:gd name="connsiteX159" fmla="*/ 160808 w 381547"/>
              <a:gd name="connsiteY159" fmla="*/ 458900 h 599594"/>
              <a:gd name="connsiteX160" fmla="*/ 170484 w 381547"/>
              <a:gd name="connsiteY160" fmla="*/ 457826 h 599594"/>
              <a:gd name="connsiteX161" fmla="*/ 173709 w 381547"/>
              <a:gd name="connsiteY161" fmla="*/ 454604 h 599594"/>
              <a:gd name="connsiteX162" fmla="*/ 174784 w 381547"/>
              <a:gd name="connsiteY162" fmla="*/ 445473 h 599594"/>
              <a:gd name="connsiteX163" fmla="*/ 174784 w 381547"/>
              <a:gd name="connsiteY163" fmla="*/ 366790 h 599594"/>
              <a:gd name="connsiteX164" fmla="*/ 146564 w 381547"/>
              <a:gd name="connsiteY164" fmla="*/ 366790 h 599594"/>
              <a:gd name="connsiteX165" fmla="*/ 146564 w 381547"/>
              <a:gd name="connsiteY165" fmla="*/ 346918 h 599594"/>
              <a:gd name="connsiteX166" fmla="*/ 165108 w 381547"/>
              <a:gd name="connsiteY166" fmla="*/ 344501 h 599594"/>
              <a:gd name="connsiteX167" fmla="*/ 185803 w 381547"/>
              <a:gd name="connsiteY167" fmla="*/ 339130 h 599594"/>
              <a:gd name="connsiteX168" fmla="*/ 197091 w 381547"/>
              <a:gd name="connsiteY168" fmla="*/ 334833 h 599594"/>
              <a:gd name="connsiteX169" fmla="*/ 190639 w 381547"/>
              <a:gd name="connsiteY169" fmla="*/ 299126 h 599594"/>
              <a:gd name="connsiteX170" fmla="*/ 65070 w 381547"/>
              <a:gd name="connsiteY170" fmla="*/ 424522 h 599594"/>
              <a:gd name="connsiteX171" fmla="*/ 190639 w 381547"/>
              <a:gd name="connsiteY171" fmla="*/ 549919 h 599594"/>
              <a:gd name="connsiteX172" fmla="*/ 316208 w 381547"/>
              <a:gd name="connsiteY172" fmla="*/ 424522 h 599594"/>
              <a:gd name="connsiteX173" fmla="*/ 190639 w 381547"/>
              <a:gd name="connsiteY173" fmla="*/ 299126 h 599594"/>
              <a:gd name="connsiteX174" fmla="*/ 271036 w 381547"/>
              <a:gd name="connsiteY174" fmla="*/ 285431 h 599594"/>
              <a:gd name="connsiteX175" fmla="*/ 264313 w 381547"/>
              <a:gd name="connsiteY175" fmla="*/ 289996 h 599594"/>
              <a:gd name="connsiteX176" fmla="*/ 256785 w 381547"/>
              <a:gd name="connsiteY176" fmla="*/ 287042 h 599594"/>
              <a:gd name="connsiteX177" fmla="*/ 258936 w 381547"/>
              <a:gd name="connsiteY177" fmla="*/ 294829 h 599594"/>
              <a:gd name="connsiteX178" fmla="*/ 253827 w 381547"/>
              <a:gd name="connsiteY178" fmla="*/ 301005 h 599594"/>
              <a:gd name="connsiteX179" fmla="*/ 261893 w 381547"/>
              <a:gd name="connsiteY179" fmla="*/ 301274 h 599594"/>
              <a:gd name="connsiteX180" fmla="*/ 266196 w 381547"/>
              <a:gd name="connsiteY180" fmla="*/ 308255 h 599594"/>
              <a:gd name="connsiteX181" fmla="*/ 269153 w 381547"/>
              <a:gd name="connsiteY181" fmla="*/ 300468 h 599594"/>
              <a:gd name="connsiteX182" fmla="*/ 276951 w 381547"/>
              <a:gd name="connsiteY182" fmla="*/ 298589 h 599594"/>
              <a:gd name="connsiteX183" fmla="*/ 270498 w 381547"/>
              <a:gd name="connsiteY183" fmla="*/ 293487 h 599594"/>
              <a:gd name="connsiteX184" fmla="*/ 110512 w 381547"/>
              <a:gd name="connsiteY184" fmla="*/ 285431 h 599594"/>
              <a:gd name="connsiteX185" fmla="*/ 111049 w 381547"/>
              <a:gd name="connsiteY185" fmla="*/ 293487 h 599594"/>
              <a:gd name="connsiteX186" fmla="*/ 104596 w 381547"/>
              <a:gd name="connsiteY186" fmla="*/ 298589 h 599594"/>
              <a:gd name="connsiteX187" fmla="*/ 112394 w 381547"/>
              <a:gd name="connsiteY187" fmla="*/ 300737 h 599594"/>
              <a:gd name="connsiteX188" fmla="*/ 115351 w 381547"/>
              <a:gd name="connsiteY188" fmla="*/ 308255 h 599594"/>
              <a:gd name="connsiteX189" fmla="*/ 119654 w 381547"/>
              <a:gd name="connsiteY189" fmla="*/ 301274 h 599594"/>
              <a:gd name="connsiteX190" fmla="*/ 127720 w 381547"/>
              <a:gd name="connsiteY190" fmla="*/ 301005 h 599594"/>
              <a:gd name="connsiteX191" fmla="*/ 122611 w 381547"/>
              <a:gd name="connsiteY191" fmla="*/ 294829 h 599594"/>
              <a:gd name="connsiteX192" fmla="*/ 124762 w 381547"/>
              <a:gd name="connsiteY192" fmla="*/ 287042 h 599594"/>
              <a:gd name="connsiteX193" fmla="*/ 117234 w 381547"/>
              <a:gd name="connsiteY193" fmla="*/ 289996 h 599594"/>
              <a:gd name="connsiteX194" fmla="*/ 190639 w 381547"/>
              <a:gd name="connsiteY194" fmla="*/ 263950 h 599594"/>
              <a:gd name="connsiteX195" fmla="*/ 187144 w 381547"/>
              <a:gd name="connsiteY195" fmla="*/ 271200 h 599594"/>
              <a:gd name="connsiteX196" fmla="*/ 179077 w 381547"/>
              <a:gd name="connsiteY196" fmla="*/ 272543 h 599594"/>
              <a:gd name="connsiteX197" fmla="*/ 184993 w 381547"/>
              <a:gd name="connsiteY197" fmla="*/ 278181 h 599594"/>
              <a:gd name="connsiteX198" fmla="*/ 183648 w 381547"/>
              <a:gd name="connsiteY198" fmla="*/ 285968 h 599594"/>
              <a:gd name="connsiteX199" fmla="*/ 190639 w 381547"/>
              <a:gd name="connsiteY199" fmla="*/ 282209 h 599594"/>
              <a:gd name="connsiteX200" fmla="*/ 197899 w 381547"/>
              <a:gd name="connsiteY200" fmla="*/ 285968 h 599594"/>
              <a:gd name="connsiteX201" fmla="*/ 196555 w 381547"/>
              <a:gd name="connsiteY201" fmla="*/ 278181 h 599594"/>
              <a:gd name="connsiteX202" fmla="*/ 202470 w 381547"/>
              <a:gd name="connsiteY202" fmla="*/ 272274 h 599594"/>
              <a:gd name="connsiteX203" fmla="*/ 194403 w 381547"/>
              <a:gd name="connsiteY203" fmla="*/ 271200 h 599594"/>
              <a:gd name="connsiteX204" fmla="*/ 0 w 381547"/>
              <a:gd name="connsiteY204" fmla="*/ 0 h 599594"/>
              <a:gd name="connsiteX205" fmla="*/ 125569 w 381547"/>
              <a:gd name="connsiteY205" fmla="*/ 0 h 599594"/>
              <a:gd name="connsiteX206" fmla="*/ 190639 w 381547"/>
              <a:gd name="connsiteY206" fmla="*/ 86999 h 599594"/>
              <a:gd name="connsiteX207" fmla="*/ 255978 w 381547"/>
              <a:gd name="connsiteY207" fmla="*/ 0 h 599594"/>
              <a:gd name="connsiteX208" fmla="*/ 381547 w 381547"/>
              <a:gd name="connsiteY208" fmla="*/ 0 h 599594"/>
              <a:gd name="connsiteX209" fmla="*/ 194403 w 381547"/>
              <a:gd name="connsiteY209" fmla="*/ 249182 h 599594"/>
              <a:gd name="connsiteX210" fmla="*/ 201394 w 381547"/>
              <a:gd name="connsiteY210" fmla="*/ 249987 h 599594"/>
              <a:gd name="connsiteX211" fmla="*/ 365952 w 381547"/>
              <a:gd name="connsiteY211" fmla="*/ 424522 h 599594"/>
              <a:gd name="connsiteX212" fmla="*/ 190639 w 381547"/>
              <a:gd name="connsiteY212" fmla="*/ 599594 h 599594"/>
              <a:gd name="connsiteX213" fmla="*/ 15326 w 381547"/>
              <a:gd name="connsiteY213" fmla="*/ 424522 h 599594"/>
              <a:gd name="connsiteX214" fmla="*/ 180153 w 381547"/>
              <a:gd name="connsiteY214" fmla="*/ 249987 h 599594"/>
              <a:gd name="connsiteX215" fmla="*/ 187144 w 381547"/>
              <a:gd name="connsiteY215" fmla="*/ 249182 h 59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381547" h="599594">
                <a:moveTo>
                  <a:pt x="183648" y="562808"/>
                </a:moveTo>
                <a:lnTo>
                  <a:pt x="184993" y="570863"/>
                </a:lnTo>
                <a:lnTo>
                  <a:pt x="179077" y="576502"/>
                </a:lnTo>
                <a:lnTo>
                  <a:pt x="187144" y="577576"/>
                </a:lnTo>
                <a:lnTo>
                  <a:pt x="190639" y="584826"/>
                </a:lnTo>
                <a:lnTo>
                  <a:pt x="194403" y="577576"/>
                </a:lnTo>
                <a:lnTo>
                  <a:pt x="202470" y="576502"/>
                </a:lnTo>
                <a:lnTo>
                  <a:pt x="196555" y="570863"/>
                </a:lnTo>
                <a:lnTo>
                  <a:pt x="197899" y="562808"/>
                </a:lnTo>
                <a:lnTo>
                  <a:pt x="190639" y="566567"/>
                </a:lnTo>
                <a:close/>
                <a:moveTo>
                  <a:pt x="266196" y="540789"/>
                </a:moveTo>
                <a:lnTo>
                  <a:pt x="261893" y="547502"/>
                </a:lnTo>
                <a:lnTo>
                  <a:pt x="253827" y="548039"/>
                </a:lnTo>
                <a:lnTo>
                  <a:pt x="258936" y="554215"/>
                </a:lnTo>
                <a:lnTo>
                  <a:pt x="256785" y="562002"/>
                </a:lnTo>
                <a:lnTo>
                  <a:pt x="264313" y="559048"/>
                </a:lnTo>
                <a:lnTo>
                  <a:pt x="271036" y="563345"/>
                </a:lnTo>
                <a:lnTo>
                  <a:pt x="270498" y="555289"/>
                </a:lnTo>
                <a:lnTo>
                  <a:pt x="276951" y="550187"/>
                </a:lnTo>
                <a:lnTo>
                  <a:pt x="269153" y="548308"/>
                </a:lnTo>
                <a:close/>
                <a:moveTo>
                  <a:pt x="115351" y="540789"/>
                </a:moveTo>
                <a:lnTo>
                  <a:pt x="112394" y="548308"/>
                </a:lnTo>
                <a:lnTo>
                  <a:pt x="104596" y="550187"/>
                </a:lnTo>
                <a:lnTo>
                  <a:pt x="111049" y="555289"/>
                </a:lnTo>
                <a:lnTo>
                  <a:pt x="110512" y="563345"/>
                </a:lnTo>
                <a:lnTo>
                  <a:pt x="117234" y="559048"/>
                </a:lnTo>
                <a:lnTo>
                  <a:pt x="124762" y="562002"/>
                </a:lnTo>
                <a:lnTo>
                  <a:pt x="122611" y="553947"/>
                </a:lnTo>
                <a:lnTo>
                  <a:pt x="127720" y="548039"/>
                </a:lnTo>
                <a:lnTo>
                  <a:pt x="119654" y="547502"/>
                </a:lnTo>
                <a:close/>
                <a:moveTo>
                  <a:pt x="190675" y="524936"/>
                </a:moveTo>
                <a:cubicBezTo>
                  <a:pt x="199546" y="527618"/>
                  <a:pt x="204922" y="537539"/>
                  <a:pt x="202503" y="546388"/>
                </a:cubicBezTo>
                <a:cubicBezTo>
                  <a:pt x="197664" y="545047"/>
                  <a:pt x="194976" y="542366"/>
                  <a:pt x="192556" y="537807"/>
                </a:cubicBezTo>
                <a:lnTo>
                  <a:pt x="190675" y="532981"/>
                </a:lnTo>
                <a:lnTo>
                  <a:pt x="189062" y="537807"/>
                </a:lnTo>
                <a:cubicBezTo>
                  <a:pt x="186642" y="542366"/>
                  <a:pt x="183954" y="545047"/>
                  <a:pt x="179115" y="546388"/>
                </a:cubicBezTo>
                <a:cubicBezTo>
                  <a:pt x="176696" y="537539"/>
                  <a:pt x="182072" y="527618"/>
                  <a:pt x="190675" y="524936"/>
                </a:cubicBezTo>
                <a:close/>
                <a:moveTo>
                  <a:pt x="217009" y="513945"/>
                </a:moveTo>
                <a:cubicBezTo>
                  <a:pt x="225744" y="516129"/>
                  <a:pt x="233673" y="521436"/>
                  <a:pt x="238511" y="529229"/>
                </a:cubicBezTo>
                <a:cubicBezTo>
                  <a:pt x="229641" y="534334"/>
                  <a:pt x="222384" y="534603"/>
                  <a:pt x="212439" y="532185"/>
                </a:cubicBezTo>
                <a:cubicBezTo>
                  <a:pt x="202494" y="529766"/>
                  <a:pt x="196044" y="526273"/>
                  <a:pt x="190668" y="517405"/>
                </a:cubicBezTo>
                <a:cubicBezTo>
                  <a:pt x="198731" y="512703"/>
                  <a:pt x="208273" y="511762"/>
                  <a:pt x="217009" y="513945"/>
                </a:cubicBezTo>
                <a:close/>
                <a:moveTo>
                  <a:pt x="164531" y="513945"/>
                </a:moveTo>
                <a:cubicBezTo>
                  <a:pt x="173243" y="511762"/>
                  <a:pt x="182729" y="512703"/>
                  <a:pt x="190668" y="517405"/>
                </a:cubicBezTo>
                <a:cubicBezTo>
                  <a:pt x="185555" y="526004"/>
                  <a:pt x="179096" y="529766"/>
                  <a:pt x="169139" y="532185"/>
                </a:cubicBezTo>
                <a:cubicBezTo>
                  <a:pt x="159182" y="534603"/>
                  <a:pt x="151917" y="534334"/>
                  <a:pt x="143036" y="529229"/>
                </a:cubicBezTo>
                <a:cubicBezTo>
                  <a:pt x="147880" y="521436"/>
                  <a:pt x="155819" y="516129"/>
                  <a:pt x="164531" y="513945"/>
                </a:cubicBezTo>
                <a:close/>
                <a:moveTo>
                  <a:pt x="244162" y="499670"/>
                </a:moveTo>
                <a:cubicBezTo>
                  <a:pt x="253096" y="498863"/>
                  <a:pt x="262299" y="501282"/>
                  <a:pt x="269419" y="507196"/>
                </a:cubicBezTo>
                <a:cubicBezTo>
                  <a:pt x="262970" y="514991"/>
                  <a:pt x="255984" y="517410"/>
                  <a:pt x="245774" y="518485"/>
                </a:cubicBezTo>
                <a:cubicBezTo>
                  <a:pt x="235832" y="519291"/>
                  <a:pt x="228578" y="517947"/>
                  <a:pt x="220517" y="511496"/>
                </a:cubicBezTo>
                <a:cubicBezTo>
                  <a:pt x="226563" y="504508"/>
                  <a:pt x="235228" y="500476"/>
                  <a:pt x="244162" y="499670"/>
                </a:cubicBezTo>
                <a:close/>
                <a:moveTo>
                  <a:pt x="137382" y="499670"/>
                </a:moveTo>
                <a:cubicBezTo>
                  <a:pt x="146365" y="500476"/>
                  <a:pt x="155045" y="504508"/>
                  <a:pt x="161101" y="511496"/>
                </a:cubicBezTo>
                <a:cubicBezTo>
                  <a:pt x="153026" y="517947"/>
                  <a:pt x="145759" y="519291"/>
                  <a:pt x="135531" y="518485"/>
                </a:cubicBezTo>
                <a:cubicBezTo>
                  <a:pt x="125573" y="517410"/>
                  <a:pt x="118575" y="514991"/>
                  <a:pt x="111846" y="507196"/>
                </a:cubicBezTo>
                <a:cubicBezTo>
                  <a:pt x="119113" y="501282"/>
                  <a:pt x="128399" y="498863"/>
                  <a:pt x="137382" y="499670"/>
                </a:cubicBezTo>
                <a:close/>
                <a:moveTo>
                  <a:pt x="314326" y="487355"/>
                </a:moveTo>
                <a:lnTo>
                  <a:pt x="314057" y="495410"/>
                </a:lnTo>
                <a:lnTo>
                  <a:pt x="307066" y="499975"/>
                </a:lnTo>
                <a:lnTo>
                  <a:pt x="314864" y="502660"/>
                </a:lnTo>
                <a:lnTo>
                  <a:pt x="316746" y="510447"/>
                </a:lnTo>
                <a:lnTo>
                  <a:pt x="321855" y="504271"/>
                </a:lnTo>
                <a:lnTo>
                  <a:pt x="329921" y="504808"/>
                </a:lnTo>
                <a:lnTo>
                  <a:pt x="325350" y="497827"/>
                </a:lnTo>
                <a:lnTo>
                  <a:pt x="328308" y="490309"/>
                </a:lnTo>
                <a:lnTo>
                  <a:pt x="320510" y="492725"/>
                </a:lnTo>
                <a:close/>
                <a:moveTo>
                  <a:pt x="67221" y="487355"/>
                </a:moveTo>
                <a:lnTo>
                  <a:pt x="61037" y="492725"/>
                </a:lnTo>
                <a:lnTo>
                  <a:pt x="52970" y="490309"/>
                </a:lnTo>
                <a:lnTo>
                  <a:pt x="56197" y="497827"/>
                </a:lnTo>
                <a:lnTo>
                  <a:pt x="51626" y="504808"/>
                </a:lnTo>
                <a:lnTo>
                  <a:pt x="59692" y="504271"/>
                </a:lnTo>
                <a:lnTo>
                  <a:pt x="64801" y="510447"/>
                </a:lnTo>
                <a:lnTo>
                  <a:pt x="66683" y="502660"/>
                </a:lnTo>
                <a:lnTo>
                  <a:pt x="74212" y="499975"/>
                </a:lnTo>
                <a:lnTo>
                  <a:pt x="67490" y="495410"/>
                </a:lnTo>
                <a:close/>
                <a:moveTo>
                  <a:pt x="291788" y="476055"/>
                </a:moveTo>
                <a:cubicBezTo>
                  <a:pt x="288020" y="485449"/>
                  <a:pt x="282367" y="490280"/>
                  <a:pt x="272947" y="494306"/>
                </a:cubicBezTo>
                <a:cubicBezTo>
                  <a:pt x="263795" y="498601"/>
                  <a:pt x="256259" y="499674"/>
                  <a:pt x="246838" y="495917"/>
                </a:cubicBezTo>
                <a:cubicBezTo>
                  <a:pt x="253567" y="479007"/>
                  <a:pt x="274562" y="469613"/>
                  <a:pt x="291788" y="476055"/>
                </a:cubicBezTo>
                <a:close/>
                <a:moveTo>
                  <a:pt x="89830" y="476055"/>
                </a:moveTo>
                <a:cubicBezTo>
                  <a:pt x="107030" y="469613"/>
                  <a:pt x="127991" y="479007"/>
                  <a:pt x="134710" y="495917"/>
                </a:cubicBezTo>
                <a:cubicBezTo>
                  <a:pt x="125035" y="499674"/>
                  <a:pt x="117779" y="498601"/>
                  <a:pt x="108642" y="494306"/>
                </a:cubicBezTo>
                <a:cubicBezTo>
                  <a:pt x="99236" y="490280"/>
                  <a:pt x="93592" y="485449"/>
                  <a:pt x="89830" y="476055"/>
                </a:cubicBezTo>
                <a:close/>
                <a:moveTo>
                  <a:pt x="302514" y="439524"/>
                </a:moveTo>
                <a:cubicBezTo>
                  <a:pt x="302245" y="449726"/>
                  <a:pt x="298208" y="455901"/>
                  <a:pt x="290943" y="462882"/>
                </a:cubicBezTo>
                <a:cubicBezTo>
                  <a:pt x="283408" y="469862"/>
                  <a:pt x="276950" y="473352"/>
                  <a:pt x="266455" y="472815"/>
                </a:cubicBezTo>
                <a:cubicBezTo>
                  <a:pt x="267531" y="454559"/>
                  <a:pt x="283946" y="438987"/>
                  <a:pt x="302514" y="439524"/>
                </a:cubicBezTo>
                <a:close/>
                <a:moveTo>
                  <a:pt x="79033" y="439524"/>
                </a:moveTo>
                <a:cubicBezTo>
                  <a:pt x="97325" y="438987"/>
                  <a:pt x="114003" y="454559"/>
                  <a:pt x="114810" y="472815"/>
                </a:cubicBezTo>
                <a:cubicBezTo>
                  <a:pt x="104588" y="473352"/>
                  <a:pt x="98132" y="469862"/>
                  <a:pt x="90600" y="462882"/>
                </a:cubicBezTo>
                <a:cubicBezTo>
                  <a:pt x="83337" y="455901"/>
                  <a:pt x="79302" y="449726"/>
                  <a:pt x="79033" y="439524"/>
                </a:cubicBezTo>
                <a:close/>
                <a:moveTo>
                  <a:pt x="38450" y="412976"/>
                </a:moveTo>
                <a:lnTo>
                  <a:pt x="37375" y="420763"/>
                </a:lnTo>
                <a:lnTo>
                  <a:pt x="30115" y="424522"/>
                </a:lnTo>
                <a:lnTo>
                  <a:pt x="37375" y="428013"/>
                </a:lnTo>
                <a:lnTo>
                  <a:pt x="38450" y="436069"/>
                </a:lnTo>
                <a:lnTo>
                  <a:pt x="44097" y="430161"/>
                </a:lnTo>
                <a:lnTo>
                  <a:pt x="52164" y="431772"/>
                </a:lnTo>
                <a:lnTo>
                  <a:pt x="48399" y="424522"/>
                </a:lnTo>
                <a:lnTo>
                  <a:pt x="52164" y="417272"/>
                </a:lnTo>
                <a:lnTo>
                  <a:pt x="44097" y="418615"/>
                </a:lnTo>
                <a:close/>
                <a:moveTo>
                  <a:pt x="343097" y="412708"/>
                </a:moveTo>
                <a:lnTo>
                  <a:pt x="337450" y="418615"/>
                </a:lnTo>
                <a:lnTo>
                  <a:pt x="329383" y="417272"/>
                </a:lnTo>
                <a:lnTo>
                  <a:pt x="333148" y="424522"/>
                </a:lnTo>
                <a:lnTo>
                  <a:pt x="329383" y="431772"/>
                </a:lnTo>
                <a:lnTo>
                  <a:pt x="337450" y="430161"/>
                </a:lnTo>
                <a:lnTo>
                  <a:pt x="343097" y="436069"/>
                </a:lnTo>
                <a:lnTo>
                  <a:pt x="344172" y="428013"/>
                </a:lnTo>
                <a:lnTo>
                  <a:pt x="351432" y="424522"/>
                </a:lnTo>
                <a:lnTo>
                  <a:pt x="344172" y="420763"/>
                </a:lnTo>
                <a:close/>
                <a:moveTo>
                  <a:pt x="300897" y="401446"/>
                </a:moveTo>
                <a:cubicBezTo>
                  <a:pt x="303855" y="411103"/>
                  <a:pt x="302242" y="418345"/>
                  <a:pt x="297402" y="427465"/>
                </a:cubicBezTo>
                <a:cubicBezTo>
                  <a:pt x="292831" y="436317"/>
                  <a:pt x="287453" y="441682"/>
                  <a:pt x="277774" y="444632"/>
                </a:cubicBezTo>
                <a:cubicBezTo>
                  <a:pt x="272665" y="426929"/>
                  <a:pt x="283420" y="407079"/>
                  <a:pt x="300897" y="401446"/>
                </a:cubicBezTo>
                <a:close/>
                <a:moveTo>
                  <a:pt x="80650" y="401446"/>
                </a:moveTo>
                <a:cubicBezTo>
                  <a:pt x="98127" y="407079"/>
                  <a:pt x="108882" y="426929"/>
                  <a:pt x="103773" y="444632"/>
                </a:cubicBezTo>
                <a:cubicBezTo>
                  <a:pt x="93825" y="441682"/>
                  <a:pt x="88716" y="436317"/>
                  <a:pt x="84145" y="427465"/>
                </a:cubicBezTo>
                <a:cubicBezTo>
                  <a:pt x="79305" y="418345"/>
                  <a:pt x="77692" y="411103"/>
                  <a:pt x="80650" y="401446"/>
                </a:cubicBezTo>
                <a:close/>
                <a:moveTo>
                  <a:pt x="286907" y="365952"/>
                </a:moveTo>
                <a:cubicBezTo>
                  <a:pt x="292816" y="374008"/>
                  <a:pt x="293622" y="381527"/>
                  <a:pt x="292010" y="391463"/>
                </a:cubicBezTo>
                <a:cubicBezTo>
                  <a:pt x="290667" y="401668"/>
                  <a:pt x="287444" y="408381"/>
                  <a:pt x="279117" y="414289"/>
                </a:cubicBezTo>
                <a:cubicBezTo>
                  <a:pt x="268642" y="399251"/>
                  <a:pt x="272134" y="376962"/>
                  <a:pt x="286907" y="365952"/>
                </a:cubicBezTo>
                <a:close/>
                <a:moveTo>
                  <a:pt x="94639" y="365952"/>
                </a:moveTo>
                <a:cubicBezTo>
                  <a:pt x="109412" y="376962"/>
                  <a:pt x="112904" y="399251"/>
                  <a:pt x="102429" y="414289"/>
                </a:cubicBezTo>
                <a:cubicBezTo>
                  <a:pt x="94102" y="408381"/>
                  <a:pt x="90879" y="401668"/>
                  <a:pt x="89536" y="391463"/>
                </a:cubicBezTo>
                <a:cubicBezTo>
                  <a:pt x="87924" y="381527"/>
                  <a:pt x="88730" y="374008"/>
                  <a:pt x="94639" y="365952"/>
                </a:cubicBezTo>
                <a:close/>
                <a:moveTo>
                  <a:pt x="316746" y="338329"/>
                </a:moveTo>
                <a:lnTo>
                  <a:pt x="314864" y="346384"/>
                </a:lnTo>
                <a:lnTo>
                  <a:pt x="307066" y="349070"/>
                </a:lnTo>
                <a:lnTo>
                  <a:pt x="314057" y="353366"/>
                </a:lnTo>
                <a:lnTo>
                  <a:pt x="314326" y="361421"/>
                </a:lnTo>
                <a:lnTo>
                  <a:pt x="320510" y="356320"/>
                </a:lnTo>
                <a:lnTo>
                  <a:pt x="328308" y="358468"/>
                </a:lnTo>
                <a:lnTo>
                  <a:pt x="325350" y="350949"/>
                </a:lnTo>
                <a:lnTo>
                  <a:pt x="329921" y="344236"/>
                </a:lnTo>
                <a:lnTo>
                  <a:pt x="321855" y="344773"/>
                </a:lnTo>
                <a:close/>
                <a:moveTo>
                  <a:pt x="64801" y="338329"/>
                </a:moveTo>
                <a:lnTo>
                  <a:pt x="59692" y="344773"/>
                </a:lnTo>
                <a:lnTo>
                  <a:pt x="51626" y="344236"/>
                </a:lnTo>
                <a:lnTo>
                  <a:pt x="56197" y="350949"/>
                </a:lnTo>
                <a:lnTo>
                  <a:pt x="52970" y="358468"/>
                </a:lnTo>
                <a:lnTo>
                  <a:pt x="61037" y="356320"/>
                </a:lnTo>
                <a:lnTo>
                  <a:pt x="67221" y="361421"/>
                </a:lnTo>
                <a:lnTo>
                  <a:pt x="67490" y="353366"/>
                </a:lnTo>
                <a:lnTo>
                  <a:pt x="74212" y="349070"/>
                </a:lnTo>
                <a:lnTo>
                  <a:pt x="66683" y="346116"/>
                </a:lnTo>
                <a:close/>
                <a:moveTo>
                  <a:pt x="197091" y="334833"/>
                </a:moveTo>
                <a:lnTo>
                  <a:pt x="207035" y="334833"/>
                </a:lnTo>
                <a:lnTo>
                  <a:pt x="207035" y="445473"/>
                </a:lnTo>
                <a:cubicBezTo>
                  <a:pt x="207035" y="450307"/>
                  <a:pt x="207304" y="453261"/>
                  <a:pt x="207572" y="454067"/>
                </a:cubicBezTo>
                <a:lnTo>
                  <a:pt x="210797" y="457826"/>
                </a:lnTo>
                <a:cubicBezTo>
                  <a:pt x="212410" y="458363"/>
                  <a:pt x="215366" y="458900"/>
                  <a:pt x="219398" y="458900"/>
                </a:cubicBezTo>
                <a:lnTo>
                  <a:pt x="233642" y="458900"/>
                </a:lnTo>
                <a:lnTo>
                  <a:pt x="233642" y="478504"/>
                </a:lnTo>
                <a:lnTo>
                  <a:pt x="146564" y="478504"/>
                </a:lnTo>
                <a:lnTo>
                  <a:pt x="146564" y="458900"/>
                </a:lnTo>
                <a:lnTo>
                  <a:pt x="160808" y="458900"/>
                </a:lnTo>
                <a:cubicBezTo>
                  <a:pt x="165915" y="458900"/>
                  <a:pt x="169140" y="458632"/>
                  <a:pt x="170484" y="457826"/>
                </a:cubicBezTo>
                <a:lnTo>
                  <a:pt x="173709" y="454604"/>
                </a:lnTo>
                <a:cubicBezTo>
                  <a:pt x="174515" y="453261"/>
                  <a:pt x="174784" y="450307"/>
                  <a:pt x="174784" y="445473"/>
                </a:cubicBezTo>
                <a:lnTo>
                  <a:pt x="174784" y="366790"/>
                </a:lnTo>
                <a:lnTo>
                  <a:pt x="146564" y="366790"/>
                </a:lnTo>
                <a:lnTo>
                  <a:pt x="146564" y="346918"/>
                </a:lnTo>
                <a:cubicBezTo>
                  <a:pt x="154627" y="346112"/>
                  <a:pt x="160808" y="345306"/>
                  <a:pt x="165108" y="344501"/>
                </a:cubicBezTo>
                <a:cubicBezTo>
                  <a:pt x="171559" y="343158"/>
                  <a:pt x="178546" y="341547"/>
                  <a:pt x="185803" y="339130"/>
                </a:cubicBezTo>
                <a:cubicBezTo>
                  <a:pt x="189834" y="338056"/>
                  <a:pt x="193597" y="336444"/>
                  <a:pt x="197091" y="334833"/>
                </a:cubicBezTo>
                <a:close/>
                <a:moveTo>
                  <a:pt x="190639" y="299126"/>
                </a:moveTo>
                <a:cubicBezTo>
                  <a:pt x="121536" y="299126"/>
                  <a:pt x="65070" y="355245"/>
                  <a:pt x="65070" y="424522"/>
                </a:cubicBezTo>
                <a:cubicBezTo>
                  <a:pt x="65070" y="493799"/>
                  <a:pt x="121536" y="549919"/>
                  <a:pt x="190639" y="549919"/>
                </a:cubicBezTo>
                <a:cubicBezTo>
                  <a:pt x="260011" y="549919"/>
                  <a:pt x="316208" y="493799"/>
                  <a:pt x="316208" y="424522"/>
                </a:cubicBezTo>
                <a:cubicBezTo>
                  <a:pt x="316208" y="355245"/>
                  <a:pt x="260011" y="299126"/>
                  <a:pt x="190639" y="299126"/>
                </a:cubicBezTo>
                <a:close/>
                <a:moveTo>
                  <a:pt x="271036" y="285431"/>
                </a:moveTo>
                <a:lnTo>
                  <a:pt x="264313" y="289996"/>
                </a:lnTo>
                <a:lnTo>
                  <a:pt x="256785" y="287042"/>
                </a:lnTo>
                <a:lnTo>
                  <a:pt x="258936" y="294829"/>
                </a:lnTo>
                <a:lnTo>
                  <a:pt x="253827" y="301005"/>
                </a:lnTo>
                <a:lnTo>
                  <a:pt x="261893" y="301274"/>
                </a:lnTo>
                <a:lnTo>
                  <a:pt x="266196" y="308255"/>
                </a:lnTo>
                <a:lnTo>
                  <a:pt x="269153" y="300468"/>
                </a:lnTo>
                <a:lnTo>
                  <a:pt x="276951" y="298589"/>
                </a:lnTo>
                <a:lnTo>
                  <a:pt x="270498" y="293487"/>
                </a:lnTo>
                <a:close/>
                <a:moveTo>
                  <a:pt x="110512" y="285431"/>
                </a:moveTo>
                <a:lnTo>
                  <a:pt x="111049" y="293487"/>
                </a:lnTo>
                <a:lnTo>
                  <a:pt x="104596" y="298589"/>
                </a:lnTo>
                <a:lnTo>
                  <a:pt x="112394" y="300737"/>
                </a:lnTo>
                <a:lnTo>
                  <a:pt x="115351" y="308255"/>
                </a:lnTo>
                <a:lnTo>
                  <a:pt x="119654" y="301274"/>
                </a:lnTo>
                <a:lnTo>
                  <a:pt x="127720" y="301005"/>
                </a:lnTo>
                <a:lnTo>
                  <a:pt x="122611" y="294829"/>
                </a:lnTo>
                <a:lnTo>
                  <a:pt x="124762" y="287042"/>
                </a:lnTo>
                <a:lnTo>
                  <a:pt x="117234" y="289996"/>
                </a:lnTo>
                <a:close/>
                <a:moveTo>
                  <a:pt x="190639" y="263950"/>
                </a:moveTo>
                <a:lnTo>
                  <a:pt x="187144" y="271200"/>
                </a:lnTo>
                <a:lnTo>
                  <a:pt x="179077" y="272543"/>
                </a:lnTo>
                <a:lnTo>
                  <a:pt x="184993" y="278181"/>
                </a:lnTo>
                <a:lnTo>
                  <a:pt x="183648" y="285968"/>
                </a:lnTo>
                <a:lnTo>
                  <a:pt x="190639" y="282209"/>
                </a:lnTo>
                <a:lnTo>
                  <a:pt x="197899" y="285968"/>
                </a:lnTo>
                <a:lnTo>
                  <a:pt x="196555" y="278181"/>
                </a:lnTo>
                <a:lnTo>
                  <a:pt x="202470" y="272274"/>
                </a:lnTo>
                <a:lnTo>
                  <a:pt x="194403" y="271200"/>
                </a:lnTo>
                <a:close/>
                <a:moveTo>
                  <a:pt x="0" y="0"/>
                </a:moveTo>
                <a:lnTo>
                  <a:pt x="125569" y="0"/>
                </a:lnTo>
                <a:lnTo>
                  <a:pt x="190639" y="86999"/>
                </a:lnTo>
                <a:lnTo>
                  <a:pt x="255978" y="0"/>
                </a:lnTo>
                <a:lnTo>
                  <a:pt x="381547" y="0"/>
                </a:lnTo>
                <a:lnTo>
                  <a:pt x="194403" y="249182"/>
                </a:lnTo>
                <a:cubicBezTo>
                  <a:pt x="198706" y="249182"/>
                  <a:pt x="201932" y="249450"/>
                  <a:pt x="201394" y="249987"/>
                </a:cubicBezTo>
                <a:cubicBezTo>
                  <a:pt x="293084" y="255358"/>
                  <a:pt x="365952" y="331347"/>
                  <a:pt x="365952" y="424522"/>
                </a:cubicBezTo>
                <a:cubicBezTo>
                  <a:pt x="365952" y="521188"/>
                  <a:pt x="287706" y="599594"/>
                  <a:pt x="190639" y="599594"/>
                </a:cubicBezTo>
                <a:cubicBezTo>
                  <a:pt x="93841" y="599594"/>
                  <a:pt x="15326" y="521188"/>
                  <a:pt x="15326" y="424522"/>
                </a:cubicBezTo>
                <a:cubicBezTo>
                  <a:pt x="15326" y="331347"/>
                  <a:pt x="88463" y="255358"/>
                  <a:pt x="180153" y="249987"/>
                </a:cubicBezTo>
                <a:cubicBezTo>
                  <a:pt x="179346" y="249450"/>
                  <a:pt x="182841" y="249182"/>
                  <a:pt x="187144" y="2491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组合 80"/>
          <p:cNvGrpSpPr/>
          <p:nvPr/>
        </p:nvGrpSpPr>
        <p:grpSpPr>
          <a:xfrm>
            <a:off x="1797500" y="2426361"/>
            <a:ext cx="444851" cy="2557861"/>
            <a:chOff x="1691128" y="3030277"/>
            <a:chExt cx="327207" cy="2280647"/>
          </a:xfrm>
        </p:grpSpPr>
        <p:grpSp>
          <p:nvGrpSpPr>
            <p:cNvPr id="75" name="组合 74"/>
            <p:cNvGrpSpPr/>
            <p:nvPr/>
          </p:nvGrpSpPr>
          <p:grpSpPr>
            <a:xfrm>
              <a:off x="1691128" y="4330682"/>
              <a:ext cx="327206" cy="980242"/>
              <a:chOff x="1691130" y="3484437"/>
              <a:chExt cx="609685" cy="1826487"/>
            </a:xfrm>
          </p:grpSpPr>
          <p:sp>
            <p:nvSpPr>
              <p:cNvPr id="25" name="任意多边形: 形状 24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任意多边形: 形状 28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组合 75"/>
            <p:cNvGrpSpPr/>
            <p:nvPr/>
          </p:nvGrpSpPr>
          <p:grpSpPr>
            <a:xfrm>
              <a:off x="1691128" y="3030277"/>
              <a:ext cx="327207" cy="1306990"/>
              <a:chOff x="1691129" y="3488626"/>
              <a:chExt cx="609686" cy="2435318"/>
            </a:xfrm>
            <a:solidFill>
              <a:srgbClr val="FA514E"/>
            </a:solidFill>
          </p:grpSpPr>
          <p:sp>
            <p:nvSpPr>
              <p:cNvPr id="77" name="任意多边形: 形状 76"/>
              <p:cNvSpPr/>
              <p:nvPr/>
            </p:nvSpPr>
            <p:spPr>
              <a:xfrm>
                <a:off x="1691130" y="5315114"/>
                <a:ext cx="609685" cy="608830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任意多边形: 形状 77"/>
              <p:cNvSpPr/>
              <p:nvPr/>
            </p:nvSpPr>
            <p:spPr>
              <a:xfrm>
                <a:off x="1691130" y="4097456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任意多边形: 形状 78"/>
              <p:cNvSpPr/>
              <p:nvPr/>
            </p:nvSpPr>
            <p:spPr>
              <a:xfrm>
                <a:off x="1691129" y="3488626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任意多边形: 形状 79"/>
              <p:cNvSpPr/>
              <p:nvPr/>
            </p:nvSpPr>
            <p:spPr>
              <a:xfrm>
                <a:off x="1691130" y="4706284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" name="文本框 81"/>
          <p:cNvSpPr txBox="1"/>
          <p:nvPr/>
        </p:nvSpPr>
        <p:spPr>
          <a:xfrm>
            <a:off x="814316" y="4873187"/>
            <a:ext cx="449410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Make your tower higher.</a:t>
            </a:r>
          </a:p>
          <a:p>
            <a:r>
              <a:rPr lang="en-US" altLang="zh-CN" sz="2800">
                <a:latin typeface="Book Antiqua" panose="02040602050305030304" pitchFamily="18" charset="0"/>
              </a:rPr>
              <a:t>Touch the sky!</a:t>
            </a:r>
          </a:p>
        </p:txBody>
      </p:sp>
      <p:grpSp>
        <p:nvGrpSpPr>
          <p:cNvPr id="84" name="组合 83"/>
          <p:cNvGrpSpPr/>
          <p:nvPr/>
        </p:nvGrpSpPr>
        <p:grpSpPr>
          <a:xfrm>
            <a:off x="7849039" y="4276810"/>
            <a:ext cx="417004" cy="2400092"/>
            <a:chOff x="1691127" y="3028029"/>
            <a:chExt cx="327209" cy="2282894"/>
          </a:xfrm>
        </p:grpSpPr>
        <p:grpSp>
          <p:nvGrpSpPr>
            <p:cNvPr id="85" name="组合 84"/>
            <p:cNvGrpSpPr/>
            <p:nvPr/>
          </p:nvGrpSpPr>
          <p:grpSpPr>
            <a:xfrm>
              <a:off x="1691129" y="4003934"/>
              <a:ext cx="327207" cy="1306989"/>
              <a:chOff x="1691129" y="2875608"/>
              <a:chExt cx="609686" cy="2435316"/>
            </a:xfrm>
          </p:grpSpPr>
          <p:sp>
            <p:nvSpPr>
              <p:cNvPr id="91" name="任意多边形: 形状 90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任意多边形: 形状 91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任意多边形: 形状 92"/>
              <p:cNvSpPr/>
              <p:nvPr/>
            </p:nvSpPr>
            <p:spPr>
              <a:xfrm>
                <a:off x="1691129" y="2875608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任意多边形: 形状 93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" name="组合 85"/>
            <p:cNvGrpSpPr/>
            <p:nvPr/>
          </p:nvGrpSpPr>
          <p:grpSpPr>
            <a:xfrm>
              <a:off x="1691127" y="3028029"/>
              <a:ext cx="327206" cy="980242"/>
              <a:chOff x="1691130" y="3484437"/>
              <a:chExt cx="609685" cy="1826487"/>
            </a:xfrm>
            <a:solidFill>
              <a:srgbClr val="FA514E"/>
            </a:solidFill>
          </p:grpSpPr>
          <p:sp>
            <p:nvSpPr>
              <p:cNvPr id="87" name="任意多边形: 形状 86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任意多边形: 形状 87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任意多边形: 形状 89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5" name="任意多边形: 形状 94"/>
          <p:cNvSpPr/>
          <p:nvPr/>
        </p:nvSpPr>
        <p:spPr>
          <a:xfrm rot="18797005">
            <a:off x="7533757" y="3641466"/>
            <a:ext cx="417001" cy="343522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6" name="组合 95"/>
          <p:cNvGrpSpPr/>
          <p:nvPr/>
        </p:nvGrpSpPr>
        <p:grpSpPr>
          <a:xfrm>
            <a:off x="10008218" y="4628886"/>
            <a:ext cx="417004" cy="2056570"/>
            <a:chOff x="1691127" y="3354777"/>
            <a:chExt cx="327209" cy="1956146"/>
          </a:xfrm>
        </p:grpSpPr>
        <p:grpSp>
          <p:nvGrpSpPr>
            <p:cNvPr id="97" name="组合 96"/>
            <p:cNvGrpSpPr/>
            <p:nvPr/>
          </p:nvGrpSpPr>
          <p:grpSpPr>
            <a:xfrm>
              <a:off x="1691129" y="4003934"/>
              <a:ext cx="327207" cy="1306989"/>
              <a:chOff x="1691129" y="2875608"/>
              <a:chExt cx="609686" cy="2435316"/>
            </a:xfrm>
          </p:grpSpPr>
          <p:sp>
            <p:nvSpPr>
              <p:cNvPr id="103" name="任意多边形: 形状 102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任意多边形: 形状 103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任意多边形: 形状 104"/>
              <p:cNvSpPr/>
              <p:nvPr/>
            </p:nvSpPr>
            <p:spPr>
              <a:xfrm>
                <a:off x="1691129" y="2875608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任意多边形: 形状 105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组合 97"/>
            <p:cNvGrpSpPr/>
            <p:nvPr/>
          </p:nvGrpSpPr>
          <p:grpSpPr>
            <a:xfrm>
              <a:off x="1691127" y="3354777"/>
              <a:ext cx="327206" cy="653495"/>
              <a:chOff x="1691130" y="4093266"/>
              <a:chExt cx="609685" cy="1217658"/>
            </a:xfrm>
            <a:solidFill>
              <a:srgbClr val="FA514E"/>
            </a:solidFill>
          </p:grpSpPr>
          <p:sp>
            <p:nvSpPr>
              <p:cNvPr id="99" name="任意多边形: 形状 98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任意多边形: 形状 101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1" name="文本框 110"/>
          <p:cNvSpPr txBox="1"/>
          <p:nvPr/>
        </p:nvSpPr>
        <p:spPr>
          <a:xfrm>
            <a:off x="7616136" y="2057376"/>
            <a:ext cx="4494104" cy="138499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altLang="zh-CN" sz="2800">
                <a:latin typeface="Book Antiqua"/>
              </a:rPr>
              <a:t>Use the block to destroy enemies’ tower.</a:t>
            </a:r>
          </a:p>
          <a:p>
            <a:r>
              <a:rPr lang="en-US" altLang="zh-CN" sz="2800">
                <a:latin typeface="Book Antiqua" panose="02040602050305030304" pitchFamily="18" charset="0"/>
              </a:rPr>
              <a:t>Kick them out!</a:t>
            </a:r>
          </a:p>
        </p:txBody>
      </p:sp>
      <p:sp>
        <p:nvSpPr>
          <p:cNvPr id="112" name="任意多边形: 形状 111"/>
          <p:cNvSpPr/>
          <p:nvPr/>
        </p:nvSpPr>
        <p:spPr>
          <a:xfrm>
            <a:off x="10067279" y="4285364"/>
            <a:ext cx="298878" cy="322636"/>
          </a:xfrm>
          <a:custGeom>
            <a:avLst/>
            <a:gdLst>
              <a:gd name="connsiteX0" fmla="*/ 246213 w 482128"/>
              <a:gd name="connsiteY0" fmla="*/ 451131 h 599115"/>
              <a:gd name="connsiteX1" fmla="*/ 197901 w 482128"/>
              <a:gd name="connsiteY1" fmla="*/ 456397 h 599115"/>
              <a:gd name="connsiteX2" fmla="*/ 176381 w 482128"/>
              <a:gd name="connsiteY2" fmla="*/ 485629 h 599115"/>
              <a:gd name="connsiteX3" fmla="*/ 186710 w 482128"/>
              <a:gd name="connsiteY3" fmla="*/ 498525 h 599115"/>
              <a:gd name="connsiteX4" fmla="*/ 200483 w 482128"/>
              <a:gd name="connsiteY4" fmla="*/ 488208 h 599115"/>
              <a:gd name="connsiteX5" fmla="*/ 209952 w 482128"/>
              <a:gd name="connsiteY5" fmla="*/ 477031 h 599115"/>
              <a:gd name="connsiteX6" fmla="*/ 308083 w 482128"/>
              <a:gd name="connsiteY6" fmla="*/ 497665 h 599115"/>
              <a:gd name="connsiteX7" fmla="*/ 325299 w 482128"/>
              <a:gd name="connsiteY7" fmla="*/ 501104 h 599115"/>
              <a:gd name="connsiteX8" fmla="*/ 353706 w 482128"/>
              <a:gd name="connsiteY8" fmla="*/ 487348 h 599115"/>
              <a:gd name="connsiteX9" fmla="*/ 351984 w 482128"/>
              <a:gd name="connsiteY9" fmla="*/ 471013 h 599115"/>
              <a:gd name="connsiteX10" fmla="*/ 334768 w 482128"/>
              <a:gd name="connsiteY10" fmla="*/ 472733 h 599115"/>
              <a:gd name="connsiteX11" fmla="*/ 318413 w 482128"/>
              <a:gd name="connsiteY11" fmla="*/ 476171 h 599115"/>
              <a:gd name="connsiteX12" fmla="*/ 246213 w 482128"/>
              <a:gd name="connsiteY12" fmla="*/ 451131 h 599115"/>
              <a:gd name="connsiteX13" fmla="*/ 352019 w 482128"/>
              <a:gd name="connsiteY13" fmla="*/ 222638 h 599115"/>
              <a:gd name="connsiteX14" fmla="*/ 379581 w 482128"/>
              <a:gd name="connsiteY14" fmla="*/ 250131 h 599115"/>
              <a:gd name="connsiteX15" fmla="*/ 352019 w 482128"/>
              <a:gd name="connsiteY15" fmla="*/ 277624 h 599115"/>
              <a:gd name="connsiteX16" fmla="*/ 324457 w 482128"/>
              <a:gd name="connsiteY16" fmla="*/ 250131 h 599115"/>
              <a:gd name="connsiteX17" fmla="*/ 352019 w 482128"/>
              <a:gd name="connsiteY17" fmla="*/ 222638 h 599115"/>
              <a:gd name="connsiteX18" fmla="*/ 176422 w 482128"/>
              <a:gd name="connsiteY18" fmla="*/ 222638 h 599115"/>
              <a:gd name="connsiteX19" fmla="*/ 203984 w 482128"/>
              <a:gd name="connsiteY19" fmla="*/ 250131 h 599115"/>
              <a:gd name="connsiteX20" fmla="*/ 176422 w 482128"/>
              <a:gd name="connsiteY20" fmla="*/ 277624 h 599115"/>
              <a:gd name="connsiteX21" fmla="*/ 148860 w 482128"/>
              <a:gd name="connsiteY21" fmla="*/ 250131 h 599115"/>
              <a:gd name="connsiteX22" fmla="*/ 176422 w 482128"/>
              <a:gd name="connsiteY22" fmla="*/ 222638 h 599115"/>
              <a:gd name="connsiteX23" fmla="*/ 363174 w 482128"/>
              <a:gd name="connsiteY23" fmla="*/ 140011 h 599115"/>
              <a:gd name="connsiteX24" fmla="*/ 280538 w 482128"/>
              <a:gd name="connsiteY24" fmla="*/ 246620 h 599115"/>
              <a:gd name="connsiteX25" fmla="*/ 363174 w 482128"/>
              <a:gd name="connsiteY25" fmla="*/ 353228 h 599115"/>
              <a:gd name="connsiteX26" fmla="*/ 445811 w 482128"/>
              <a:gd name="connsiteY26" fmla="*/ 246620 h 599115"/>
              <a:gd name="connsiteX27" fmla="*/ 363174 w 482128"/>
              <a:gd name="connsiteY27" fmla="*/ 140011 h 599115"/>
              <a:gd name="connsiteX28" fmla="*/ 148835 w 482128"/>
              <a:gd name="connsiteY28" fmla="*/ 115079 h 599115"/>
              <a:gd name="connsiteX29" fmla="*/ 43817 w 482128"/>
              <a:gd name="connsiteY29" fmla="*/ 251778 h 599115"/>
              <a:gd name="connsiteX30" fmla="*/ 148835 w 482128"/>
              <a:gd name="connsiteY30" fmla="*/ 388478 h 599115"/>
              <a:gd name="connsiteX31" fmla="*/ 254714 w 482128"/>
              <a:gd name="connsiteY31" fmla="*/ 251778 h 599115"/>
              <a:gd name="connsiteX32" fmla="*/ 148835 w 482128"/>
              <a:gd name="connsiteY32" fmla="*/ 115079 h 599115"/>
              <a:gd name="connsiteX33" fmla="*/ 147974 w 482128"/>
              <a:gd name="connsiteY33" fmla="*/ 90146 h 599115"/>
              <a:gd name="connsiteX34" fmla="*/ 237498 w 482128"/>
              <a:gd name="connsiteY34" fmla="*/ 136572 h 599115"/>
              <a:gd name="connsiteX35" fmla="*/ 251270 w 482128"/>
              <a:gd name="connsiteY35" fmla="*/ 145170 h 599115"/>
              <a:gd name="connsiteX36" fmla="*/ 257296 w 482128"/>
              <a:gd name="connsiteY36" fmla="*/ 144310 h 599115"/>
              <a:gd name="connsiteX37" fmla="*/ 265043 w 482128"/>
              <a:gd name="connsiteY37" fmla="*/ 143450 h 599115"/>
              <a:gd name="connsiteX38" fmla="*/ 271930 w 482128"/>
              <a:gd name="connsiteY38" fmla="*/ 143450 h 599115"/>
              <a:gd name="connsiteX39" fmla="*/ 272790 w 482128"/>
              <a:gd name="connsiteY39" fmla="*/ 143450 h 599115"/>
              <a:gd name="connsiteX40" fmla="*/ 273651 w 482128"/>
              <a:gd name="connsiteY40" fmla="*/ 143450 h 599115"/>
              <a:gd name="connsiteX41" fmla="*/ 288285 w 482128"/>
              <a:gd name="connsiteY41" fmla="*/ 144310 h 599115"/>
              <a:gd name="connsiteX42" fmla="*/ 308944 w 482128"/>
              <a:gd name="connsiteY42" fmla="*/ 137432 h 599115"/>
              <a:gd name="connsiteX43" fmla="*/ 363174 w 482128"/>
              <a:gd name="connsiteY43" fmla="*/ 116798 h 599115"/>
              <a:gd name="connsiteX44" fmla="*/ 463027 w 482128"/>
              <a:gd name="connsiteY44" fmla="*/ 246620 h 599115"/>
              <a:gd name="connsiteX45" fmla="*/ 454419 w 482128"/>
              <a:gd name="connsiteY45" fmla="*/ 299924 h 599115"/>
              <a:gd name="connsiteX46" fmla="*/ 452698 w 482128"/>
              <a:gd name="connsiteY46" fmla="*/ 322277 h 599115"/>
              <a:gd name="connsiteX47" fmla="*/ 457002 w 482128"/>
              <a:gd name="connsiteY47" fmla="*/ 371283 h 599115"/>
              <a:gd name="connsiteX48" fmla="*/ 273651 w 482128"/>
              <a:gd name="connsiteY48" fmla="*/ 599115 h 599115"/>
              <a:gd name="connsiteX49" fmla="*/ 272790 w 482128"/>
              <a:gd name="connsiteY49" fmla="*/ 599115 h 599115"/>
              <a:gd name="connsiteX50" fmla="*/ 271930 w 482128"/>
              <a:gd name="connsiteY50" fmla="*/ 599115 h 599115"/>
              <a:gd name="connsiteX51" fmla="*/ 90301 w 482128"/>
              <a:gd name="connsiteY51" fmla="*/ 417709 h 599115"/>
              <a:gd name="connsiteX52" fmla="*/ 79110 w 482128"/>
              <a:gd name="connsiteY52" fmla="*/ 398794 h 599115"/>
              <a:gd name="connsiteX53" fmla="*/ 18854 w 482128"/>
              <a:gd name="connsiteY53" fmla="*/ 257796 h 599115"/>
              <a:gd name="connsiteX54" fmla="*/ 147974 w 482128"/>
              <a:gd name="connsiteY54" fmla="*/ 90146 h 599115"/>
              <a:gd name="connsiteX55" fmla="*/ 312533 w 482128"/>
              <a:gd name="connsiteY55" fmla="*/ 25644 h 599115"/>
              <a:gd name="connsiteX56" fmla="*/ 326198 w 482128"/>
              <a:gd name="connsiteY56" fmla="*/ 26611 h 599115"/>
              <a:gd name="connsiteX57" fmla="*/ 472529 w 482128"/>
              <a:gd name="connsiteY57" fmla="*/ 99711 h 599115"/>
              <a:gd name="connsiteX58" fmla="*/ 480276 w 482128"/>
              <a:gd name="connsiteY58" fmla="*/ 123791 h 599115"/>
              <a:gd name="connsiteX59" fmla="*/ 463922 w 482128"/>
              <a:gd name="connsiteY59" fmla="*/ 133251 h 599115"/>
              <a:gd name="connsiteX60" fmla="*/ 456175 w 482128"/>
              <a:gd name="connsiteY60" fmla="*/ 131531 h 599115"/>
              <a:gd name="connsiteX61" fmla="*/ 309843 w 482128"/>
              <a:gd name="connsiteY61" fmla="*/ 58431 h 599115"/>
              <a:gd name="connsiteX62" fmla="*/ 302096 w 482128"/>
              <a:gd name="connsiteY62" fmla="*/ 34351 h 599115"/>
              <a:gd name="connsiteX63" fmla="*/ 312533 w 482128"/>
              <a:gd name="connsiteY63" fmla="*/ 25644 h 599115"/>
              <a:gd name="connsiteX64" fmla="*/ 165240 w 482128"/>
              <a:gd name="connsiteY64" fmla="*/ 316 h 599115"/>
              <a:gd name="connsiteX65" fmla="*/ 176436 w 482128"/>
              <a:gd name="connsiteY65" fmla="*/ 7630 h 599115"/>
              <a:gd name="connsiteX66" fmla="*/ 171269 w 482128"/>
              <a:gd name="connsiteY66" fmla="*/ 32582 h 599115"/>
              <a:gd name="connsiteX67" fmla="*/ 28306 w 482128"/>
              <a:gd name="connsiteY67" fmla="*/ 130670 h 599115"/>
              <a:gd name="connsiteX68" fmla="*/ 17971 w 482128"/>
              <a:gd name="connsiteY68" fmla="*/ 133251 h 599115"/>
              <a:gd name="connsiteX69" fmla="*/ 3330 w 482128"/>
              <a:gd name="connsiteY69" fmla="*/ 125507 h 599115"/>
              <a:gd name="connsiteX70" fmla="*/ 7636 w 482128"/>
              <a:gd name="connsiteY70" fmla="*/ 100555 h 599115"/>
              <a:gd name="connsiteX71" fmla="*/ 151461 w 482128"/>
              <a:gd name="connsiteY71" fmla="*/ 3328 h 599115"/>
              <a:gd name="connsiteX72" fmla="*/ 165240 w 482128"/>
              <a:gd name="connsiteY72" fmla="*/ 316 h 59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82128" h="599115">
                <a:moveTo>
                  <a:pt x="246213" y="451131"/>
                </a:moveTo>
                <a:cubicBezTo>
                  <a:pt x="226092" y="447800"/>
                  <a:pt x="209952" y="449519"/>
                  <a:pt x="197901" y="456397"/>
                </a:cubicBezTo>
                <a:cubicBezTo>
                  <a:pt x="178963" y="466714"/>
                  <a:pt x="176381" y="483909"/>
                  <a:pt x="176381" y="485629"/>
                </a:cubicBezTo>
                <a:cubicBezTo>
                  <a:pt x="175520" y="491647"/>
                  <a:pt x="180685" y="497665"/>
                  <a:pt x="186710" y="498525"/>
                </a:cubicBezTo>
                <a:cubicBezTo>
                  <a:pt x="193597" y="499385"/>
                  <a:pt x="199622" y="495086"/>
                  <a:pt x="200483" y="488208"/>
                </a:cubicBezTo>
                <a:cubicBezTo>
                  <a:pt x="200483" y="487348"/>
                  <a:pt x="201344" y="481330"/>
                  <a:pt x="209952" y="477031"/>
                </a:cubicBezTo>
                <a:cubicBezTo>
                  <a:pt x="219421" y="471873"/>
                  <a:pt x="246106" y="467574"/>
                  <a:pt x="308083" y="497665"/>
                </a:cubicBezTo>
                <a:cubicBezTo>
                  <a:pt x="312387" y="499385"/>
                  <a:pt x="318413" y="501104"/>
                  <a:pt x="325299" y="501104"/>
                </a:cubicBezTo>
                <a:cubicBezTo>
                  <a:pt x="334768" y="501104"/>
                  <a:pt x="345958" y="497665"/>
                  <a:pt x="353706" y="487348"/>
                </a:cubicBezTo>
                <a:cubicBezTo>
                  <a:pt x="358010" y="482190"/>
                  <a:pt x="357149" y="475312"/>
                  <a:pt x="351984" y="471013"/>
                </a:cubicBezTo>
                <a:cubicBezTo>
                  <a:pt x="346819" y="466714"/>
                  <a:pt x="339072" y="467574"/>
                  <a:pt x="334768" y="472733"/>
                </a:cubicBezTo>
                <a:cubicBezTo>
                  <a:pt x="328742" y="480470"/>
                  <a:pt x="319274" y="476171"/>
                  <a:pt x="318413" y="476171"/>
                </a:cubicBezTo>
                <a:cubicBezTo>
                  <a:pt x="290437" y="462845"/>
                  <a:pt x="266334" y="454463"/>
                  <a:pt x="246213" y="451131"/>
                </a:cubicBezTo>
                <a:close/>
                <a:moveTo>
                  <a:pt x="352019" y="222638"/>
                </a:moveTo>
                <a:cubicBezTo>
                  <a:pt x="367241" y="222638"/>
                  <a:pt x="379581" y="234947"/>
                  <a:pt x="379581" y="250131"/>
                </a:cubicBezTo>
                <a:cubicBezTo>
                  <a:pt x="379581" y="265315"/>
                  <a:pt x="367241" y="277624"/>
                  <a:pt x="352019" y="277624"/>
                </a:cubicBezTo>
                <a:cubicBezTo>
                  <a:pt x="336797" y="277624"/>
                  <a:pt x="324457" y="265315"/>
                  <a:pt x="324457" y="250131"/>
                </a:cubicBezTo>
                <a:cubicBezTo>
                  <a:pt x="324457" y="234947"/>
                  <a:pt x="336797" y="222638"/>
                  <a:pt x="352019" y="222638"/>
                </a:cubicBezTo>
                <a:close/>
                <a:moveTo>
                  <a:pt x="176422" y="222638"/>
                </a:moveTo>
                <a:cubicBezTo>
                  <a:pt x="191644" y="222638"/>
                  <a:pt x="203984" y="234947"/>
                  <a:pt x="203984" y="250131"/>
                </a:cubicBezTo>
                <a:cubicBezTo>
                  <a:pt x="203984" y="265315"/>
                  <a:pt x="191644" y="277624"/>
                  <a:pt x="176422" y="277624"/>
                </a:cubicBezTo>
                <a:cubicBezTo>
                  <a:pt x="161200" y="277624"/>
                  <a:pt x="148860" y="265315"/>
                  <a:pt x="148860" y="250131"/>
                </a:cubicBezTo>
                <a:cubicBezTo>
                  <a:pt x="148860" y="234947"/>
                  <a:pt x="161200" y="222638"/>
                  <a:pt x="176422" y="222638"/>
                </a:cubicBezTo>
                <a:close/>
                <a:moveTo>
                  <a:pt x="363174" y="140011"/>
                </a:moveTo>
                <a:cubicBezTo>
                  <a:pt x="317552" y="140011"/>
                  <a:pt x="280538" y="187297"/>
                  <a:pt x="280538" y="246620"/>
                </a:cubicBezTo>
                <a:cubicBezTo>
                  <a:pt x="280538" y="305082"/>
                  <a:pt x="317552" y="353228"/>
                  <a:pt x="363174" y="353228"/>
                </a:cubicBezTo>
                <a:cubicBezTo>
                  <a:pt x="408797" y="353228"/>
                  <a:pt x="445811" y="305082"/>
                  <a:pt x="445811" y="246620"/>
                </a:cubicBezTo>
                <a:cubicBezTo>
                  <a:pt x="445811" y="187297"/>
                  <a:pt x="408797" y="140011"/>
                  <a:pt x="363174" y="140011"/>
                </a:cubicBezTo>
                <a:close/>
                <a:moveTo>
                  <a:pt x="148835" y="115079"/>
                </a:moveTo>
                <a:cubicBezTo>
                  <a:pt x="91161" y="115079"/>
                  <a:pt x="43817" y="176121"/>
                  <a:pt x="43817" y="251778"/>
                </a:cubicBezTo>
                <a:cubicBezTo>
                  <a:pt x="43817" y="327436"/>
                  <a:pt x="91161" y="388478"/>
                  <a:pt x="148835" y="388478"/>
                </a:cubicBezTo>
                <a:cubicBezTo>
                  <a:pt x="207370" y="388478"/>
                  <a:pt x="254714" y="327436"/>
                  <a:pt x="254714" y="251778"/>
                </a:cubicBezTo>
                <a:cubicBezTo>
                  <a:pt x="254714" y="176121"/>
                  <a:pt x="207370" y="115079"/>
                  <a:pt x="148835" y="115079"/>
                </a:cubicBezTo>
                <a:close/>
                <a:moveTo>
                  <a:pt x="147974" y="90146"/>
                </a:moveTo>
                <a:cubicBezTo>
                  <a:pt x="183267" y="90146"/>
                  <a:pt x="214256" y="108201"/>
                  <a:pt x="237498" y="136572"/>
                </a:cubicBezTo>
                <a:cubicBezTo>
                  <a:pt x="241802" y="141731"/>
                  <a:pt x="246966" y="145170"/>
                  <a:pt x="251270" y="145170"/>
                </a:cubicBezTo>
                <a:cubicBezTo>
                  <a:pt x="252992" y="145170"/>
                  <a:pt x="255574" y="144310"/>
                  <a:pt x="257296" y="144310"/>
                </a:cubicBezTo>
                <a:cubicBezTo>
                  <a:pt x="259878" y="144310"/>
                  <a:pt x="262461" y="144310"/>
                  <a:pt x="265043" y="143450"/>
                </a:cubicBezTo>
                <a:cubicBezTo>
                  <a:pt x="267626" y="143450"/>
                  <a:pt x="269347" y="143450"/>
                  <a:pt x="271930" y="143450"/>
                </a:cubicBezTo>
                <a:cubicBezTo>
                  <a:pt x="271930" y="143450"/>
                  <a:pt x="271930" y="143450"/>
                  <a:pt x="272790" y="143450"/>
                </a:cubicBezTo>
                <a:cubicBezTo>
                  <a:pt x="272790" y="143450"/>
                  <a:pt x="272790" y="143450"/>
                  <a:pt x="273651" y="143450"/>
                </a:cubicBezTo>
                <a:cubicBezTo>
                  <a:pt x="278816" y="143450"/>
                  <a:pt x="283120" y="143450"/>
                  <a:pt x="288285" y="144310"/>
                </a:cubicBezTo>
                <a:cubicBezTo>
                  <a:pt x="294310" y="145170"/>
                  <a:pt x="303779" y="141731"/>
                  <a:pt x="308944" y="137432"/>
                </a:cubicBezTo>
                <a:cubicBezTo>
                  <a:pt x="324438" y="124536"/>
                  <a:pt x="343376" y="116798"/>
                  <a:pt x="363174" y="116798"/>
                </a:cubicBezTo>
                <a:cubicBezTo>
                  <a:pt x="418266" y="116798"/>
                  <a:pt x="463027" y="174401"/>
                  <a:pt x="463027" y="246620"/>
                </a:cubicBezTo>
                <a:cubicBezTo>
                  <a:pt x="463027" y="265534"/>
                  <a:pt x="460445" y="283589"/>
                  <a:pt x="454419" y="299924"/>
                </a:cubicBezTo>
                <a:cubicBezTo>
                  <a:pt x="451837" y="305942"/>
                  <a:pt x="450976" y="316259"/>
                  <a:pt x="452698" y="322277"/>
                </a:cubicBezTo>
                <a:cubicBezTo>
                  <a:pt x="455280" y="338612"/>
                  <a:pt x="457002" y="354088"/>
                  <a:pt x="457002" y="371283"/>
                </a:cubicBezTo>
                <a:cubicBezTo>
                  <a:pt x="457002" y="495946"/>
                  <a:pt x="374365" y="597396"/>
                  <a:pt x="273651" y="599115"/>
                </a:cubicBezTo>
                <a:cubicBezTo>
                  <a:pt x="272790" y="599115"/>
                  <a:pt x="272790" y="599115"/>
                  <a:pt x="272790" y="599115"/>
                </a:cubicBezTo>
                <a:cubicBezTo>
                  <a:pt x="271930" y="599115"/>
                  <a:pt x="271930" y="599115"/>
                  <a:pt x="271930" y="599115"/>
                </a:cubicBezTo>
                <a:cubicBezTo>
                  <a:pt x="182406" y="599115"/>
                  <a:pt x="108377" y="520878"/>
                  <a:pt x="90301" y="417709"/>
                </a:cubicBezTo>
                <a:cubicBezTo>
                  <a:pt x="89440" y="410831"/>
                  <a:pt x="84275" y="403093"/>
                  <a:pt x="79110" y="398794"/>
                </a:cubicBezTo>
                <a:cubicBezTo>
                  <a:pt x="42957" y="368703"/>
                  <a:pt x="18854" y="317119"/>
                  <a:pt x="18854" y="257796"/>
                </a:cubicBezTo>
                <a:cubicBezTo>
                  <a:pt x="18854" y="165804"/>
                  <a:pt x="77389" y="90146"/>
                  <a:pt x="147974" y="90146"/>
                </a:cubicBezTo>
                <a:close/>
                <a:moveTo>
                  <a:pt x="312533" y="25644"/>
                </a:moveTo>
                <a:cubicBezTo>
                  <a:pt x="316944" y="24246"/>
                  <a:pt x="321894" y="24461"/>
                  <a:pt x="326198" y="26611"/>
                </a:cubicBezTo>
                <a:lnTo>
                  <a:pt x="472529" y="99711"/>
                </a:lnTo>
                <a:cubicBezTo>
                  <a:pt x="481137" y="104011"/>
                  <a:pt x="484580" y="114331"/>
                  <a:pt x="480276" y="123791"/>
                </a:cubicBezTo>
                <a:cubicBezTo>
                  <a:pt x="476833" y="129811"/>
                  <a:pt x="470808" y="133251"/>
                  <a:pt x="463922" y="133251"/>
                </a:cubicBezTo>
                <a:cubicBezTo>
                  <a:pt x="461339" y="133251"/>
                  <a:pt x="458757" y="133251"/>
                  <a:pt x="456175" y="131531"/>
                </a:cubicBezTo>
                <a:lnTo>
                  <a:pt x="309843" y="58431"/>
                </a:lnTo>
                <a:cubicBezTo>
                  <a:pt x="301235" y="54131"/>
                  <a:pt x="297792" y="42951"/>
                  <a:pt x="302096" y="34351"/>
                </a:cubicBezTo>
                <a:cubicBezTo>
                  <a:pt x="304248" y="30051"/>
                  <a:pt x="308122" y="27041"/>
                  <a:pt x="312533" y="25644"/>
                </a:cubicBezTo>
                <a:close/>
                <a:moveTo>
                  <a:pt x="165240" y="316"/>
                </a:moveTo>
                <a:cubicBezTo>
                  <a:pt x="169762" y="1177"/>
                  <a:pt x="173852" y="3758"/>
                  <a:pt x="176436" y="7630"/>
                </a:cubicBezTo>
                <a:cubicBezTo>
                  <a:pt x="181603" y="16234"/>
                  <a:pt x="179881" y="27420"/>
                  <a:pt x="171269" y="32582"/>
                </a:cubicBezTo>
                <a:lnTo>
                  <a:pt x="28306" y="130670"/>
                </a:lnTo>
                <a:cubicBezTo>
                  <a:pt x="24861" y="132391"/>
                  <a:pt x="21416" y="133251"/>
                  <a:pt x="17971" y="133251"/>
                </a:cubicBezTo>
                <a:cubicBezTo>
                  <a:pt x="12804" y="133251"/>
                  <a:pt x="6775" y="130670"/>
                  <a:pt x="3330" y="125507"/>
                </a:cubicBezTo>
                <a:cubicBezTo>
                  <a:pt x="-2698" y="117764"/>
                  <a:pt x="-115" y="106578"/>
                  <a:pt x="7636" y="100555"/>
                </a:cubicBezTo>
                <a:lnTo>
                  <a:pt x="151461" y="3328"/>
                </a:lnTo>
                <a:cubicBezTo>
                  <a:pt x="155767" y="316"/>
                  <a:pt x="160719" y="-544"/>
                  <a:pt x="165240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文本框 112"/>
          <p:cNvSpPr txBox="1"/>
          <p:nvPr/>
        </p:nvSpPr>
        <p:spPr>
          <a:xfrm>
            <a:off x="5111168" y="3290850"/>
            <a:ext cx="18732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6000" b="1">
                <a:latin typeface="Bell MT" panose="02020503060305020303" pitchFamily="18" charset="0"/>
              </a:rPr>
              <a:t>&amp;</a:t>
            </a:r>
          </a:p>
        </p:txBody>
      </p:sp>
      <p:sp>
        <p:nvSpPr>
          <p:cNvPr id="114" name="任意多边形: 形状 113"/>
          <p:cNvSpPr/>
          <p:nvPr/>
        </p:nvSpPr>
        <p:spPr>
          <a:xfrm>
            <a:off x="2899911" y="2740563"/>
            <a:ext cx="444852" cy="397455"/>
          </a:xfrm>
          <a:custGeom>
            <a:avLst/>
            <a:gdLst>
              <a:gd name="connsiteX0" fmla="*/ 109051 w 607517"/>
              <a:gd name="connsiteY0" fmla="*/ 460463 h 542789"/>
              <a:gd name="connsiteX1" fmla="*/ 86197 w 607517"/>
              <a:gd name="connsiteY1" fmla="*/ 483381 h 542789"/>
              <a:gd name="connsiteX2" fmla="*/ 109051 w 607517"/>
              <a:gd name="connsiteY2" fmla="*/ 506200 h 542789"/>
              <a:gd name="connsiteX3" fmla="*/ 131905 w 607517"/>
              <a:gd name="connsiteY3" fmla="*/ 483381 h 542789"/>
              <a:gd name="connsiteX4" fmla="*/ 109051 w 607517"/>
              <a:gd name="connsiteY4" fmla="*/ 460463 h 542789"/>
              <a:gd name="connsiteX5" fmla="*/ 135829 w 607517"/>
              <a:gd name="connsiteY5" fmla="*/ 213304 h 542789"/>
              <a:gd name="connsiteX6" fmla="*/ 152578 w 607517"/>
              <a:gd name="connsiteY6" fmla="*/ 218713 h 542789"/>
              <a:gd name="connsiteX7" fmla="*/ 152775 w 607517"/>
              <a:gd name="connsiteY7" fmla="*/ 218812 h 542789"/>
              <a:gd name="connsiteX8" fmla="*/ 172973 w 607517"/>
              <a:gd name="connsiteY8" fmla="*/ 228647 h 542789"/>
              <a:gd name="connsiteX9" fmla="*/ 196324 w 607517"/>
              <a:gd name="connsiteY9" fmla="*/ 224910 h 542789"/>
              <a:gd name="connsiteX10" fmla="*/ 216916 w 607517"/>
              <a:gd name="connsiteY10" fmla="*/ 216058 h 542789"/>
              <a:gd name="connsiteX11" fmla="*/ 218887 w 607517"/>
              <a:gd name="connsiteY11" fmla="*/ 216353 h 542789"/>
              <a:gd name="connsiteX12" fmla="*/ 241154 w 607517"/>
              <a:gd name="connsiteY12" fmla="*/ 233270 h 542789"/>
              <a:gd name="connsiteX13" fmla="*/ 241844 w 607517"/>
              <a:gd name="connsiteY13" fmla="*/ 234253 h 542789"/>
              <a:gd name="connsiteX14" fmla="*/ 245785 w 607517"/>
              <a:gd name="connsiteY14" fmla="*/ 247433 h 542789"/>
              <a:gd name="connsiteX15" fmla="*/ 249726 w 607517"/>
              <a:gd name="connsiteY15" fmla="*/ 243105 h 542789"/>
              <a:gd name="connsiteX16" fmla="*/ 252287 w 607517"/>
              <a:gd name="connsiteY16" fmla="*/ 242810 h 542789"/>
              <a:gd name="connsiteX17" fmla="*/ 269924 w 607517"/>
              <a:gd name="connsiteY17" fmla="*/ 253826 h 542789"/>
              <a:gd name="connsiteX18" fmla="*/ 270613 w 607517"/>
              <a:gd name="connsiteY18" fmla="*/ 254613 h 542789"/>
              <a:gd name="connsiteX19" fmla="*/ 287560 w 607517"/>
              <a:gd name="connsiteY19" fmla="*/ 286578 h 542789"/>
              <a:gd name="connsiteX20" fmla="*/ 287560 w 607517"/>
              <a:gd name="connsiteY20" fmla="*/ 288545 h 542789"/>
              <a:gd name="connsiteX21" fmla="*/ 285885 w 607517"/>
              <a:gd name="connsiteY21" fmla="*/ 289529 h 542789"/>
              <a:gd name="connsiteX22" fmla="*/ 37893 w 607517"/>
              <a:gd name="connsiteY22" fmla="*/ 289529 h 542789"/>
              <a:gd name="connsiteX23" fmla="*/ 36120 w 607517"/>
              <a:gd name="connsiteY23" fmla="*/ 288250 h 542789"/>
              <a:gd name="connsiteX24" fmla="*/ 36514 w 607517"/>
              <a:gd name="connsiteY24" fmla="*/ 286185 h 542789"/>
              <a:gd name="connsiteX25" fmla="*/ 64200 w 607517"/>
              <a:gd name="connsiteY25" fmla="*/ 257957 h 542789"/>
              <a:gd name="connsiteX26" fmla="*/ 64298 w 607517"/>
              <a:gd name="connsiteY26" fmla="*/ 257760 h 542789"/>
              <a:gd name="connsiteX27" fmla="*/ 77797 w 607517"/>
              <a:gd name="connsiteY27" fmla="*/ 246646 h 542789"/>
              <a:gd name="connsiteX28" fmla="*/ 77797 w 607517"/>
              <a:gd name="connsiteY28" fmla="*/ 240155 h 542789"/>
              <a:gd name="connsiteX29" fmla="*/ 78683 w 607517"/>
              <a:gd name="connsiteY29" fmla="*/ 238581 h 542789"/>
              <a:gd name="connsiteX30" fmla="*/ 99275 w 607517"/>
              <a:gd name="connsiteY30" fmla="*/ 224221 h 542789"/>
              <a:gd name="connsiteX31" fmla="*/ 100458 w 607517"/>
              <a:gd name="connsiteY31" fmla="*/ 223828 h 542789"/>
              <a:gd name="connsiteX32" fmla="*/ 119375 w 607517"/>
              <a:gd name="connsiteY32" fmla="*/ 224516 h 542789"/>
              <a:gd name="connsiteX33" fmla="*/ 134055 w 607517"/>
              <a:gd name="connsiteY33" fmla="*/ 213599 h 542789"/>
              <a:gd name="connsiteX34" fmla="*/ 135829 w 607517"/>
              <a:gd name="connsiteY34" fmla="*/ 213304 h 542789"/>
              <a:gd name="connsiteX35" fmla="*/ 524063 w 607517"/>
              <a:gd name="connsiteY35" fmla="*/ 120833 h 542789"/>
              <a:gd name="connsiteX36" fmla="*/ 529678 w 607517"/>
              <a:gd name="connsiteY36" fmla="*/ 121423 h 542789"/>
              <a:gd name="connsiteX37" fmla="*/ 532731 w 607517"/>
              <a:gd name="connsiteY37" fmla="*/ 126243 h 542789"/>
              <a:gd name="connsiteX38" fmla="*/ 555979 w 607517"/>
              <a:gd name="connsiteY38" fmla="*/ 321287 h 542789"/>
              <a:gd name="connsiteX39" fmla="*/ 606316 w 607517"/>
              <a:gd name="connsiteY39" fmla="*/ 501184 h 542789"/>
              <a:gd name="connsiteX40" fmla="*/ 583561 w 607517"/>
              <a:gd name="connsiteY40" fmla="*/ 541510 h 542789"/>
              <a:gd name="connsiteX41" fmla="*/ 574695 w 607517"/>
              <a:gd name="connsiteY41" fmla="*/ 542789 h 542789"/>
              <a:gd name="connsiteX42" fmla="*/ 543075 w 607517"/>
              <a:gd name="connsiteY42" fmla="*/ 518790 h 542789"/>
              <a:gd name="connsiteX43" fmla="*/ 496875 w 607517"/>
              <a:gd name="connsiteY43" fmla="*/ 353942 h 542789"/>
              <a:gd name="connsiteX44" fmla="*/ 496382 w 607517"/>
              <a:gd name="connsiteY44" fmla="*/ 353942 h 542789"/>
              <a:gd name="connsiteX45" fmla="*/ 444075 w 607517"/>
              <a:gd name="connsiteY45" fmla="*/ 403022 h 542789"/>
              <a:gd name="connsiteX46" fmla="*/ 475006 w 607517"/>
              <a:gd name="connsiteY46" fmla="*/ 500003 h 542789"/>
              <a:gd name="connsiteX47" fmla="*/ 453728 w 607517"/>
              <a:gd name="connsiteY47" fmla="*/ 541215 h 542789"/>
              <a:gd name="connsiteX48" fmla="*/ 443779 w 607517"/>
              <a:gd name="connsiteY48" fmla="*/ 542789 h 542789"/>
              <a:gd name="connsiteX49" fmla="*/ 412454 w 607517"/>
              <a:gd name="connsiteY49" fmla="*/ 519970 h 542789"/>
              <a:gd name="connsiteX50" fmla="*/ 375218 w 607517"/>
              <a:gd name="connsiteY50" fmla="*/ 403219 h 542789"/>
              <a:gd name="connsiteX51" fmla="*/ 383985 w 607517"/>
              <a:gd name="connsiteY51" fmla="*/ 369384 h 542789"/>
              <a:gd name="connsiteX52" fmla="*/ 427328 w 607517"/>
              <a:gd name="connsiteY52" fmla="*/ 328762 h 542789"/>
              <a:gd name="connsiteX53" fmla="*/ 436095 w 607517"/>
              <a:gd name="connsiteY53" fmla="*/ 228338 h 542789"/>
              <a:gd name="connsiteX54" fmla="*/ 374528 w 607517"/>
              <a:gd name="connsiteY54" fmla="*/ 288140 h 542789"/>
              <a:gd name="connsiteX55" fmla="*/ 356206 w 607517"/>
              <a:gd name="connsiteY55" fmla="*/ 295517 h 542789"/>
              <a:gd name="connsiteX56" fmla="*/ 347143 w 607517"/>
              <a:gd name="connsiteY56" fmla="*/ 293943 h 542789"/>
              <a:gd name="connsiteX57" fmla="*/ 313257 w 607517"/>
              <a:gd name="connsiteY57" fmla="*/ 322664 h 542789"/>
              <a:gd name="connsiteX58" fmla="*/ 268633 w 607517"/>
              <a:gd name="connsiteY58" fmla="*/ 461250 h 542789"/>
              <a:gd name="connsiteX59" fmla="*/ 279075 w 607517"/>
              <a:gd name="connsiteY59" fmla="*/ 505708 h 542789"/>
              <a:gd name="connsiteX60" fmla="*/ 274346 w 607517"/>
              <a:gd name="connsiteY60" fmla="*/ 518101 h 542789"/>
              <a:gd name="connsiteX61" fmla="*/ 267549 w 607517"/>
              <a:gd name="connsiteY61" fmla="*/ 520167 h 542789"/>
              <a:gd name="connsiteX62" fmla="*/ 261048 w 607517"/>
              <a:gd name="connsiteY62" fmla="*/ 518199 h 542789"/>
              <a:gd name="connsiteX63" fmla="*/ 226373 w 607517"/>
              <a:gd name="connsiteY63" fmla="*/ 495184 h 542789"/>
              <a:gd name="connsiteX64" fmla="*/ 156728 w 607517"/>
              <a:gd name="connsiteY64" fmla="*/ 495184 h 542789"/>
              <a:gd name="connsiteX65" fmla="*/ 109051 w 607517"/>
              <a:gd name="connsiteY65" fmla="*/ 532461 h 542789"/>
              <a:gd name="connsiteX66" fmla="*/ 59896 w 607517"/>
              <a:gd name="connsiteY66" fmla="*/ 483381 h 542789"/>
              <a:gd name="connsiteX67" fmla="*/ 77036 w 607517"/>
              <a:gd name="connsiteY67" fmla="*/ 446103 h 542789"/>
              <a:gd name="connsiteX68" fmla="*/ 1776 w 607517"/>
              <a:gd name="connsiteY68" fmla="*/ 323352 h 542789"/>
              <a:gd name="connsiteX69" fmla="*/ 1481 w 607517"/>
              <a:gd name="connsiteY69" fmla="*/ 311451 h 542789"/>
              <a:gd name="connsiteX70" fmla="*/ 11824 w 607517"/>
              <a:gd name="connsiteY70" fmla="*/ 305451 h 542789"/>
              <a:gd name="connsiteX71" fmla="*/ 297003 w 607517"/>
              <a:gd name="connsiteY71" fmla="*/ 305451 h 542789"/>
              <a:gd name="connsiteX72" fmla="*/ 330988 w 607517"/>
              <a:gd name="connsiteY72" fmla="*/ 276731 h 542789"/>
              <a:gd name="connsiteX73" fmla="*/ 337884 w 607517"/>
              <a:gd name="connsiteY73" fmla="*/ 250567 h 542789"/>
              <a:gd name="connsiteX74" fmla="*/ 436391 w 607517"/>
              <a:gd name="connsiteY74" fmla="*/ 154865 h 542789"/>
              <a:gd name="connsiteX75" fmla="*/ 445651 w 607517"/>
              <a:gd name="connsiteY75" fmla="*/ 149062 h 542789"/>
              <a:gd name="connsiteX76" fmla="*/ 524063 w 607517"/>
              <a:gd name="connsiteY76" fmla="*/ 120833 h 542789"/>
              <a:gd name="connsiteX77" fmla="*/ 457910 w 607517"/>
              <a:gd name="connsiteY77" fmla="*/ 0 h 542789"/>
              <a:gd name="connsiteX78" fmla="*/ 522936 w 607517"/>
              <a:gd name="connsiteY78" fmla="*/ 64920 h 542789"/>
              <a:gd name="connsiteX79" fmla="*/ 457910 w 607517"/>
              <a:gd name="connsiteY79" fmla="*/ 129840 h 542789"/>
              <a:gd name="connsiteX80" fmla="*/ 392884 w 607517"/>
              <a:gd name="connsiteY80" fmla="*/ 64920 h 542789"/>
              <a:gd name="connsiteX81" fmla="*/ 457910 w 607517"/>
              <a:gd name="connsiteY81" fmla="*/ 0 h 54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607517" h="542789">
                <a:moveTo>
                  <a:pt x="109051" y="460463"/>
                </a:moveTo>
                <a:cubicBezTo>
                  <a:pt x="96442" y="460463"/>
                  <a:pt x="86197" y="470693"/>
                  <a:pt x="86197" y="483381"/>
                </a:cubicBezTo>
                <a:cubicBezTo>
                  <a:pt x="86197" y="495971"/>
                  <a:pt x="96442" y="506200"/>
                  <a:pt x="109051" y="506200"/>
                </a:cubicBezTo>
                <a:cubicBezTo>
                  <a:pt x="121660" y="506200"/>
                  <a:pt x="131905" y="495971"/>
                  <a:pt x="131905" y="483381"/>
                </a:cubicBezTo>
                <a:cubicBezTo>
                  <a:pt x="131905" y="470693"/>
                  <a:pt x="121660" y="460463"/>
                  <a:pt x="109051" y="460463"/>
                </a:cubicBezTo>
                <a:close/>
                <a:moveTo>
                  <a:pt x="135829" y="213304"/>
                </a:moveTo>
                <a:lnTo>
                  <a:pt x="152578" y="218713"/>
                </a:lnTo>
                <a:cubicBezTo>
                  <a:pt x="152578" y="218713"/>
                  <a:pt x="152677" y="218812"/>
                  <a:pt x="152775" y="218812"/>
                </a:cubicBezTo>
                <a:lnTo>
                  <a:pt x="172973" y="228647"/>
                </a:lnTo>
                <a:lnTo>
                  <a:pt x="196324" y="224910"/>
                </a:lnTo>
                <a:lnTo>
                  <a:pt x="216916" y="216058"/>
                </a:lnTo>
                <a:cubicBezTo>
                  <a:pt x="217507" y="215861"/>
                  <a:pt x="218296" y="215861"/>
                  <a:pt x="218887" y="216353"/>
                </a:cubicBezTo>
                <a:lnTo>
                  <a:pt x="241154" y="233270"/>
                </a:lnTo>
                <a:cubicBezTo>
                  <a:pt x="241548" y="233467"/>
                  <a:pt x="241745" y="233860"/>
                  <a:pt x="241844" y="234253"/>
                </a:cubicBezTo>
                <a:lnTo>
                  <a:pt x="245785" y="247433"/>
                </a:lnTo>
                <a:lnTo>
                  <a:pt x="249726" y="243105"/>
                </a:lnTo>
                <a:cubicBezTo>
                  <a:pt x="250415" y="242417"/>
                  <a:pt x="251401" y="242220"/>
                  <a:pt x="252287" y="242810"/>
                </a:cubicBezTo>
                <a:lnTo>
                  <a:pt x="269924" y="253826"/>
                </a:lnTo>
                <a:cubicBezTo>
                  <a:pt x="270219" y="254023"/>
                  <a:pt x="270416" y="254318"/>
                  <a:pt x="270613" y="254613"/>
                </a:cubicBezTo>
                <a:lnTo>
                  <a:pt x="287560" y="286578"/>
                </a:lnTo>
                <a:cubicBezTo>
                  <a:pt x="287954" y="287267"/>
                  <a:pt x="287954" y="287955"/>
                  <a:pt x="287560" y="288545"/>
                </a:cubicBezTo>
                <a:cubicBezTo>
                  <a:pt x="287166" y="289136"/>
                  <a:pt x="286575" y="289529"/>
                  <a:pt x="285885" y="289529"/>
                </a:cubicBezTo>
                <a:lnTo>
                  <a:pt x="37893" y="289529"/>
                </a:lnTo>
                <a:cubicBezTo>
                  <a:pt x="37105" y="289529"/>
                  <a:pt x="36415" y="289037"/>
                  <a:pt x="36120" y="288250"/>
                </a:cubicBezTo>
                <a:cubicBezTo>
                  <a:pt x="35824" y="287562"/>
                  <a:pt x="35923" y="286775"/>
                  <a:pt x="36514" y="286185"/>
                </a:cubicBezTo>
                <a:lnTo>
                  <a:pt x="64200" y="257957"/>
                </a:lnTo>
                <a:cubicBezTo>
                  <a:pt x="64200" y="257859"/>
                  <a:pt x="64298" y="257859"/>
                  <a:pt x="64298" y="257760"/>
                </a:cubicBezTo>
                <a:lnTo>
                  <a:pt x="77797" y="246646"/>
                </a:lnTo>
                <a:lnTo>
                  <a:pt x="77797" y="240155"/>
                </a:lnTo>
                <a:cubicBezTo>
                  <a:pt x="77797" y="239565"/>
                  <a:pt x="78191" y="238974"/>
                  <a:pt x="78683" y="238581"/>
                </a:cubicBezTo>
                <a:lnTo>
                  <a:pt x="99275" y="224221"/>
                </a:lnTo>
                <a:cubicBezTo>
                  <a:pt x="99669" y="223926"/>
                  <a:pt x="100064" y="223828"/>
                  <a:pt x="100458" y="223828"/>
                </a:cubicBezTo>
                <a:lnTo>
                  <a:pt x="119375" y="224516"/>
                </a:lnTo>
                <a:lnTo>
                  <a:pt x="134055" y="213599"/>
                </a:lnTo>
                <a:cubicBezTo>
                  <a:pt x="134548" y="213205"/>
                  <a:pt x="135238" y="213107"/>
                  <a:pt x="135829" y="213304"/>
                </a:cubicBezTo>
                <a:close/>
                <a:moveTo>
                  <a:pt x="524063" y="120833"/>
                </a:moveTo>
                <a:cubicBezTo>
                  <a:pt x="525934" y="120243"/>
                  <a:pt x="528003" y="120440"/>
                  <a:pt x="529678" y="121423"/>
                </a:cubicBezTo>
                <a:cubicBezTo>
                  <a:pt x="531352" y="122505"/>
                  <a:pt x="532534" y="124276"/>
                  <a:pt x="532731" y="126243"/>
                </a:cubicBezTo>
                <a:lnTo>
                  <a:pt x="555979" y="321287"/>
                </a:lnTo>
                <a:lnTo>
                  <a:pt x="606316" y="501184"/>
                </a:lnTo>
                <a:cubicBezTo>
                  <a:pt x="611143" y="518593"/>
                  <a:pt x="600997" y="536691"/>
                  <a:pt x="583561" y="541510"/>
                </a:cubicBezTo>
                <a:cubicBezTo>
                  <a:pt x="580606" y="542396"/>
                  <a:pt x="577552" y="542789"/>
                  <a:pt x="574695" y="542789"/>
                </a:cubicBezTo>
                <a:cubicBezTo>
                  <a:pt x="560313" y="542789"/>
                  <a:pt x="547113" y="533248"/>
                  <a:pt x="543075" y="518790"/>
                </a:cubicBezTo>
                <a:lnTo>
                  <a:pt x="496875" y="353942"/>
                </a:lnTo>
                <a:lnTo>
                  <a:pt x="496382" y="353942"/>
                </a:lnTo>
                <a:lnTo>
                  <a:pt x="444075" y="403022"/>
                </a:lnTo>
                <a:lnTo>
                  <a:pt x="475006" y="500003"/>
                </a:lnTo>
                <a:cubicBezTo>
                  <a:pt x="480522" y="517314"/>
                  <a:pt x="470967" y="535707"/>
                  <a:pt x="453728" y="541215"/>
                </a:cubicBezTo>
                <a:cubicBezTo>
                  <a:pt x="450379" y="542297"/>
                  <a:pt x="447030" y="542789"/>
                  <a:pt x="443779" y="542789"/>
                </a:cubicBezTo>
                <a:cubicBezTo>
                  <a:pt x="429791" y="542789"/>
                  <a:pt x="416887" y="533838"/>
                  <a:pt x="412454" y="519970"/>
                </a:cubicBezTo>
                <a:lnTo>
                  <a:pt x="375218" y="403219"/>
                </a:lnTo>
                <a:cubicBezTo>
                  <a:pt x="371376" y="391219"/>
                  <a:pt x="374824" y="378039"/>
                  <a:pt x="383985" y="369384"/>
                </a:cubicBezTo>
                <a:lnTo>
                  <a:pt x="427328" y="328762"/>
                </a:lnTo>
                <a:lnTo>
                  <a:pt x="436095" y="228338"/>
                </a:lnTo>
                <a:lnTo>
                  <a:pt x="374528" y="288140"/>
                </a:lnTo>
                <a:cubicBezTo>
                  <a:pt x="369406" y="293058"/>
                  <a:pt x="362806" y="295517"/>
                  <a:pt x="356206" y="295517"/>
                </a:cubicBezTo>
                <a:cubicBezTo>
                  <a:pt x="353152" y="295517"/>
                  <a:pt x="350099" y="295025"/>
                  <a:pt x="347143" y="293943"/>
                </a:cubicBezTo>
                <a:lnTo>
                  <a:pt x="313257" y="322664"/>
                </a:lnTo>
                <a:lnTo>
                  <a:pt x="268633" y="461250"/>
                </a:lnTo>
                <a:lnTo>
                  <a:pt x="279075" y="505708"/>
                </a:lnTo>
                <a:cubicBezTo>
                  <a:pt x="280158" y="510429"/>
                  <a:pt x="278287" y="515347"/>
                  <a:pt x="274346" y="518101"/>
                </a:cubicBezTo>
                <a:cubicBezTo>
                  <a:pt x="272278" y="519478"/>
                  <a:pt x="269913" y="520167"/>
                  <a:pt x="267549" y="520167"/>
                </a:cubicBezTo>
                <a:cubicBezTo>
                  <a:pt x="265284" y="520167"/>
                  <a:pt x="263018" y="519577"/>
                  <a:pt x="261048" y="518199"/>
                </a:cubicBezTo>
                <a:cubicBezTo>
                  <a:pt x="261048" y="518199"/>
                  <a:pt x="226570" y="495282"/>
                  <a:pt x="226373" y="495184"/>
                </a:cubicBezTo>
                <a:lnTo>
                  <a:pt x="156728" y="495184"/>
                </a:lnTo>
                <a:cubicBezTo>
                  <a:pt x="151409" y="516527"/>
                  <a:pt x="132102" y="532461"/>
                  <a:pt x="109051" y="532461"/>
                </a:cubicBezTo>
                <a:cubicBezTo>
                  <a:pt x="81961" y="532461"/>
                  <a:pt x="59896" y="510429"/>
                  <a:pt x="59896" y="483381"/>
                </a:cubicBezTo>
                <a:cubicBezTo>
                  <a:pt x="59896" y="468529"/>
                  <a:pt x="66496" y="455152"/>
                  <a:pt x="77036" y="446103"/>
                </a:cubicBezTo>
                <a:lnTo>
                  <a:pt x="1776" y="323352"/>
                </a:lnTo>
                <a:cubicBezTo>
                  <a:pt x="-490" y="319713"/>
                  <a:pt x="-588" y="315189"/>
                  <a:pt x="1481" y="311451"/>
                </a:cubicBezTo>
                <a:cubicBezTo>
                  <a:pt x="3648" y="307713"/>
                  <a:pt x="7588" y="305451"/>
                  <a:pt x="11824" y="305451"/>
                </a:cubicBezTo>
                <a:lnTo>
                  <a:pt x="297003" y="305451"/>
                </a:lnTo>
                <a:lnTo>
                  <a:pt x="330988" y="276731"/>
                </a:lnTo>
                <a:cubicBezTo>
                  <a:pt x="328427" y="267682"/>
                  <a:pt x="330693" y="257551"/>
                  <a:pt x="337884" y="250567"/>
                </a:cubicBezTo>
                <a:lnTo>
                  <a:pt x="436391" y="154865"/>
                </a:lnTo>
                <a:cubicBezTo>
                  <a:pt x="439149" y="152209"/>
                  <a:pt x="442301" y="150341"/>
                  <a:pt x="445651" y="149062"/>
                </a:cubicBezTo>
                <a:cubicBezTo>
                  <a:pt x="446045" y="148865"/>
                  <a:pt x="524063" y="120833"/>
                  <a:pt x="524063" y="120833"/>
                </a:cubicBezTo>
                <a:close/>
                <a:moveTo>
                  <a:pt x="457910" y="0"/>
                </a:moveTo>
                <a:cubicBezTo>
                  <a:pt x="493823" y="0"/>
                  <a:pt x="522936" y="29066"/>
                  <a:pt x="522936" y="64920"/>
                </a:cubicBezTo>
                <a:cubicBezTo>
                  <a:pt x="522936" y="100774"/>
                  <a:pt x="493823" y="129840"/>
                  <a:pt x="457910" y="129840"/>
                </a:cubicBezTo>
                <a:cubicBezTo>
                  <a:pt x="421997" y="129840"/>
                  <a:pt x="392884" y="100774"/>
                  <a:pt x="392884" y="64920"/>
                </a:cubicBezTo>
                <a:cubicBezTo>
                  <a:pt x="392884" y="29066"/>
                  <a:pt x="421997" y="0"/>
                  <a:pt x="4579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组合 115"/>
          <p:cNvGrpSpPr/>
          <p:nvPr/>
        </p:nvGrpSpPr>
        <p:grpSpPr>
          <a:xfrm>
            <a:off x="2937398" y="3153512"/>
            <a:ext cx="444851" cy="1824932"/>
            <a:chOff x="1691127" y="3683773"/>
            <a:chExt cx="327207" cy="1627151"/>
          </a:xfrm>
        </p:grpSpPr>
        <p:grpSp>
          <p:nvGrpSpPr>
            <p:cNvPr id="117" name="组合 116"/>
            <p:cNvGrpSpPr/>
            <p:nvPr/>
          </p:nvGrpSpPr>
          <p:grpSpPr>
            <a:xfrm>
              <a:off x="1691128" y="4330682"/>
              <a:ext cx="327206" cy="980242"/>
              <a:chOff x="1691130" y="3484437"/>
              <a:chExt cx="609685" cy="1826487"/>
            </a:xfrm>
          </p:grpSpPr>
          <p:sp>
            <p:nvSpPr>
              <p:cNvPr id="123" name="任意多边形: 形状 122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任意多边形: 形状 123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任意多边形: 形状 124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" name="组合 117"/>
            <p:cNvGrpSpPr/>
            <p:nvPr/>
          </p:nvGrpSpPr>
          <p:grpSpPr>
            <a:xfrm>
              <a:off x="1691127" y="3683773"/>
              <a:ext cx="327206" cy="653496"/>
              <a:chOff x="1691130" y="4706284"/>
              <a:chExt cx="609685" cy="1217660"/>
            </a:xfrm>
            <a:solidFill>
              <a:srgbClr val="FA514E"/>
            </a:solidFill>
          </p:grpSpPr>
          <p:sp>
            <p:nvSpPr>
              <p:cNvPr id="119" name="任意多边形: 形状 118"/>
              <p:cNvSpPr/>
              <p:nvPr/>
            </p:nvSpPr>
            <p:spPr>
              <a:xfrm>
                <a:off x="1691130" y="5315114"/>
                <a:ext cx="609685" cy="608830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任意多边形: 形状 121"/>
              <p:cNvSpPr/>
              <p:nvPr/>
            </p:nvSpPr>
            <p:spPr>
              <a:xfrm>
                <a:off x="1691130" y="4706284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18"/>
          <p:cNvSpPr txBox="1"/>
          <p:nvPr/>
        </p:nvSpPr>
        <p:spPr>
          <a:xfrm>
            <a:off x="673098" y="5598731"/>
            <a:ext cx="209470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zh-CN" sz="5400" b="1">
                <a:latin typeface="Bell MT" panose="02020503060305020303" pitchFamily="18" charset="0"/>
              </a:rPr>
              <a:t>Build</a:t>
            </a:r>
          </a:p>
        </p:txBody>
      </p:sp>
      <p:sp>
        <p:nvSpPr>
          <p:cNvPr id="9" name="标题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How to play</a:t>
            </a:r>
            <a:endParaRPr lang="zh-CN" altLang="en-US"/>
          </a:p>
        </p:txBody>
      </p:sp>
      <p:pic>
        <p:nvPicPr>
          <p:cNvPr id="11" name="图形 10" descr="工具 纯色填充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52097" y="5715376"/>
            <a:ext cx="678592" cy="678592"/>
          </a:xfrm>
          <a:prstGeom prst="rect">
            <a:avLst/>
          </a:prstGeom>
        </p:spPr>
      </p:pic>
      <p:sp>
        <p:nvSpPr>
          <p:cNvPr id="23" name="文本框 22"/>
          <p:cNvSpPr txBox="1"/>
          <p:nvPr/>
        </p:nvSpPr>
        <p:spPr>
          <a:xfrm>
            <a:off x="673097" y="954615"/>
            <a:ext cx="7955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latin typeface="Book Antiqua" panose="02040602050305030304" pitchFamily="18" charset="0"/>
              </a:rPr>
              <a:t>Each round we give you</a:t>
            </a:r>
            <a:r>
              <a:rPr lang="zh-CN" altLang="en-US" sz="2000">
                <a:latin typeface="Book Antiqua" panose="02040602050305030304" pitchFamily="18" charset="0"/>
              </a:rPr>
              <a:t> </a:t>
            </a:r>
            <a:r>
              <a:rPr lang="en-US" altLang="zh-CN" sz="2000">
                <a:latin typeface="Book Antiqua" panose="02040602050305030304" pitchFamily="18" charset="0"/>
              </a:rPr>
              <a:t>one</a:t>
            </a:r>
            <a:r>
              <a:rPr lang="zh-CN" altLang="en-US" sz="2000">
                <a:latin typeface="Book Antiqua" panose="02040602050305030304" pitchFamily="18" charset="0"/>
              </a:rPr>
              <a:t> </a:t>
            </a:r>
            <a:r>
              <a:rPr lang="en-US" altLang="zh-CN" sz="2000">
                <a:latin typeface="Book Antiqua" panose="02040602050305030304" pitchFamily="18" charset="0"/>
              </a:rPr>
              <a:t>block,</a:t>
            </a:r>
            <a:r>
              <a:rPr lang="zh-CN" altLang="en-US" sz="2000">
                <a:latin typeface="Book Antiqua" panose="02040602050305030304" pitchFamily="18" charset="0"/>
              </a:rPr>
              <a:t> </a:t>
            </a:r>
            <a:r>
              <a:rPr lang="en-US" altLang="zh-CN" sz="2000">
                <a:latin typeface="Book Antiqua" panose="02040602050305030304" pitchFamily="18" charset="0"/>
              </a:rPr>
              <a:t>and you can use it to…</a:t>
            </a:r>
          </a:p>
        </p:txBody>
      </p:sp>
      <p:sp>
        <p:nvSpPr>
          <p:cNvPr id="72" name="任意多边形: 形状 71"/>
          <p:cNvSpPr/>
          <p:nvPr/>
        </p:nvSpPr>
        <p:spPr>
          <a:xfrm>
            <a:off x="3371532" y="2261578"/>
            <a:ext cx="444852" cy="397455"/>
          </a:xfrm>
          <a:custGeom>
            <a:avLst/>
            <a:gdLst>
              <a:gd name="connsiteX0" fmla="*/ 109051 w 607517"/>
              <a:gd name="connsiteY0" fmla="*/ 460463 h 542789"/>
              <a:gd name="connsiteX1" fmla="*/ 86197 w 607517"/>
              <a:gd name="connsiteY1" fmla="*/ 483381 h 542789"/>
              <a:gd name="connsiteX2" fmla="*/ 109051 w 607517"/>
              <a:gd name="connsiteY2" fmla="*/ 506200 h 542789"/>
              <a:gd name="connsiteX3" fmla="*/ 131905 w 607517"/>
              <a:gd name="connsiteY3" fmla="*/ 483381 h 542789"/>
              <a:gd name="connsiteX4" fmla="*/ 109051 w 607517"/>
              <a:gd name="connsiteY4" fmla="*/ 460463 h 542789"/>
              <a:gd name="connsiteX5" fmla="*/ 135829 w 607517"/>
              <a:gd name="connsiteY5" fmla="*/ 213304 h 542789"/>
              <a:gd name="connsiteX6" fmla="*/ 152578 w 607517"/>
              <a:gd name="connsiteY6" fmla="*/ 218713 h 542789"/>
              <a:gd name="connsiteX7" fmla="*/ 152775 w 607517"/>
              <a:gd name="connsiteY7" fmla="*/ 218812 h 542789"/>
              <a:gd name="connsiteX8" fmla="*/ 172973 w 607517"/>
              <a:gd name="connsiteY8" fmla="*/ 228647 h 542789"/>
              <a:gd name="connsiteX9" fmla="*/ 196324 w 607517"/>
              <a:gd name="connsiteY9" fmla="*/ 224910 h 542789"/>
              <a:gd name="connsiteX10" fmla="*/ 216916 w 607517"/>
              <a:gd name="connsiteY10" fmla="*/ 216058 h 542789"/>
              <a:gd name="connsiteX11" fmla="*/ 218887 w 607517"/>
              <a:gd name="connsiteY11" fmla="*/ 216353 h 542789"/>
              <a:gd name="connsiteX12" fmla="*/ 241154 w 607517"/>
              <a:gd name="connsiteY12" fmla="*/ 233270 h 542789"/>
              <a:gd name="connsiteX13" fmla="*/ 241844 w 607517"/>
              <a:gd name="connsiteY13" fmla="*/ 234253 h 542789"/>
              <a:gd name="connsiteX14" fmla="*/ 245785 w 607517"/>
              <a:gd name="connsiteY14" fmla="*/ 247433 h 542789"/>
              <a:gd name="connsiteX15" fmla="*/ 249726 w 607517"/>
              <a:gd name="connsiteY15" fmla="*/ 243105 h 542789"/>
              <a:gd name="connsiteX16" fmla="*/ 252287 w 607517"/>
              <a:gd name="connsiteY16" fmla="*/ 242810 h 542789"/>
              <a:gd name="connsiteX17" fmla="*/ 269924 w 607517"/>
              <a:gd name="connsiteY17" fmla="*/ 253826 h 542789"/>
              <a:gd name="connsiteX18" fmla="*/ 270613 w 607517"/>
              <a:gd name="connsiteY18" fmla="*/ 254613 h 542789"/>
              <a:gd name="connsiteX19" fmla="*/ 287560 w 607517"/>
              <a:gd name="connsiteY19" fmla="*/ 286578 h 542789"/>
              <a:gd name="connsiteX20" fmla="*/ 287560 w 607517"/>
              <a:gd name="connsiteY20" fmla="*/ 288545 h 542789"/>
              <a:gd name="connsiteX21" fmla="*/ 285885 w 607517"/>
              <a:gd name="connsiteY21" fmla="*/ 289529 h 542789"/>
              <a:gd name="connsiteX22" fmla="*/ 37893 w 607517"/>
              <a:gd name="connsiteY22" fmla="*/ 289529 h 542789"/>
              <a:gd name="connsiteX23" fmla="*/ 36120 w 607517"/>
              <a:gd name="connsiteY23" fmla="*/ 288250 h 542789"/>
              <a:gd name="connsiteX24" fmla="*/ 36514 w 607517"/>
              <a:gd name="connsiteY24" fmla="*/ 286185 h 542789"/>
              <a:gd name="connsiteX25" fmla="*/ 64200 w 607517"/>
              <a:gd name="connsiteY25" fmla="*/ 257957 h 542789"/>
              <a:gd name="connsiteX26" fmla="*/ 64298 w 607517"/>
              <a:gd name="connsiteY26" fmla="*/ 257760 h 542789"/>
              <a:gd name="connsiteX27" fmla="*/ 77797 w 607517"/>
              <a:gd name="connsiteY27" fmla="*/ 246646 h 542789"/>
              <a:gd name="connsiteX28" fmla="*/ 77797 w 607517"/>
              <a:gd name="connsiteY28" fmla="*/ 240155 h 542789"/>
              <a:gd name="connsiteX29" fmla="*/ 78683 w 607517"/>
              <a:gd name="connsiteY29" fmla="*/ 238581 h 542789"/>
              <a:gd name="connsiteX30" fmla="*/ 99275 w 607517"/>
              <a:gd name="connsiteY30" fmla="*/ 224221 h 542789"/>
              <a:gd name="connsiteX31" fmla="*/ 100458 w 607517"/>
              <a:gd name="connsiteY31" fmla="*/ 223828 h 542789"/>
              <a:gd name="connsiteX32" fmla="*/ 119375 w 607517"/>
              <a:gd name="connsiteY32" fmla="*/ 224516 h 542789"/>
              <a:gd name="connsiteX33" fmla="*/ 134055 w 607517"/>
              <a:gd name="connsiteY33" fmla="*/ 213599 h 542789"/>
              <a:gd name="connsiteX34" fmla="*/ 135829 w 607517"/>
              <a:gd name="connsiteY34" fmla="*/ 213304 h 542789"/>
              <a:gd name="connsiteX35" fmla="*/ 524063 w 607517"/>
              <a:gd name="connsiteY35" fmla="*/ 120833 h 542789"/>
              <a:gd name="connsiteX36" fmla="*/ 529678 w 607517"/>
              <a:gd name="connsiteY36" fmla="*/ 121423 h 542789"/>
              <a:gd name="connsiteX37" fmla="*/ 532731 w 607517"/>
              <a:gd name="connsiteY37" fmla="*/ 126243 h 542789"/>
              <a:gd name="connsiteX38" fmla="*/ 555979 w 607517"/>
              <a:gd name="connsiteY38" fmla="*/ 321287 h 542789"/>
              <a:gd name="connsiteX39" fmla="*/ 606316 w 607517"/>
              <a:gd name="connsiteY39" fmla="*/ 501184 h 542789"/>
              <a:gd name="connsiteX40" fmla="*/ 583561 w 607517"/>
              <a:gd name="connsiteY40" fmla="*/ 541510 h 542789"/>
              <a:gd name="connsiteX41" fmla="*/ 574695 w 607517"/>
              <a:gd name="connsiteY41" fmla="*/ 542789 h 542789"/>
              <a:gd name="connsiteX42" fmla="*/ 543075 w 607517"/>
              <a:gd name="connsiteY42" fmla="*/ 518790 h 542789"/>
              <a:gd name="connsiteX43" fmla="*/ 496875 w 607517"/>
              <a:gd name="connsiteY43" fmla="*/ 353942 h 542789"/>
              <a:gd name="connsiteX44" fmla="*/ 496382 w 607517"/>
              <a:gd name="connsiteY44" fmla="*/ 353942 h 542789"/>
              <a:gd name="connsiteX45" fmla="*/ 444075 w 607517"/>
              <a:gd name="connsiteY45" fmla="*/ 403022 h 542789"/>
              <a:gd name="connsiteX46" fmla="*/ 475006 w 607517"/>
              <a:gd name="connsiteY46" fmla="*/ 500003 h 542789"/>
              <a:gd name="connsiteX47" fmla="*/ 453728 w 607517"/>
              <a:gd name="connsiteY47" fmla="*/ 541215 h 542789"/>
              <a:gd name="connsiteX48" fmla="*/ 443779 w 607517"/>
              <a:gd name="connsiteY48" fmla="*/ 542789 h 542789"/>
              <a:gd name="connsiteX49" fmla="*/ 412454 w 607517"/>
              <a:gd name="connsiteY49" fmla="*/ 519970 h 542789"/>
              <a:gd name="connsiteX50" fmla="*/ 375218 w 607517"/>
              <a:gd name="connsiteY50" fmla="*/ 403219 h 542789"/>
              <a:gd name="connsiteX51" fmla="*/ 383985 w 607517"/>
              <a:gd name="connsiteY51" fmla="*/ 369384 h 542789"/>
              <a:gd name="connsiteX52" fmla="*/ 427328 w 607517"/>
              <a:gd name="connsiteY52" fmla="*/ 328762 h 542789"/>
              <a:gd name="connsiteX53" fmla="*/ 436095 w 607517"/>
              <a:gd name="connsiteY53" fmla="*/ 228338 h 542789"/>
              <a:gd name="connsiteX54" fmla="*/ 374528 w 607517"/>
              <a:gd name="connsiteY54" fmla="*/ 288140 h 542789"/>
              <a:gd name="connsiteX55" fmla="*/ 356206 w 607517"/>
              <a:gd name="connsiteY55" fmla="*/ 295517 h 542789"/>
              <a:gd name="connsiteX56" fmla="*/ 347143 w 607517"/>
              <a:gd name="connsiteY56" fmla="*/ 293943 h 542789"/>
              <a:gd name="connsiteX57" fmla="*/ 313257 w 607517"/>
              <a:gd name="connsiteY57" fmla="*/ 322664 h 542789"/>
              <a:gd name="connsiteX58" fmla="*/ 268633 w 607517"/>
              <a:gd name="connsiteY58" fmla="*/ 461250 h 542789"/>
              <a:gd name="connsiteX59" fmla="*/ 279075 w 607517"/>
              <a:gd name="connsiteY59" fmla="*/ 505708 h 542789"/>
              <a:gd name="connsiteX60" fmla="*/ 274346 w 607517"/>
              <a:gd name="connsiteY60" fmla="*/ 518101 h 542789"/>
              <a:gd name="connsiteX61" fmla="*/ 267549 w 607517"/>
              <a:gd name="connsiteY61" fmla="*/ 520167 h 542789"/>
              <a:gd name="connsiteX62" fmla="*/ 261048 w 607517"/>
              <a:gd name="connsiteY62" fmla="*/ 518199 h 542789"/>
              <a:gd name="connsiteX63" fmla="*/ 226373 w 607517"/>
              <a:gd name="connsiteY63" fmla="*/ 495184 h 542789"/>
              <a:gd name="connsiteX64" fmla="*/ 156728 w 607517"/>
              <a:gd name="connsiteY64" fmla="*/ 495184 h 542789"/>
              <a:gd name="connsiteX65" fmla="*/ 109051 w 607517"/>
              <a:gd name="connsiteY65" fmla="*/ 532461 h 542789"/>
              <a:gd name="connsiteX66" fmla="*/ 59896 w 607517"/>
              <a:gd name="connsiteY66" fmla="*/ 483381 h 542789"/>
              <a:gd name="connsiteX67" fmla="*/ 77036 w 607517"/>
              <a:gd name="connsiteY67" fmla="*/ 446103 h 542789"/>
              <a:gd name="connsiteX68" fmla="*/ 1776 w 607517"/>
              <a:gd name="connsiteY68" fmla="*/ 323352 h 542789"/>
              <a:gd name="connsiteX69" fmla="*/ 1481 w 607517"/>
              <a:gd name="connsiteY69" fmla="*/ 311451 h 542789"/>
              <a:gd name="connsiteX70" fmla="*/ 11824 w 607517"/>
              <a:gd name="connsiteY70" fmla="*/ 305451 h 542789"/>
              <a:gd name="connsiteX71" fmla="*/ 297003 w 607517"/>
              <a:gd name="connsiteY71" fmla="*/ 305451 h 542789"/>
              <a:gd name="connsiteX72" fmla="*/ 330988 w 607517"/>
              <a:gd name="connsiteY72" fmla="*/ 276731 h 542789"/>
              <a:gd name="connsiteX73" fmla="*/ 337884 w 607517"/>
              <a:gd name="connsiteY73" fmla="*/ 250567 h 542789"/>
              <a:gd name="connsiteX74" fmla="*/ 436391 w 607517"/>
              <a:gd name="connsiteY74" fmla="*/ 154865 h 542789"/>
              <a:gd name="connsiteX75" fmla="*/ 445651 w 607517"/>
              <a:gd name="connsiteY75" fmla="*/ 149062 h 542789"/>
              <a:gd name="connsiteX76" fmla="*/ 524063 w 607517"/>
              <a:gd name="connsiteY76" fmla="*/ 120833 h 542789"/>
              <a:gd name="connsiteX77" fmla="*/ 457910 w 607517"/>
              <a:gd name="connsiteY77" fmla="*/ 0 h 542789"/>
              <a:gd name="connsiteX78" fmla="*/ 522936 w 607517"/>
              <a:gd name="connsiteY78" fmla="*/ 64920 h 542789"/>
              <a:gd name="connsiteX79" fmla="*/ 457910 w 607517"/>
              <a:gd name="connsiteY79" fmla="*/ 129840 h 542789"/>
              <a:gd name="connsiteX80" fmla="*/ 392884 w 607517"/>
              <a:gd name="connsiteY80" fmla="*/ 64920 h 542789"/>
              <a:gd name="connsiteX81" fmla="*/ 457910 w 607517"/>
              <a:gd name="connsiteY81" fmla="*/ 0 h 54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607517" h="542789">
                <a:moveTo>
                  <a:pt x="109051" y="460463"/>
                </a:moveTo>
                <a:cubicBezTo>
                  <a:pt x="96442" y="460463"/>
                  <a:pt x="86197" y="470693"/>
                  <a:pt x="86197" y="483381"/>
                </a:cubicBezTo>
                <a:cubicBezTo>
                  <a:pt x="86197" y="495971"/>
                  <a:pt x="96442" y="506200"/>
                  <a:pt x="109051" y="506200"/>
                </a:cubicBezTo>
                <a:cubicBezTo>
                  <a:pt x="121660" y="506200"/>
                  <a:pt x="131905" y="495971"/>
                  <a:pt x="131905" y="483381"/>
                </a:cubicBezTo>
                <a:cubicBezTo>
                  <a:pt x="131905" y="470693"/>
                  <a:pt x="121660" y="460463"/>
                  <a:pt x="109051" y="460463"/>
                </a:cubicBezTo>
                <a:close/>
                <a:moveTo>
                  <a:pt x="135829" y="213304"/>
                </a:moveTo>
                <a:lnTo>
                  <a:pt x="152578" y="218713"/>
                </a:lnTo>
                <a:cubicBezTo>
                  <a:pt x="152578" y="218713"/>
                  <a:pt x="152677" y="218812"/>
                  <a:pt x="152775" y="218812"/>
                </a:cubicBezTo>
                <a:lnTo>
                  <a:pt x="172973" y="228647"/>
                </a:lnTo>
                <a:lnTo>
                  <a:pt x="196324" y="224910"/>
                </a:lnTo>
                <a:lnTo>
                  <a:pt x="216916" y="216058"/>
                </a:lnTo>
                <a:cubicBezTo>
                  <a:pt x="217507" y="215861"/>
                  <a:pt x="218296" y="215861"/>
                  <a:pt x="218887" y="216353"/>
                </a:cubicBezTo>
                <a:lnTo>
                  <a:pt x="241154" y="233270"/>
                </a:lnTo>
                <a:cubicBezTo>
                  <a:pt x="241548" y="233467"/>
                  <a:pt x="241745" y="233860"/>
                  <a:pt x="241844" y="234253"/>
                </a:cubicBezTo>
                <a:lnTo>
                  <a:pt x="245785" y="247433"/>
                </a:lnTo>
                <a:lnTo>
                  <a:pt x="249726" y="243105"/>
                </a:lnTo>
                <a:cubicBezTo>
                  <a:pt x="250415" y="242417"/>
                  <a:pt x="251401" y="242220"/>
                  <a:pt x="252287" y="242810"/>
                </a:cubicBezTo>
                <a:lnTo>
                  <a:pt x="269924" y="253826"/>
                </a:lnTo>
                <a:cubicBezTo>
                  <a:pt x="270219" y="254023"/>
                  <a:pt x="270416" y="254318"/>
                  <a:pt x="270613" y="254613"/>
                </a:cubicBezTo>
                <a:lnTo>
                  <a:pt x="287560" y="286578"/>
                </a:lnTo>
                <a:cubicBezTo>
                  <a:pt x="287954" y="287267"/>
                  <a:pt x="287954" y="287955"/>
                  <a:pt x="287560" y="288545"/>
                </a:cubicBezTo>
                <a:cubicBezTo>
                  <a:pt x="287166" y="289136"/>
                  <a:pt x="286575" y="289529"/>
                  <a:pt x="285885" y="289529"/>
                </a:cubicBezTo>
                <a:lnTo>
                  <a:pt x="37893" y="289529"/>
                </a:lnTo>
                <a:cubicBezTo>
                  <a:pt x="37105" y="289529"/>
                  <a:pt x="36415" y="289037"/>
                  <a:pt x="36120" y="288250"/>
                </a:cubicBezTo>
                <a:cubicBezTo>
                  <a:pt x="35824" y="287562"/>
                  <a:pt x="35923" y="286775"/>
                  <a:pt x="36514" y="286185"/>
                </a:cubicBezTo>
                <a:lnTo>
                  <a:pt x="64200" y="257957"/>
                </a:lnTo>
                <a:cubicBezTo>
                  <a:pt x="64200" y="257859"/>
                  <a:pt x="64298" y="257859"/>
                  <a:pt x="64298" y="257760"/>
                </a:cubicBezTo>
                <a:lnTo>
                  <a:pt x="77797" y="246646"/>
                </a:lnTo>
                <a:lnTo>
                  <a:pt x="77797" y="240155"/>
                </a:lnTo>
                <a:cubicBezTo>
                  <a:pt x="77797" y="239565"/>
                  <a:pt x="78191" y="238974"/>
                  <a:pt x="78683" y="238581"/>
                </a:cubicBezTo>
                <a:lnTo>
                  <a:pt x="99275" y="224221"/>
                </a:lnTo>
                <a:cubicBezTo>
                  <a:pt x="99669" y="223926"/>
                  <a:pt x="100064" y="223828"/>
                  <a:pt x="100458" y="223828"/>
                </a:cubicBezTo>
                <a:lnTo>
                  <a:pt x="119375" y="224516"/>
                </a:lnTo>
                <a:lnTo>
                  <a:pt x="134055" y="213599"/>
                </a:lnTo>
                <a:cubicBezTo>
                  <a:pt x="134548" y="213205"/>
                  <a:pt x="135238" y="213107"/>
                  <a:pt x="135829" y="213304"/>
                </a:cubicBezTo>
                <a:close/>
                <a:moveTo>
                  <a:pt x="524063" y="120833"/>
                </a:moveTo>
                <a:cubicBezTo>
                  <a:pt x="525934" y="120243"/>
                  <a:pt x="528003" y="120440"/>
                  <a:pt x="529678" y="121423"/>
                </a:cubicBezTo>
                <a:cubicBezTo>
                  <a:pt x="531352" y="122505"/>
                  <a:pt x="532534" y="124276"/>
                  <a:pt x="532731" y="126243"/>
                </a:cubicBezTo>
                <a:lnTo>
                  <a:pt x="555979" y="321287"/>
                </a:lnTo>
                <a:lnTo>
                  <a:pt x="606316" y="501184"/>
                </a:lnTo>
                <a:cubicBezTo>
                  <a:pt x="611143" y="518593"/>
                  <a:pt x="600997" y="536691"/>
                  <a:pt x="583561" y="541510"/>
                </a:cubicBezTo>
                <a:cubicBezTo>
                  <a:pt x="580606" y="542396"/>
                  <a:pt x="577552" y="542789"/>
                  <a:pt x="574695" y="542789"/>
                </a:cubicBezTo>
                <a:cubicBezTo>
                  <a:pt x="560313" y="542789"/>
                  <a:pt x="547113" y="533248"/>
                  <a:pt x="543075" y="518790"/>
                </a:cubicBezTo>
                <a:lnTo>
                  <a:pt x="496875" y="353942"/>
                </a:lnTo>
                <a:lnTo>
                  <a:pt x="496382" y="353942"/>
                </a:lnTo>
                <a:lnTo>
                  <a:pt x="444075" y="403022"/>
                </a:lnTo>
                <a:lnTo>
                  <a:pt x="475006" y="500003"/>
                </a:lnTo>
                <a:cubicBezTo>
                  <a:pt x="480522" y="517314"/>
                  <a:pt x="470967" y="535707"/>
                  <a:pt x="453728" y="541215"/>
                </a:cubicBezTo>
                <a:cubicBezTo>
                  <a:pt x="450379" y="542297"/>
                  <a:pt x="447030" y="542789"/>
                  <a:pt x="443779" y="542789"/>
                </a:cubicBezTo>
                <a:cubicBezTo>
                  <a:pt x="429791" y="542789"/>
                  <a:pt x="416887" y="533838"/>
                  <a:pt x="412454" y="519970"/>
                </a:cubicBezTo>
                <a:lnTo>
                  <a:pt x="375218" y="403219"/>
                </a:lnTo>
                <a:cubicBezTo>
                  <a:pt x="371376" y="391219"/>
                  <a:pt x="374824" y="378039"/>
                  <a:pt x="383985" y="369384"/>
                </a:cubicBezTo>
                <a:lnTo>
                  <a:pt x="427328" y="328762"/>
                </a:lnTo>
                <a:lnTo>
                  <a:pt x="436095" y="228338"/>
                </a:lnTo>
                <a:lnTo>
                  <a:pt x="374528" y="288140"/>
                </a:lnTo>
                <a:cubicBezTo>
                  <a:pt x="369406" y="293058"/>
                  <a:pt x="362806" y="295517"/>
                  <a:pt x="356206" y="295517"/>
                </a:cubicBezTo>
                <a:cubicBezTo>
                  <a:pt x="353152" y="295517"/>
                  <a:pt x="350099" y="295025"/>
                  <a:pt x="347143" y="293943"/>
                </a:cubicBezTo>
                <a:lnTo>
                  <a:pt x="313257" y="322664"/>
                </a:lnTo>
                <a:lnTo>
                  <a:pt x="268633" y="461250"/>
                </a:lnTo>
                <a:lnTo>
                  <a:pt x="279075" y="505708"/>
                </a:lnTo>
                <a:cubicBezTo>
                  <a:pt x="280158" y="510429"/>
                  <a:pt x="278287" y="515347"/>
                  <a:pt x="274346" y="518101"/>
                </a:cubicBezTo>
                <a:cubicBezTo>
                  <a:pt x="272278" y="519478"/>
                  <a:pt x="269913" y="520167"/>
                  <a:pt x="267549" y="520167"/>
                </a:cubicBezTo>
                <a:cubicBezTo>
                  <a:pt x="265284" y="520167"/>
                  <a:pt x="263018" y="519577"/>
                  <a:pt x="261048" y="518199"/>
                </a:cubicBezTo>
                <a:cubicBezTo>
                  <a:pt x="261048" y="518199"/>
                  <a:pt x="226570" y="495282"/>
                  <a:pt x="226373" y="495184"/>
                </a:cubicBezTo>
                <a:lnTo>
                  <a:pt x="156728" y="495184"/>
                </a:lnTo>
                <a:cubicBezTo>
                  <a:pt x="151409" y="516527"/>
                  <a:pt x="132102" y="532461"/>
                  <a:pt x="109051" y="532461"/>
                </a:cubicBezTo>
                <a:cubicBezTo>
                  <a:pt x="81961" y="532461"/>
                  <a:pt x="59896" y="510429"/>
                  <a:pt x="59896" y="483381"/>
                </a:cubicBezTo>
                <a:cubicBezTo>
                  <a:pt x="59896" y="468529"/>
                  <a:pt x="66496" y="455152"/>
                  <a:pt x="77036" y="446103"/>
                </a:cubicBezTo>
                <a:lnTo>
                  <a:pt x="1776" y="323352"/>
                </a:lnTo>
                <a:cubicBezTo>
                  <a:pt x="-490" y="319713"/>
                  <a:pt x="-588" y="315189"/>
                  <a:pt x="1481" y="311451"/>
                </a:cubicBezTo>
                <a:cubicBezTo>
                  <a:pt x="3648" y="307713"/>
                  <a:pt x="7588" y="305451"/>
                  <a:pt x="11824" y="305451"/>
                </a:cubicBezTo>
                <a:lnTo>
                  <a:pt x="297003" y="305451"/>
                </a:lnTo>
                <a:lnTo>
                  <a:pt x="330988" y="276731"/>
                </a:lnTo>
                <a:cubicBezTo>
                  <a:pt x="328427" y="267682"/>
                  <a:pt x="330693" y="257551"/>
                  <a:pt x="337884" y="250567"/>
                </a:cubicBezTo>
                <a:lnTo>
                  <a:pt x="436391" y="154865"/>
                </a:lnTo>
                <a:cubicBezTo>
                  <a:pt x="439149" y="152209"/>
                  <a:pt x="442301" y="150341"/>
                  <a:pt x="445651" y="149062"/>
                </a:cubicBezTo>
                <a:cubicBezTo>
                  <a:pt x="446045" y="148865"/>
                  <a:pt x="524063" y="120833"/>
                  <a:pt x="524063" y="120833"/>
                </a:cubicBezTo>
                <a:close/>
                <a:moveTo>
                  <a:pt x="457910" y="0"/>
                </a:moveTo>
                <a:cubicBezTo>
                  <a:pt x="493823" y="0"/>
                  <a:pt x="522936" y="29066"/>
                  <a:pt x="522936" y="64920"/>
                </a:cubicBezTo>
                <a:cubicBezTo>
                  <a:pt x="522936" y="100774"/>
                  <a:pt x="493823" y="129840"/>
                  <a:pt x="457910" y="129840"/>
                </a:cubicBezTo>
                <a:cubicBezTo>
                  <a:pt x="421997" y="129840"/>
                  <a:pt x="392884" y="100774"/>
                  <a:pt x="392884" y="64920"/>
                </a:cubicBezTo>
                <a:cubicBezTo>
                  <a:pt x="392884" y="29066"/>
                  <a:pt x="421997" y="0"/>
                  <a:pt x="4579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组合 80"/>
          <p:cNvGrpSpPr/>
          <p:nvPr/>
        </p:nvGrpSpPr>
        <p:grpSpPr>
          <a:xfrm>
            <a:off x="3371534" y="2715733"/>
            <a:ext cx="444851" cy="2191398"/>
            <a:chOff x="1691127" y="3357024"/>
            <a:chExt cx="327207" cy="1953900"/>
          </a:xfrm>
        </p:grpSpPr>
        <p:grpSp>
          <p:nvGrpSpPr>
            <p:cNvPr id="75" name="组合 74"/>
            <p:cNvGrpSpPr/>
            <p:nvPr/>
          </p:nvGrpSpPr>
          <p:grpSpPr>
            <a:xfrm>
              <a:off x="1691128" y="4330682"/>
              <a:ext cx="327206" cy="980242"/>
              <a:chOff x="1691130" y="3484437"/>
              <a:chExt cx="609685" cy="1826487"/>
            </a:xfrm>
          </p:grpSpPr>
          <p:sp>
            <p:nvSpPr>
              <p:cNvPr id="25" name="任意多边形: 形状 24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任意多边形: 形状 28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组合 75"/>
            <p:cNvGrpSpPr/>
            <p:nvPr/>
          </p:nvGrpSpPr>
          <p:grpSpPr>
            <a:xfrm>
              <a:off x="1691127" y="3357024"/>
              <a:ext cx="327206" cy="980242"/>
              <a:chOff x="1691130" y="4097456"/>
              <a:chExt cx="609685" cy="1826488"/>
            </a:xfrm>
            <a:solidFill>
              <a:srgbClr val="FA514E"/>
            </a:solidFill>
          </p:grpSpPr>
          <p:sp>
            <p:nvSpPr>
              <p:cNvPr id="77" name="任意多边形: 形状 76"/>
              <p:cNvSpPr/>
              <p:nvPr/>
            </p:nvSpPr>
            <p:spPr>
              <a:xfrm>
                <a:off x="1691130" y="5315114"/>
                <a:ext cx="609685" cy="608830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任意多边形: 形状 77"/>
              <p:cNvSpPr/>
              <p:nvPr/>
            </p:nvSpPr>
            <p:spPr>
              <a:xfrm>
                <a:off x="1691130" y="4097456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任意多边形: 形状 79"/>
              <p:cNvSpPr/>
              <p:nvPr/>
            </p:nvSpPr>
            <p:spPr>
              <a:xfrm>
                <a:off x="1691130" y="4706284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" name="文本框 81"/>
          <p:cNvSpPr txBox="1"/>
          <p:nvPr/>
        </p:nvSpPr>
        <p:spPr>
          <a:xfrm>
            <a:off x="814316" y="4873187"/>
            <a:ext cx="449410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Make your tower higher.</a:t>
            </a:r>
          </a:p>
          <a:p>
            <a:r>
              <a:rPr lang="en-US" altLang="zh-CN" sz="2800">
                <a:latin typeface="Book Antiqua" panose="02040602050305030304" pitchFamily="18" charset="0"/>
              </a:rPr>
              <a:t>Touch the sky!</a:t>
            </a:r>
          </a:p>
        </p:txBody>
      </p:sp>
      <p:sp>
        <p:nvSpPr>
          <p:cNvPr id="114" name="任意多边形: 形状 113"/>
          <p:cNvSpPr/>
          <p:nvPr/>
        </p:nvSpPr>
        <p:spPr>
          <a:xfrm>
            <a:off x="1929960" y="2672798"/>
            <a:ext cx="444852" cy="397455"/>
          </a:xfrm>
          <a:custGeom>
            <a:avLst/>
            <a:gdLst>
              <a:gd name="connsiteX0" fmla="*/ 109051 w 607517"/>
              <a:gd name="connsiteY0" fmla="*/ 460463 h 542789"/>
              <a:gd name="connsiteX1" fmla="*/ 86197 w 607517"/>
              <a:gd name="connsiteY1" fmla="*/ 483381 h 542789"/>
              <a:gd name="connsiteX2" fmla="*/ 109051 w 607517"/>
              <a:gd name="connsiteY2" fmla="*/ 506200 h 542789"/>
              <a:gd name="connsiteX3" fmla="*/ 131905 w 607517"/>
              <a:gd name="connsiteY3" fmla="*/ 483381 h 542789"/>
              <a:gd name="connsiteX4" fmla="*/ 109051 w 607517"/>
              <a:gd name="connsiteY4" fmla="*/ 460463 h 542789"/>
              <a:gd name="connsiteX5" fmla="*/ 135829 w 607517"/>
              <a:gd name="connsiteY5" fmla="*/ 213304 h 542789"/>
              <a:gd name="connsiteX6" fmla="*/ 152578 w 607517"/>
              <a:gd name="connsiteY6" fmla="*/ 218713 h 542789"/>
              <a:gd name="connsiteX7" fmla="*/ 152775 w 607517"/>
              <a:gd name="connsiteY7" fmla="*/ 218812 h 542789"/>
              <a:gd name="connsiteX8" fmla="*/ 172973 w 607517"/>
              <a:gd name="connsiteY8" fmla="*/ 228647 h 542789"/>
              <a:gd name="connsiteX9" fmla="*/ 196324 w 607517"/>
              <a:gd name="connsiteY9" fmla="*/ 224910 h 542789"/>
              <a:gd name="connsiteX10" fmla="*/ 216916 w 607517"/>
              <a:gd name="connsiteY10" fmla="*/ 216058 h 542789"/>
              <a:gd name="connsiteX11" fmla="*/ 218887 w 607517"/>
              <a:gd name="connsiteY11" fmla="*/ 216353 h 542789"/>
              <a:gd name="connsiteX12" fmla="*/ 241154 w 607517"/>
              <a:gd name="connsiteY12" fmla="*/ 233270 h 542789"/>
              <a:gd name="connsiteX13" fmla="*/ 241844 w 607517"/>
              <a:gd name="connsiteY13" fmla="*/ 234253 h 542789"/>
              <a:gd name="connsiteX14" fmla="*/ 245785 w 607517"/>
              <a:gd name="connsiteY14" fmla="*/ 247433 h 542789"/>
              <a:gd name="connsiteX15" fmla="*/ 249726 w 607517"/>
              <a:gd name="connsiteY15" fmla="*/ 243105 h 542789"/>
              <a:gd name="connsiteX16" fmla="*/ 252287 w 607517"/>
              <a:gd name="connsiteY16" fmla="*/ 242810 h 542789"/>
              <a:gd name="connsiteX17" fmla="*/ 269924 w 607517"/>
              <a:gd name="connsiteY17" fmla="*/ 253826 h 542789"/>
              <a:gd name="connsiteX18" fmla="*/ 270613 w 607517"/>
              <a:gd name="connsiteY18" fmla="*/ 254613 h 542789"/>
              <a:gd name="connsiteX19" fmla="*/ 287560 w 607517"/>
              <a:gd name="connsiteY19" fmla="*/ 286578 h 542789"/>
              <a:gd name="connsiteX20" fmla="*/ 287560 w 607517"/>
              <a:gd name="connsiteY20" fmla="*/ 288545 h 542789"/>
              <a:gd name="connsiteX21" fmla="*/ 285885 w 607517"/>
              <a:gd name="connsiteY21" fmla="*/ 289529 h 542789"/>
              <a:gd name="connsiteX22" fmla="*/ 37893 w 607517"/>
              <a:gd name="connsiteY22" fmla="*/ 289529 h 542789"/>
              <a:gd name="connsiteX23" fmla="*/ 36120 w 607517"/>
              <a:gd name="connsiteY23" fmla="*/ 288250 h 542789"/>
              <a:gd name="connsiteX24" fmla="*/ 36514 w 607517"/>
              <a:gd name="connsiteY24" fmla="*/ 286185 h 542789"/>
              <a:gd name="connsiteX25" fmla="*/ 64200 w 607517"/>
              <a:gd name="connsiteY25" fmla="*/ 257957 h 542789"/>
              <a:gd name="connsiteX26" fmla="*/ 64298 w 607517"/>
              <a:gd name="connsiteY26" fmla="*/ 257760 h 542789"/>
              <a:gd name="connsiteX27" fmla="*/ 77797 w 607517"/>
              <a:gd name="connsiteY27" fmla="*/ 246646 h 542789"/>
              <a:gd name="connsiteX28" fmla="*/ 77797 w 607517"/>
              <a:gd name="connsiteY28" fmla="*/ 240155 h 542789"/>
              <a:gd name="connsiteX29" fmla="*/ 78683 w 607517"/>
              <a:gd name="connsiteY29" fmla="*/ 238581 h 542789"/>
              <a:gd name="connsiteX30" fmla="*/ 99275 w 607517"/>
              <a:gd name="connsiteY30" fmla="*/ 224221 h 542789"/>
              <a:gd name="connsiteX31" fmla="*/ 100458 w 607517"/>
              <a:gd name="connsiteY31" fmla="*/ 223828 h 542789"/>
              <a:gd name="connsiteX32" fmla="*/ 119375 w 607517"/>
              <a:gd name="connsiteY32" fmla="*/ 224516 h 542789"/>
              <a:gd name="connsiteX33" fmla="*/ 134055 w 607517"/>
              <a:gd name="connsiteY33" fmla="*/ 213599 h 542789"/>
              <a:gd name="connsiteX34" fmla="*/ 135829 w 607517"/>
              <a:gd name="connsiteY34" fmla="*/ 213304 h 542789"/>
              <a:gd name="connsiteX35" fmla="*/ 524063 w 607517"/>
              <a:gd name="connsiteY35" fmla="*/ 120833 h 542789"/>
              <a:gd name="connsiteX36" fmla="*/ 529678 w 607517"/>
              <a:gd name="connsiteY36" fmla="*/ 121423 h 542789"/>
              <a:gd name="connsiteX37" fmla="*/ 532731 w 607517"/>
              <a:gd name="connsiteY37" fmla="*/ 126243 h 542789"/>
              <a:gd name="connsiteX38" fmla="*/ 555979 w 607517"/>
              <a:gd name="connsiteY38" fmla="*/ 321287 h 542789"/>
              <a:gd name="connsiteX39" fmla="*/ 606316 w 607517"/>
              <a:gd name="connsiteY39" fmla="*/ 501184 h 542789"/>
              <a:gd name="connsiteX40" fmla="*/ 583561 w 607517"/>
              <a:gd name="connsiteY40" fmla="*/ 541510 h 542789"/>
              <a:gd name="connsiteX41" fmla="*/ 574695 w 607517"/>
              <a:gd name="connsiteY41" fmla="*/ 542789 h 542789"/>
              <a:gd name="connsiteX42" fmla="*/ 543075 w 607517"/>
              <a:gd name="connsiteY42" fmla="*/ 518790 h 542789"/>
              <a:gd name="connsiteX43" fmla="*/ 496875 w 607517"/>
              <a:gd name="connsiteY43" fmla="*/ 353942 h 542789"/>
              <a:gd name="connsiteX44" fmla="*/ 496382 w 607517"/>
              <a:gd name="connsiteY44" fmla="*/ 353942 h 542789"/>
              <a:gd name="connsiteX45" fmla="*/ 444075 w 607517"/>
              <a:gd name="connsiteY45" fmla="*/ 403022 h 542789"/>
              <a:gd name="connsiteX46" fmla="*/ 475006 w 607517"/>
              <a:gd name="connsiteY46" fmla="*/ 500003 h 542789"/>
              <a:gd name="connsiteX47" fmla="*/ 453728 w 607517"/>
              <a:gd name="connsiteY47" fmla="*/ 541215 h 542789"/>
              <a:gd name="connsiteX48" fmla="*/ 443779 w 607517"/>
              <a:gd name="connsiteY48" fmla="*/ 542789 h 542789"/>
              <a:gd name="connsiteX49" fmla="*/ 412454 w 607517"/>
              <a:gd name="connsiteY49" fmla="*/ 519970 h 542789"/>
              <a:gd name="connsiteX50" fmla="*/ 375218 w 607517"/>
              <a:gd name="connsiteY50" fmla="*/ 403219 h 542789"/>
              <a:gd name="connsiteX51" fmla="*/ 383985 w 607517"/>
              <a:gd name="connsiteY51" fmla="*/ 369384 h 542789"/>
              <a:gd name="connsiteX52" fmla="*/ 427328 w 607517"/>
              <a:gd name="connsiteY52" fmla="*/ 328762 h 542789"/>
              <a:gd name="connsiteX53" fmla="*/ 436095 w 607517"/>
              <a:gd name="connsiteY53" fmla="*/ 228338 h 542789"/>
              <a:gd name="connsiteX54" fmla="*/ 374528 w 607517"/>
              <a:gd name="connsiteY54" fmla="*/ 288140 h 542789"/>
              <a:gd name="connsiteX55" fmla="*/ 356206 w 607517"/>
              <a:gd name="connsiteY55" fmla="*/ 295517 h 542789"/>
              <a:gd name="connsiteX56" fmla="*/ 347143 w 607517"/>
              <a:gd name="connsiteY56" fmla="*/ 293943 h 542789"/>
              <a:gd name="connsiteX57" fmla="*/ 313257 w 607517"/>
              <a:gd name="connsiteY57" fmla="*/ 322664 h 542789"/>
              <a:gd name="connsiteX58" fmla="*/ 268633 w 607517"/>
              <a:gd name="connsiteY58" fmla="*/ 461250 h 542789"/>
              <a:gd name="connsiteX59" fmla="*/ 279075 w 607517"/>
              <a:gd name="connsiteY59" fmla="*/ 505708 h 542789"/>
              <a:gd name="connsiteX60" fmla="*/ 274346 w 607517"/>
              <a:gd name="connsiteY60" fmla="*/ 518101 h 542789"/>
              <a:gd name="connsiteX61" fmla="*/ 267549 w 607517"/>
              <a:gd name="connsiteY61" fmla="*/ 520167 h 542789"/>
              <a:gd name="connsiteX62" fmla="*/ 261048 w 607517"/>
              <a:gd name="connsiteY62" fmla="*/ 518199 h 542789"/>
              <a:gd name="connsiteX63" fmla="*/ 226373 w 607517"/>
              <a:gd name="connsiteY63" fmla="*/ 495184 h 542789"/>
              <a:gd name="connsiteX64" fmla="*/ 156728 w 607517"/>
              <a:gd name="connsiteY64" fmla="*/ 495184 h 542789"/>
              <a:gd name="connsiteX65" fmla="*/ 109051 w 607517"/>
              <a:gd name="connsiteY65" fmla="*/ 532461 h 542789"/>
              <a:gd name="connsiteX66" fmla="*/ 59896 w 607517"/>
              <a:gd name="connsiteY66" fmla="*/ 483381 h 542789"/>
              <a:gd name="connsiteX67" fmla="*/ 77036 w 607517"/>
              <a:gd name="connsiteY67" fmla="*/ 446103 h 542789"/>
              <a:gd name="connsiteX68" fmla="*/ 1776 w 607517"/>
              <a:gd name="connsiteY68" fmla="*/ 323352 h 542789"/>
              <a:gd name="connsiteX69" fmla="*/ 1481 w 607517"/>
              <a:gd name="connsiteY69" fmla="*/ 311451 h 542789"/>
              <a:gd name="connsiteX70" fmla="*/ 11824 w 607517"/>
              <a:gd name="connsiteY70" fmla="*/ 305451 h 542789"/>
              <a:gd name="connsiteX71" fmla="*/ 297003 w 607517"/>
              <a:gd name="connsiteY71" fmla="*/ 305451 h 542789"/>
              <a:gd name="connsiteX72" fmla="*/ 330988 w 607517"/>
              <a:gd name="connsiteY72" fmla="*/ 276731 h 542789"/>
              <a:gd name="connsiteX73" fmla="*/ 337884 w 607517"/>
              <a:gd name="connsiteY73" fmla="*/ 250567 h 542789"/>
              <a:gd name="connsiteX74" fmla="*/ 436391 w 607517"/>
              <a:gd name="connsiteY74" fmla="*/ 154865 h 542789"/>
              <a:gd name="connsiteX75" fmla="*/ 445651 w 607517"/>
              <a:gd name="connsiteY75" fmla="*/ 149062 h 542789"/>
              <a:gd name="connsiteX76" fmla="*/ 524063 w 607517"/>
              <a:gd name="connsiteY76" fmla="*/ 120833 h 542789"/>
              <a:gd name="connsiteX77" fmla="*/ 457910 w 607517"/>
              <a:gd name="connsiteY77" fmla="*/ 0 h 542789"/>
              <a:gd name="connsiteX78" fmla="*/ 522936 w 607517"/>
              <a:gd name="connsiteY78" fmla="*/ 64920 h 542789"/>
              <a:gd name="connsiteX79" fmla="*/ 457910 w 607517"/>
              <a:gd name="connsiteY79" fmla="*/ 129840 h 542789"/>
              <a:gd name="connsiteX80" fmla="*/ 392884 w 607517"/>
              <a:gd name="connsiteY80" fmla="*/ 64920 h 542789"/>
              <a:gd name="connsiteX81" fmla="*/ 457910 w 607517"/>
              <a:gd name="connsiteY81" fmla="*/ 0 h 54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607517" h="542789">
                <a:moveTo>
                  <a:pt x="109051" y="460463"/>
                </a:moveTo>
                <a:cubicBezTo>
                  <a:pt x="96442" y="460463"/>
                  <a:pt x="86197" y="470693"/>
                  <a:pt x="86197" y="483381"/>
                </a:cubicBezTo>
                <a:cubicBezTo>
                  <a:pt x="86197" y="495971"/>
                  <a:pt x="96442" y="506200"/>
                  <a:pt x="109051" y="506200"/>
                </a:cubicBezTo>
                <a:cubicBezTo>
                  <a:pt x="121660" y="506200"/>
                  <a:pt x="131905" y="495971"/>
                  <a:pt x="131905" y="483381"/>
                </a:cubicBezTo>
                <a:cubicBezTo>
                  <a:pt x="131905" y="470693"/>
                  <a:pt x="121660" y="460463"/>
                  <a:pt x="109051" y="460463"/>
                </a:cubicBezTo>
                <a:close/>
                <a:moveTo>
                  <a:pt x="135829" y="213304"/>
                </a:moveTo>
                <a:lnTo>
                  <a:pt x="152578" y="218713"/>
                </a:lnTo>
                <a:cubicBezTo>
                  <a:pt x="152578" y="218713"/>
                  <a:pt x="152677" y="218812"/>
                  <a:pt x="152775" y="218812"/>
                </a:cubicBezTo>
                <a:lnTo>
                  <a:pt x="172973" y="228647"/>
                </a:lnTo>
                <a:lnTo>
                  <a:pt x="196324" y="224910"/>
                </a:lnTo>
                <a:lnTo>
                  <a:pt x="216916" y="216058"/>
                </a:lnTo>
                <a:cubicBezTo>
                  <a:pt x="217507" y="215861"/>
                  <a:pt x="218296" y="215861"/>
                  <a:pt x="218887" y="216353"/>
                </a:cubicBezTo>
                <a:lnTo>
                  <a:pt x="241154" y="233270"/>
                </a:lnTo>
                <a:cubicBezTo>
                  <a:pt x="241548" y="233467"/>
                  <a:pt x="241745" y="233860"/>
                  <a:pt x="241844" y="234253"/>
                </a:cubicBezTo>
                <a:lnTo>
                  <a:pt x="245785" y="247433"/>
                </a:lnTo>
                <a:lnTo>
                  <a:pt x="249726" y="243105"/>
                </a:lnTo>
                <a:cubicBezTo>
                  <a:pt x="250415" y="242417"/>
                  <a:pt x="251401" y="242220"/>
                  <a:pt x="252287" y="242810"/>
                </a:cubicBezTo>
                <a:lnTo>
                  <a:pt x="269924" y="253826"/>
                </a:lnTo>
                <a:cubicBezTo>
                  <a:pt x="270219" y="254023"/>
                  <a:pt x="270416" y="254318"/>
                  <a:pt x="270613" y="254613"/>
                </a:cubicBezTo>
                <a:lnTo>
                  <a:pt x="287560" y="286578"/>
                </a:lnTo>
                <a:cubicBezTo>
                  <a:pt x="287954" y="287267"/>
                  <a:pt x="287954" y="287955"/>
                  <a:pt x="287560" y="288545"/>
                </a:cubicBezTo>
                <a:cubicBezTo>
                  <a:pt x="287166" y="289136"/>
                  <a:pt x="286575" y="289529"/>
                  <a:pt x="285885" y="289529"/>
                </a:cubicBezTo>
                <a:lnTo>
                  <a:pt x="37893" y="289529"/>
                </a:lnTo>
                <a:cubicBezTo>
                  <a:pt x="37105" y="289529"/>
                  <a:pt x="36415" y="289037"/>
                  <a:pt x="36120" y="288250"/>
                </a:cubicBezTo>
                <a:cubicBezTo>
                  <a:pt x="35824" y="287562"/>
                  <a:pt x="35923" y="286775"/>
                  <a:pt x="36514" y="286185"/>
                </a:cubicBezTo>
                <a:lnTo>
                  <a:pt x="64200" y="257957"/>
                </a:lnTo>
                <a:cubicBezTo>
                  <a:pt x="64200" y="257859"/>
                  <a:pt x="64298" y="257859"/>
                  <a:pt x="64298" y="257760"/>
                </a:cubicBezTo>
                <a:lnTo>
                  <a:pt x="77797" y="246646"/>
                </a:lnTo>
                <a:lnTo>
                  <a:pt x="77797" y="240155"/>
                </a:lnTo>
                <a:cubicBezTo>
                  <a:pt x="77797" y="239565"/>
                  <a:pt x="78191" y="238974"/>
                  <a:pt x="78683" y="238581"/>
                </a:cubicBezTo>
                <a:lnTo>
                  <a:pt x="99275" y="224221"/>
                </a:lnTo>
                <a:cubicBezTo>
                  <a:pt x="99669" y="223926"/>
                  <a:pt x="100064" y="223828"/>
                  <a:pt x="100458" y="223828"/>
                </a:cubicBezTo>
                <a:lnTo>
                  <a:pt x="119375" y="224516"/>
                </a:lnTo>
                <a:lnTo>
                  <a:pt x="134055" y="213599"/>
                </a:lnTo>
                <a:cubicBezTo>
                  <a:pt x="134548" y="213205"/>
                  <a:pt x="135238" y="213107"/>
                  <a:pt x="135829" y="213304"/>
                </a:cubicBezTo>
                <a:close/>
                <a:moveTo>
                  <a:pt x="524063" y="120833"/>
                </a:moveTo>
                <a:cubicBezTo>
                  <a:pt x="525934" y="120243"/>
                  <a:pt x="528003" y="120440"/>
                  <a:pt x="529678" y="121423"/>
                </a:cubicBezTo>
                <a:cubicBezTo>
                  <a:pt x="531352" y="122505"/>
                  <a:pt x="532534" y="124276"/>
                  <a:pt x="532731" y="126243"/>
                </a:cubicBezTo>
                <a:lnTo>
                  <a:pt x="555979" y="321287"/>
                </a:lnTo>
                <a:lnTo>
                  <a:pt x="606316" y="501184"/>
                </a:lnTo>
                <a:cubicBezTo>
                  <a:pt x="611143" y="518593"/>
                  <a:pt x="600997" y="536691"/>
                  <a:pt x="583561" y="541510"/>
                </a:cubicBezTo>
                <a:cubicBezTo>
                  <a:pt x="580606" y="542396"/>
                  <a:pt x="577552" y="542789"/>
                  <a:pt x="574695" y="542789"/>
                </a:cubicBezTo>
                <a:cubicBezTo>
                  <a:pt x="560313" y="542789"/>
                  <a:pt x="547113" y="533248"/>
                  <a:pt x="543075" y="518790"/>
                </a:cubicBezTo>
                <a:lnTo>
                  <a:pt x="496875" y="353942"/>
                </a:lnTo>
                <a:lnTo>
                  <a:pt x="496382" y="353942"/>
                </a:lnTo>
                <a:lnTo>
                  <a:pt x="444075" y="403022"/>
                </a:lnTo>
                <a:lnTo>
                  <a:pt x="475006" y="500003"/>
                </a:lnTo>
                <a:cubicBezTo>
                  <a:pt x="480522" y="517314"/>
                  <a:pt x="470967" y="535707"/>
                  <a:pt x="453728" y="541215"/>
                </a:cubicBezTo>
                <a:cubicBezTo>
                  <a:pt x="450379" y="542297"/>
                  <a:pt x="447030" y="542789"/>
                  <a:pt x="443779" y="542789"/>
                </a:cubicBezTo>
                <a:cubicBezTo>
                  <a:pt x="429791" y="542789"/>
                  <a:pt x="416887" y="533838"/>
                  <a:pt x="412454" y="519970"/>
                </a:cubicBezTo>
                <a:lnTo>
                  <a:pt x="375218" y="403219"/>
                </a:lnTo>
                <a:cubicBezTo>
                  <a:pt x="371376" y="391219"/>
                  <a:pt x="374824" y="378039"/>
                  <a:pt x="383985" y="369384"/>
                </a:cubicBezTo>
                <a:lnTo>
                  <a:pt x="427328" y="328762"/>
                </a:lnTo>
                <a:lnTo>
                  <a:pt x="436095" y="228338"/>
                </a:lnTo>
                <a:lnTo>
                  <a:pt x="374528" y="288140"/>
                </a:lnTo>
                <a:cubicBezTo>
                  <a:pt x="369406" y="293058"/>
                  <a:pt x="362806" y="295517"/>
                  <a:pt x="356206" y="295517"/>
                </a:cubicBezTo>
                <a:cubicBezTo>
                  <a:pt x="353152" y="295517"/>
                  <a:pt x="350099" y="295025"/>
                  <a:pt x="347143" y="293943"/>
                </a:cubicBezTo>
                <a:lnTo>
                  <a:pt x="313257" y="322664"/>
                </a:lnTo>
                <a:lnTo>
                  <a:pt x="268633" y="461250"/>
                </a:lnTo>
                <a:lnTo>
                  <a:pt x="279075" y="505708"/>
                </a:lnTo>
                <a:cubicBezTo>
                  <a:pt x="280158" y="510429"/>
                  <a:pt x="278287" y="515347"/>
                  <a:pt x="274346" y="518101"/>
                </a:cubicBezTo>
                <a:cubicBezTo>
                  <a:pt x="272278" y="519478"/>
                  <a:pt x="269913" y="520167"/>
                  <a:pt x="267549" y="520167"/>
                </a:cubicBezTo>
                <a:cubicBezTo>
                  <a:pt x="265284" y="520167"/>
                  <a:pt x="263018" y="519577"/>
                  <a:pt x="261048" y="518199"/>
                </a:cubicBezTo>
                <a:cubicBezTo>
                  <a:pt x="261048" y="518199"/>
                  <a:pt x="226570" y="495282"/>
                  <a:pt x="226373" y="495184"/>
                </a:cubicBezTo>
                <a:lnTo>
                  <a:pt x="156728" y="495184"/>
                </a:lnTo>
                <a:cubicBezTo>
                  <a:pt x="151409" y="516527"/>
                  <a:pt x="132102" y="532461"/>
                  <a:pt x="109051" y="532461"/>
                </a:cubicBezTo>
                <a:cubicBezTo>
                  <a:pt x="81961" y="532461"/>
                  <a:pt x="59896" y="510429"/>
                  <a:pt x="59896" y="483381"/>
                </a:cubicBezTo>
                <a:cubicBezTo>
                  <a:pt x="59896" y="468529"/>
                  <a:pt x="66496" y="455152"/>
                  <a:pt x="77036" y="446103"/>
                </a:cubicBezTo>
                <a:lnTo>
                  <a:pt x="1776" y="323352"/>
                </a:lnTo>
                <a:cubicBezTo>
                  <a:pt x="-490" y="319713"/>
                  <a:pt x="-588" y="315189"/>
                  <a:pt x="1481" y="311451"/>
                </a:cubicBezTo>
                <a:cubicBezTo>
                  <a:pt x="3648" y="307713"/>
                  <a:pt x="7588" y="305451"/>
                  <a:pt x="11824" y="305451"/>
                </a:cubicBezTo>
                <a:lnTo>
                  <a:pt x="297003" y="305451"/>
                </a:lnTo>
                <a:lnTo>
                  <a:pt x="330988" y="276731"/>
                </a:lnTo>
                <a:cubicBezTo>
                  <a:pt x="328427" y="267682"/>
                  <a:pt x="330693" y="257551"/>
                  <a:pt x="337884" y="250567"/>
                </a:cubicBezTo>
                <a:lnTo>
                  <a:pt x="436391" y="154865"/>
                </a:lnTo>
                <a:cubicBezTo>
                  <a:pt x="439149" y="152209"/>
                  <a:pt x="442301" y="150341"/>
                  <a:pt x="445651" y="149062"/>
                </a:cubicBezTo>
                <a:cubicBezTo>
                  <a:pt x="446045" y="148865"/>
                  <a:pt x="524063" y="120833"/>
                  <a:pt x="524063" y="120833"/>
                </a:cubicBezTo>
                <a:close/>
                <a:moveTo>
                  <a:pt x="457910" y="0"/>
                </a:moveTo>
                <a:cubicBezTo>
                  <a:pt x="493823" y="0"/>
                  <a:pt x="522936" y="29066"/>
                  <a:pt x="522936" y="64920"/>
                </a:cubicBezTo>
                <a:cubicBezTo>
                  <a:pt x="522936" y="100774"/>
                  <a:pt x="493823" y="129840"/>
                  <a:pt x="457910" y="129840"/>
                </a:cubicBezTo>
                <a:cubicBezTo>
                  <a:pt x="421997" y="129840"/>
                  <a:pt x="392884" y="100774"/>
                  <a:pt x="392884" y="64920"/>
                </a:cubicBezTo>
                <a:cubicBezTo>
                  <a:pt x="392884" y="29066"/>
                  <a:pt x="421997" y="0"/>
                  <a:pt x="4579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组合 115"/>
          <p:cNvGrpSpPr/>
          <p:nvPr/>
        </p:nvGrpSpPr>
        <p:grpSpPr>
          <a:xfrm>
            <a:off x="1967447" y="3085747"/>
            <a:ext cx="444851" cy="1824932"/>
            <a:chOff x="1691127" y="3683773"/>
            <a:chExt cx="327207" cy="1627151"/>
          </a:xfrm>
        </p:grpSpPr>
        <p:grpSp>
          <p:nvGrpSpPr>
            <p:cNvPr id="117" name="组合 116"/>
            <p:cNvGrpSpPr/>
            <p:nvPr/>
          </p:nvGrpSpPr>
          <p:grpSpPr>
            <a:xfrm>
              <a:off x="1691128" y="4330682"/>
              <a:ext cx="327206" cy="980242"/>
              <a:chOff x="1691130" y="3484437"/>
              <a:chExt cx="609685" cy="1826487"/>
            </a:xfrm>
          </p:grpSpPr>
          <p:sp>
            <p:nvSpPr>
              <p:cNvPr id="123" name="任意多边形: 形状 122"/>
              <p:cNvSpPr/>
              <p:nvPr/>
            </p:nvSpPr>
            <p:spPr>
              <a:xfrm>
                <a:off x="1691130" y="4702095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任意多边形: 形状 123"/>
              <p:cNvSpPr/>
              <p:nvPr/>
            </p:nvSpPr>
            <p:spPr>
              <a:xfrm>
                <a:off x="1691130" y="3484437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任意多边形: 形状 124"/>
              <p:cNvSpPr/>
              <p:nvPr/>
            </p:nvSpPr>
            <p:spPr>
              <a:xfrm>
                <a:off x="1691130" y="4093266"/>
                <a:ext cx="609685" cy="608829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" name="组合 117"/>
            <p:cNvGrpSpPr/>
            <p:nvPr/>
          </p:nvGrpSpPr>
          <p:grpSpPr>
            <a:xfrm>
              <a:off x="1691127" y="3683773"/>
              <a:ext cx="327206" cy="653496"/>
              <a:chOff x="1691130" y="4706284"/>
              <a:chExt cx="609685" cy="1217660"/>
            </a:xfrm>
            <a:solidFill>
              <a:srgbClr val="FA514E"/>
            </a:solidFill>
          </p:grpSpPr>
          <p:sp>
            <p:nvSpPr>
              <p:cNvPr id="119" name="任意多边形: 形状 118"/>
              <p:cNvSpPr/>
              <p:nvPr/>
            </p:nvSpPr>
            <p:spPr>
              <a:xfrm>
                <a:off x="1691130" y="5315114"/>
                <a:ext cx="609685" cy="608830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任意多边形: 形状 121"/>
              <p:cNvSpPr/>
              <p:nvPr/>
            </p:nvSpPr>
            <p:spPr>
              <a:xfrm>
                <a:off x="1691130" y="4706284"/>
                <a:ext cx="609685" cy="608828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  <a:gd name="connsiteX123" fmla="*/ 121763 h 600884"/>
                  <a:gd name="connsiteY123" fmla="*/ 121763 h 600884"/>
                  <a:gd name="connsiteX124" fmla="*/ 121763 h 600884"/>
                  <a:gd name="connsiteY124" fmla="*/ 121763 h 600884"/>
                  <a:gd name="connsiteX125" fmla="*/ 121763 h 600884"/>
                  <a:gd name="connsiteY125" fmla="*/ 121763 h 600884"/>
                  <a:gd name="connsiteX126" fmla="*/ 121763 h 600884"/>
                  <a:gd name="connsiteY126" fmla="*/ 121763 h 600884"/>
                  <a:gd name="connsiteX127" fmla="*/ 121763 h 600884"/>
                  <a:gd name="connsiteY127" fmla="*/ 121763 h 600884"/>
                  <a:gd name="connsiteX128" fmla="*/ 121763 h 600884"/>
                  <a:gd name="connsiteY128" fmla="*/ 121763 h 600884"/>
                  <a:gd name="connsiteX129" fmla="*/ 121763 h 600884"/>
                  <a:gd name="connsiteY129" fmla="*/ 121763 h 600884"/>
                  <a:gd name="connsiteX130" fmla="*/ 121763 h 600884"/>
                  <a:gd name="connsiteY130" fmla="*/ 121763 h 600884"/>
                  <a:gd name="connsiteX131" fmla="*/ 121763 h 600884"/>
                  <a:gd name="connsiteY131" fmla="*/ 121763 h 600884"/>
                  <a:gd name="connsiteX132" fmla="*/ 121763 h 600884"/>
                  <a:gd name="connsiteY132" fmla="*/ 121763 h 600884"/>
                  <a:gd name="connsiteX133" fmla="*/ 121763 h 600884"/>
                  <a:gd name="connsiteY133" fmla="*/ 121763 h 600884"/>
                  <a:gd name="connsiteX134" fmla="*/ 121763 h 600884"/>
                  <a:gd name="connsiteY134" fmla="*/ 121763 h 600884"/>
                  <a:gd name="connsiteX135" fmla="*/ 121763 h 600884"/>
                  <a:gd name="connsiteY135" fmla="*/ 121763 h 600884"/>
                  <a:gd name="connsiteX136" fmla="*/ 121763 h 600884"/>
                  <a:gd name="connsiteY136" fmla="*/ 121763 h 600884"/>
                  <a:gd name="connsiteX137" fmla="*/ 121763 h 600884"/>
                  <a:gd name="connsiteY137" fmla="*/ 121763 h 600884"/>
                  <a:gd name="connsiteX138" fmla="*/ 121763 h 600884"/>
                  <a:gd name="connsiteY138" fmla="*/ 121763 h 600884"/>
                  <a:gd name="connsiteX139" fmla="*/ 121763 h 600884"/>
                  <a:gd name="connsiteY139" fmla="*/ 121763 h 600884"/>
                  <a:gd name="connsiteX140" fmla="*/ 121763 h 600884"/>
                  <a:gd name="connsiteY140" fmla="*/ 121763 h 600884"/>
                  <a:gd name="connsiteX141" fmla="*/ 121763 h 600884"/>
                  <a:gd name="connsiteY141" fmla="*/ 121763 h 600884"/>
                  <a:gd name="connsiteX142" fmla="*/ 121763 h 600884"/>
                  <a:gd name="connsiteY142" fmla="*/ 121763 h 600884"/>
                  <a:gd name="connsiteX143" fmla="*/ 121763 h 600884"/>
                  <a:gd name="connsiteY143" fmla="*/ 121763 h 600884"/>
                  <a:gd name="connsiteX144" fmla="*/ 121763 h 600884"/>
                  <a:gd name="connsiteY144" fmla="*/ 121763 h 600884"/>
                  <a:gd name="connsiteX145" fmla="*/ 121763 h 600884"/>
                  <a:gd name="connsiteY145" fmla="*/ 121763 h 600884"/>
                  <a:gd name="connsiteX146" fmla="*/ 121763 h 600884"/>
                  <a:gd name="connsiteY146" fmla="*/ 121763 h 600884"/>
                  <a:gd name="connsiteX147" fmla="*/ 121763 h 600884"/>
                  <a:gd name="connsiteY147" fmla="*/ 121763 h 600884"/>
                  <a:gd name="connsiteX148" fmla="*/ 121763 h 600884"/>
                  <a:gd name="connsiteY148" fmla="*/ 121763 h 600884"/>
                  <a:gd name="connsiteX149" fmla="*/ 121763 h 600884"/>
                  <a:gd name="connsiteY149" fmla="*/ 121763 h 600884"/>
                  <a:gd name="connsiteX150" fmla="*/ 121763 h 600884"/>
                  <a:gd name="connsiteY150" fmla="*/ 121763 h 600884"/>
                  <a:gd name="connsiteX151" fmla="*/ 121763 h 600884"/>
                  <a:gd name="connsiteY151" fmla="*/ 121763 h 600884"/>
                  <a:gd name="connsiteX152" fmla="*/ 121763 h 600884"/>
                  <a:gd name="connsiteY152" fmla="*/ 121763 h 600884"/>
                  <a:gd name="connsiteX153" fmla="*/ 121763 h 600884"/>
                  <a:gd name="connsiteY153" fmla="*/ 121763 h 600884"/>
                  <a:gd name="connsiteX154" fmla="*/ 121763 h 600884"/>
                  <a:gd name="connsiteY154" fmla="*/ 121763 h 600884"/>
                  <a:gd name="connsiteX155" fmla="*/ 121763 h 600884"/>
                  <a:gd name="connsiteY155" fmla="*/ 121763 h 600884"/>
                  <a:gd name="connsiteX156" fmla="*/ 121763 h 600884"/>
                  <a:gd name="connsiteY156" fmla="*/ 121763 h 600884"/>
                  <a:gd name="connsiteX157" fmla="*/ 121763 h 600884"/>
                  <a:gd name="connsiteY157" fmla="*/ 121763 h 600884"/>
                  <a:gd name="connsiteX158" fmla="*/ 121763 h 600884"/>
                  <a:gd name="connsiteY158" fmla="*/ 121763 h 600884"/>
                  <a:gd name="connsiteX159" fmla="*/ 121763 h 600884"/>
                  <a:gd name="connsiteY159" fmla="*/ 121763 h 600884"/>
                  <a:gd name="connsiteX160" fmla="*/ 121763 h 600884"/>
                  <a:gd name="connsiteY160" fmla="*/ 121763 h 600884"/>
                  <a:gd name="connsiteX161" fmla="*/ 121763 h 600884"/>
                  <a:gd name="connsiteY161" fmla="*/ 121763 h 600884"/>
                  <a:gd name="connsiteX162" fmla="*/ 121763 h 600884"/>
                  <a:gd name="connsiteY162" fmla="*/ 121763 h 600884"/>
                  <a:gd name="connsiteX163" fmla="*/ 121763 h 600884"/>
                  <a:gd name="connsiteY163" fmla="*/ 121763 h 600884"/>
                  <a:gd name="connsiteX164" fmla="*/ 121763 h 600884"/>
                  <a:gd name="connsiteY164" fmla="*/ 121763 h 600884"/>
                  <a:gd name="connsiteX165" fmla="*/ 121763 h 600884"/>
                  <a:gd name="connsiteY165" fmla="*/ 121763 h 600884"/>
                  <a:gd name="connsiteX166" fmla="*/ 121763 h 600884"/>
                  <a:gd name="connsiteY166" fmla="*/ 121763 h 600884"/>
                  <a:gd name="connsiteX167" fmla="*/ 121763 h 600884"/>
                  <a:gd name="connsiteY167" fmla="*/ 121763 h 600884"/>
                  <a:gd name="connsiteX168" fmla="*/ 121763 h 600884"/>
                  <a:gd name="connsiteY168" fmla="*/ 121763 h 600884"/>
                  <a:gd name="connsiteX169" fmla="*/ 121763 h 600884"/>
                  <a:gd name="connsiteY169" fmla="*/ 121763 h 600884"/>
                  <a:gd name="connsiteX170" fmla="*/ 121763 h 600884"/>
                  <a:gd name="connsiteY170" fmla="*/ 121763 h 600884"/>
                  <a:gd name="connsiteX171" fmla="*/ 121763 h 600884"/>
                  <a:gd name="connsiteY171" fmla="*/ 121763 h 600884"/>
                  <a:gd name="connsiteX172" fmla="*/ 121763 h 600884"/>
                  <a:gd name="connsiteY172" fmla="*/ 121763 h 600884"/>
                  <a:gd name="connsiteX173" fmla="*/ 121763 h 600884"/>
                  <a:gd name="connsiteY173" fmla="*/ 121763 h 600884"/>
                  <a:gd name="connsiteX174" fmla="*/ 121763 h 600884"/>
                  <a:gd name="connsiteY174" fmla="*/ 121763 h 600884"/>
                  <a:gd name="connsiteX175" fmla="*/ 121763 h 600884"/>
                  <a:gd name="connsiteY175" fmla="*/ 121763 h 600884"/>
                  <a:gd name="connsiteX176" fmla="*/ 121763 h 600884"/>
                  <a:gd name="connsiteY176" fmla="*/ 121763 h 600884"/>
                  <a:gd name="connsiteX177" fmla="*/ 121763 h 600884"/>
                  <a:gd name="connsiteY177" fmla="*/ 121763 h 600884"/>
                  <a:gd name="connsiteX178" fmla="*/ 121763 h 600884"/>
                  <a:gd name="connsiteY178" fmla="*/ 121763 h 600884"/>
                  <a:gd name="connsiteX179" fmla="*/ 121763 h 600884"/>
                  <a:gd name="connsiteY179" fmla="*/ 121763 h 600884"/>
                  <a:gd name="connsiteX180" fmla="*/ 121763 h 600884"/>
                  <a:gd name="connsiteY180" fmla="*/ 121763 h 600884"/>
                  <a:gd name="connsiteX181" fmla="*/ 121763 h 600884"/>
                  <a:gd name="connsiteY181" fmla="*/ 121763 h 600884"/>
                  <a:gd name="connsiteX182" fmla="*/ 121763 h 600884"/>
                  <a:gd name="connsiteY182" fmla="*/ 121763 h 600884"/>
                  <a:gd name="connsiteX183" fmla="*/ 121763 h 600884"/>
                  <a:gd name="connsiteY183" fmla="*/ 121763 h 600884"/>
                  <a:gd name="connsiteX184" fmla="*/ 121763 h 600884"/>
                  <a:gd name="connsiteY184" fmla="*/ 121763 h 600884"/>
                  <a:gd name="connsiteX185" fmla="*/ 121763 h 600884"/>
                  <a:gd name="connsiteY185" fmla="*/ 121763 h 600884"/>
                  <a:gd name="connsiteX186" fmla="*/ 121763 h 600884"/>
                  <a:gd name="connsiteY186" fmla="*/ 121763 h 600884"/>
                  <a:gd name="connsiteX187" fmla="*/ 121763 h 600884"/>
                  <a:gd name="connsiteY187" fmla="*/ 121763 h 600884"/>
                  <a:gd name="connsiteX188" fmla="*/ 121763 h 600884"/>
                  <a:gd name="connsiteY188" fmla="*/ 121763 h 600884"/>
                  <a:gd name="connsiteX189" fmla="*/ 121763 h 600884"/>
                  <a:gd name="connsiteY189" fmla="*/ 121763 h 600884"/>
                  <a:gd name="connsiteX190" fmla="*/ 121763 h 600884"/>
                  <a:gd name="connsiteY190" fmla="*/ 121763 h 600884"/>
                  <a:gd name="connsiteX191" fmla="*/ 121763 h 600884"/>
                  <a:gd name="connsiteY191" fmla="*/ 121763 h 600884"/>
                  <a:gd name="connsiteX192" fmla="*/ 121763 h 600884"/>
                  <a:gd name="connsiteY192" fmla="*/ 121763 h 600884"/>
                  <a:gd name="connsiteX193" fmla="*/ 121763 h 600884"/>
                  <a:gd name="connsiteY193" fmla="*/ 121763 h 600884"/>
                  <a:gd name="connsiteX194" fmla="*/ 121763 h 600884"/>
                  <a:gd name="connsiteY194" fmla="*/ 121763 h 600884"/>
                  <a:gd name="connsiteX195" fmla="*/ 121763 h 600884"/>
                  <a:gd name="connsiteY195" fmla="*/ 121763 h 600884"/>
                  <a:gd name="connsiteX196" fmla="*/ 121763 h 600884"/>
                  <a:gd name="connsiteY196" fmla="*/ 121763 h 600884"/>
                  <a:gd name="connsiteX197" fmla="*/ 121763 h 600884"/>
                  <a:gd name="connsiteY197" fmla="*/ 121763 h 600884"/>
                  <a:gd name="connsiteX198" fmla="*/ 121763 h 600884"/>
                  <a:gd name="connsiteY198" fmla="*/ 121763 h 600884"/>
                  <a:gd name="connsiteX199" fmla="*/ 121763 h 600884"/>
                  <a:gd name="connsiteY199" fmla="*/ 121763 h 600884"/>
                  <a:gd name="connsiteX200" fmla="*/ 121763 h 600884"/>
                  <a:gd name="connsiteY200" fmla="*/ 121763 h 600884"/>
                  <a:gd name="connsiteX201" fmla="*/ 121763 h 600884"/>
                  <a:gd name="connsiteY201" fmla="*/ 121763 h 600884"/>
                  <a:gd name="connsiteX202" fmla="*/ 121763 h 600884"/>
                  <a:gd name="connsiteY202" fmla="*/ 121763 h 600884"/>
                  <a:gd name="connsiteX203" fmla="*/ 121763 h 600884"/>
                  <a:gd name="connsiteY203" fmla="*/ 121763 h 600884"/>
                  <a:gd name="connsiteX204" fmla="*/ 121763 h 600884"/>
                  <a:gd name="connsiteY204" fmla="*/ 121763 h 600884"/>
                  <a:gd name="connsiteX205" fmla="*/ 121763 h 600884"/>
                  <a:gd name="connsiteY205" fmla="*/ 121763 h 600884"/>
                  <a:gd name="connsiteX206" fmla="*/ 121763 h 600884"/>
                  <a:gd name="connsiteY206" fmla="*/ 121763 h 600884"/>
                  <a:gd name="connsiteX207" fmla="*/ 121763 h 600884"/>
                  <a:gd name="connsiteY207" fmla="*/ 121763 h 600884"/>
                  <a:gd name="connsiteX208" fmla="*/ 121763 h 600884"/>
                  <a:gd name="connsiteY208" fmla="*/ 121763 h 600884"/>
                  <a:gd name="connsiteX209" fmla="*/ 121763 h 600884"/>
                  <a:gd name="connsiteY209" fmla="*/ 121763 h 600884"/>
                  <a:gd name="connsiteX210" fmla="*/ 121763 h 600884"/>
                  <a:gd name="connsiteY210" fmla="*/ 121763 h 600884"/>
                  <a:gd name="connsiteX211" fmla="*/ 121763 h 600884"/>
                  <a:gd name="connsiteY211" fmla="*/ 121763 h 600884"/>
                  <a:gd name="connsiteX212" fmla="*/ 121763 h 600884"/>
                  <a:gd name="connsiteY212" fmla="*/ 121763 h 600884"/>
                  <a:gd name="connsiteX213" fmla="*/ 121763 h 600884"/>
                  <a:gd name="connsiteY213" fmla="*/ 121763 h 600884"/>
                  <a:gd name="connsiteX214" fmla="*/ 121763 h 600884"/>
                  <a:gd name="connsiteY214" fmla="*/ 121763 h 600884"/>
                  <a:gd name="connsiteX215" fmla="*/ 121763 h 600884"/>
                  <a:gd name="connsiteY215" fmla="*/ 121763 h 600884"/>
                  <a:gd name="connsiteX216" fmla="*/ 121763 h 600884"/>
                  <a:gd name="connsiteY216" fmla="*/ 121763 h 600884"/>
                  <a:gd name="connsiteX217" fmla="*/ 121763 h 600884"/>
                  <a:gd name="connsiteY217" fmla="*/ 121763 h 600884"/>
                  <a:gd name="connsiteX218" fmla="*/ 121763 h 600884"/>
                  <a:gd name="connsiteY218" fmla="*/ 121763 h 600884"/>
                  <a:gd name="connsiteX219" fmla="*/ 121763 h 600884"/>
                  <a:gd name="connsiteY219" fmla="*/ 121763 h 600884"/>
                  <a:gd name="connsiteX220" fmla="*/ 121763 h 600884"/>
                  <a:gd name="connsiteY220" fmla="*/ 121763 h 600884"/>
                  <a:gd name="connsiteX221" fmla="*/ 121763 h 600884"/>
                  <a:gd name="connsiteY221" fmla="*/ 121763 h 600884"/>
                  <a:gd name="connsiteX222" fmla="*/ 121763 h 600884"/>
                  <a:gd name="connsiteY222" fmla="*/ 121763 h 600884"/>
                  <a:gd name="connsiteX223" fmla="*/ 121763 h 600884"/>
                  <a:gd name="connsiteY223" fmla="*/ 121763 h 600884"/>
                  <a:gd name="connsiteX224" fmla="*/ 121763 h 600884"/>
                  <a:gd name="connsiteY224" fmla="*/ 121763 h 600884"/>
                  <a:gd name="connsiteX225" fmla="*/ 121763 h 600884"/>
                  <a:gd name="connsiteY225" fmla="*/ 121763 h 600884"/>
                  <a:gd name="connsiteX226" fmla="*/ 121763 h 600884"/>
                  <a:gd name="connsiteY226" fmla="*/ 121763 h 600884"/>
                  <a:gd name="connsiteX227" fmla="*/ 121763 h 600884"/>
                  <a:gd name="connsiteY227" fmla="*/ 121763 h 600884"/>
                  <a:gd name="connsiteX228" fmla="*/ 121763 h 600884"/>
                  <a:gd name="connsiteY228" fmla="*/ 121763 h 600884"/>
                  <a:gd name="connsiteX229" fmla="*/ 121763 h 600884"/>
                  <a:gd name="connsiteY229" fmla="*/ 121763 h 600884"/>
                  <a:gd name="connsiteX230" fmla="*/ 121763 h 600884"/>
                  <a:gd name="connsiteY230" fmla="*/ 121763 h 600884"/>
                  <a:gd name="connsiteX231" fmla="*/ 121763 h 600884"/>
                  <a:gd name="connsiteY231" fmla="*/ 121763 h 600884"/>
                  <a:gd name="connsiteX232" fmla="*/ 121763 h 600884"/>
                  <a:gd name="connsiteY232" fmla="*/ 121763 h 600884"/>
                  <a:gd name="connsiteX233" fmla="*/ 121763 h 600884"/>
                  <a:gd name="connsiteY233" fmla="*/ 121763 h 600884"/>
                  <a:gd name="connsiteX234" fmla="*/ 121763 h 600884"/>
                  <a:gd name="connsiteY234" fmla="*/ 121763 h 600884"/>
                  <a:gd name="connsiteX235" fmla="*/ 121763 h 600884"/>
                  <a:gd name="connsiteY235" fmla="*/ 121763 h 600884"/>
                  <a:gd name="connsiteX236" fmla="*/ 121763 h 600884"/>
                  <a:gd name="connsiteY236" fmla="*/ 121763 h 600884"/>
                  <a:gd name="connsiteX237" fmla="*/ 121763 h 600884"/>
                  <a:gd name="connsiteY237" fmla="*/ 121763 h 600884"/>
                  <a:gd name="connsiteX238" fmla="*/ 121763 h 600884"/>
                  <a:gd name="connsiteY238" fmla="*/ 121763 h 600884"/>
                  <a:gd name="connsiteX239" fmla="*/ 121763 h 600884"/>
                  <a:gd name="connsiteY239" fmla="*/ 121763 h 600884"/>
                  <a:gd name="connsiteX240" fmla="*/ 121763 h 600884"/>
                  <a:gd name="connsiteY240" fmla="*/ 121763 h 600884"/>
                  <a:gd name="connsiteX241" fmla="*/ 121763 h 600884"/>
                  <a:gd name="connsiteY241" fmla="*/ 121763 h 600884"/>
                  <a:gd name="connsiteX242" fmla="*/ 121763 h 600884"/>
                  <a:gd name="connsiteY242" fmla="*/ 121763 h 600884"/>
                  <a:gd name="connsiteX243" fmla="*/ 121763 h 600884"/>
                  <a:gd name="connsiteY243" fmla="*/ 121763 h 600884"/>
                  <a:gd name="connsiteX244" fmla="*/ 121763 h 600884"/>
                  <a:gd name="connsiteY244" fmla="*/ 121763 h 600884"/>
                  <a:gd name="connsiteX245" fmla="*/ 121763 h 600884"/>
                  <a:gd name="connsiteY245" fmla="*/ 121763 h 600884"/>
                  <a:gd name="connsiteX246" fmla="*/ 121763 h 600884"/>
                  <a:gd name="connsiteY246" fmla="*/ 121763 h 600884"/>
                  <a:gd name="connsiteX247" fmla="*/ 121763 h 600884"/>
                  <a:gd name="connsiteY247" fmla="*/ 121763 h 600884"/>
                  <a:gd name="connsiteX248" fmla="*/ 121763 h 600884"/>
                  <a:gd name="connsiteY248" fmla="*/ 121763 h 600884"/>
                  <a:gd name="connsiteX249" fmla="*/ 121763 h 600884"/>
                  <a:gd name="connsiteY249" fmla="*/ 121763 h 600884"/>
                  <a:gd name="connsiteX250" fmla="*/ 121763 h 600884"/>
                  <a:gd name="connsiteY250" fmla="*/ 121763 h 600884"/>
                  <a:gd name="connsiteX251" fmla="*/ 121763 h 600884"/>
                  <a:gd name="connsiteY251" fmla="*/ 121763 h 600884"/>
                  <a:gd name="connsiteX252" fmla="*/ 121763 h 600884"/>
                  <a:gd name="connsiteY252" fmla="*/ 121763 h 600884"/>
                  <a:gd name="connsiteX253" fmla="*/ 121763 h 600884"/>
                  <a:gd name="connsiteY253" fmla="*/ 121763 h 600884"/>
                  <a:gd name="connsiteX254" fmla="*/ 121763 h 600884"/>
                  <a:gd name="connsiteY254" fmla="*/ 121763 h 600884"/>
                  <a:gd name="connsiteX255" fmla="*/ 121763 h 600884"/>
                  <a:gd name="connsiteY255" fmla="*/ 121763 h 600884"/>
                  <a:gd name="connsiteX256" fmla="*/ 121763 h 600884"/>
                  <a:gd name="connsiteY256" fmla="*/ 121763 h 600884"/>
                  <a:gd name="connsiteX257" fmla="*/ 121763 h 600884"/>
                  <a:gd name="connsiteY257" fmla="*/ 121763 h 600884"/>
                  <a:gd name="connsiteX258" fmla="*/ 121763 h 600884"/>
                  <a:gd name="connsiteY258" fmla="*/ 121763 h 600884"/>
                  <a:gd name="connsiteX259" fmla="*/ 121763 h 600884"/>
                  <a:gd name="connsiteY259" fmla="*/ 121763 h 600884"/>
                  <a:gd name="connsiteX260" fmla="*/ 121763 h 600884"/>
                  <a:gd name="connsiteY260" fmla="*/ 121763 h 600884"/>
                  <a:gd name="connsiteX261" fmla="*/ 121763 h 600884"/>
                  <a:gd name="connsiteY261" fmla="*/ 121763 h 600884"/>
                  <a:gd name="connsiteX262" fmla="*/ 121763 h 600884"/>
                  <a:gd name="connsiteY262" fmla="*/ 121763 h 600884"/>
                  <a:gd name="connsiteX263" fmla="*/ 121763 h 600884"/>
                  <a:gd name="connsiteY263" fmla="*/ 121763 h 600884"/>
                  <a:gd name="connsiteX264" fmla="*/ 121763 h 600884"/>
                  <a:gd name="connsiteY264" fmla="*/ 121763 h 600884"/>
                  <a:gd name="connsiteX265" fmla="*/ 121763 h 600884"/>
                  <a:gd name="connsiteY265" fmla="*/ 121763 h 600884"/>
                  <a:gd name="connsiteX266" fmla="*/ 121763 h 600884"/>
                  <a:gd name="connsiteY266" fmla="*/ 121763 h 600884"/>
                  <a:gd name="connsiteX267" fmla="*/ 121763 h 600884"/>
                  <a:gd name="connsiteY267" fmla="*/ 121763 h 600884"/>
                  <a:gd name="connsiteX268" fmla="*/ 121763 h 600884"/>
                  <a:gd name="connsiteY268" fmla="*/ 121763 h 600884"/>
                  <a:gd name="connsiteX269" fmla="*/ 121763 h 600884"/>
                  <a:gd name="connsiteY269" fmla="*/ 121763 h 600884"/>
                  <a:gd name="connsiteX270" fmla="*/ 121763 h 600884"/>
                  <a:gd name="connsiteY270" fmla="*/ 121763 h 600884"/>
                  <a:gd name="connsiteX271" fmla="*/ 121763 h 600884"/>
                  <a:gd name="connsiteY271" fmla="*/ 121763 h 600884"/>
                  <a:gd name="connsiteX272" fmla="*/ 121763 h 600884"/>
                  <a:gd name="connsiteY272" fmla="*/ 121763 h 600884"/>
                  <a:gd name="connsiteX273" fmla="*/ 121763 h 600884"/>
                  <a:gd name="connsiteY273" fmla="*/ 121763 h 600884"/>
                  <a:gd name="connsiteX274" fmla="*/ 121763 h 600884"/>
                  <a:gd name="connsiteY274" fmla="*/ 121763 h 600884"/>
                  <a:gd name="connsiteX275" fmla="*/ 121763 h 600884"/>
                  <a:gd name="connsiteY275" fmla="*/ 121763 h 600884"/>
                  <a:gd name="connsiteX276" fmla="*/ 121763 h 600884"/>
                  <a:gd name="connsiteY276" fmla="*/ 121763 h 600884"/>
                  <a:gd name="connsiteX277" fmla="*/ 121763 h 600884"/>
                  <a:gd name="connsiteY277" fmla="*/ 121763 h 600884"/>
                  <a:gd name="connsiteX278" fmla="*/ 121763 h 600884"/>
                  <a:gd name="connsiteY278" fmla="*/ 121763 h 600884"/>
                  <a:gd name="connsiteX279" fmla="*/ 121763 h 600884"/>
                  <a:gd name="connsiteY279" fmla="*/ 121763 h 600884"/>
                  <a:gd name="connsiteX280" fmla="*/ 121763 h 600884"/>
                  <a:gd name="connsiteY280" fmla="*/ 121763 h 600884"/>
                  <a:gd name="connsiteX281" fmla="*/ 121763 h 600884"/>
                  <a:gd name="connsiteY281" fmla="*/ 121763 h 600884"/>
                  <a:gd name="connsiteX282" fmla="*/ 121763 h 600884"/>
                  <a:gd name="connsiteY282" fmla="*/ 121763 h 600884"/>
                  <a:gd name="connsiteX283" fmla="*/ 121763 h 600884"/>
                  <a:gd name="connsiteY283" fmla="*/ 121763 h 600884"/>
                  <a:gd name="connsiteX284" fmla="*/ 121763 h 600884"/>
                  <a:gd name="connsiteY284" fmla="*/ 121763 h 600884"/>
                  <a:gd name="connsiteX285" fmla="*/ 121763 h 600884"/>
                  <a:gd name="connsiteY285" fmla="*/ 121763 h 600884"/>
                  <a:gd name="connsiteX286" fmla="*/ 121763 h 600884"/>
                  <a:gd name="connsiteY286" fmla="*/ 121763 h 600884"/>
                  <a:gd name="connsiteX287" fmla="*/ 121763 h 600884"/>
                  <a:gd name="connsiteY287" fmla="*/ 121763 h 600884"/>
                  <a:gd name="connsiteX288" fmla="*/ 121763 h 600884"/>
                  <a:gd name="connsiteY288" fmla="*/ 121763 h 600884"/>
                  <a:gd name="connsiteX289" fmla="*/ 121763 h 600884"/>
                  <a:gd name="connsiteY289" fmla="*/ 121763 h 600884"/>
                  <a:gd name="connsiteX290" fmla="*/ 121763 h 600884"/>
                  <a:gd name="connsiteY290" fmla="*/ 121763 h 600884"/>
                  <a:gd name="connsiteX291" fmla="*/ 121763 h 600884"/>
                  <a:gd name="connsiteY291" fmla="*/ 121763 h 600884"/>
                  <a:gd name="connsiteX292" fmla="*/ 121763 h 600884"/>
                  <a:gd name="connsiteY292" fmla="*/ 121763 h 600884"/>
                  <a:gd name="connsiteX293" fmla="*/ 121763 h 600884"/>
                  <a:gd name="connsiteY293" fmla="*/ 121763 h 600884"/>
                  <a:gd name="connsiteX294" fmla="*/ 121763 h 600884"/>
                  <a:gd name="connsiteY294" fmla="*/ 121763 h 600884"/>
                  <a:gd name="connsiteX295" fmla="*/ 121763 h 600884"/>
                  <a:gd name="connsiteY295" fmla="*/ 121763 h 600884"/>
                  <a:gd name="connsiteX296" fmla="*/ 121763 h 600884"/>
                  <a:gd name="connsiteY296" fmla="*/ 121763 h 600884"/>
                  <a:gd name="connsiteX297" fmla="*/ 121763 h 600884"/>
                  <a:gd name="connsiteY297" fmla="*/ 121763 h 600884"/>
                  <a:gd name="connsiteX298" fmla="*/ 121763 h 600884"/>
                  <a:gd name="connsiteY298" fmla="*/ 121763 h 600884"/>
                  <a:gd name="connsiteX299" fmla="*/ 121763 h 600884"/>
                  <a:gd name="connsiteY299" fmla="*/ 121763 h 600884"/>
                  <a:gd name="connsiteX300" fmla="*/ 121763 h 600884"/>
                  <a:gd name="connsiteY300" fmla="*/ 121763 h 600884"/>
                  <a:gd name="connsiteX301" fmla="*/ 121763 h 600884"/>
                  <a:gd name="connsiteY301" fmla="*/ 121763 h 600884"/>
                  <a:gd name="connsiteX302" fmla="*/ 121763 h 600884"/>
                  <a:gd name="connsiteY302" fmla="*/ 121763 h 600884"/>
                  <a:gd name="connsiteX303" fmla="*/ 121763 h 600884"/>
                  <a:gd name="connsiteY303" fmla="*/ 121763 h 600884"/>
                  <a:gd name="connsiteX304" fmla="*/ 121763 h 600884"/>
                  <a:gd name="connsiteY304" fmla="*/ 121763 h 600884"/>
                  <a:gd name="connsiteX305" fmla="*/ 121763 h 600884"/>
                  <a:gd name="connsiteY305" fmla="*/ 121763 h 600884"/>
                  <a:gd name="connsiteX306" fmla="*/ 121763 h 600884"/>
                  <a:gd name="connsiteY306" fmla="*/ 121763 h 600884"/>
                  <a:gd name="connsiteX307" fmla="*/ 121763 h 600884"/>
                  <a:gd name="connsiteY307" fmla="*/ 121763 h 600884"/>
                  <a:gd name="connsiteX308" fmla="*/ 121763 h 600884"/>
                  <a:gd name="connsiteY308" fmla="*/ 121763 h 600884"/>
                  <a:gd name="connsiteX309" fmla="*/ 121763 h 600884"/>
                  <a:gd name="connsiteY309" fmla="*/ 121763 h 600884"/>
                  <a:gd name="connsiteX310" fmla="*/ 121763 h 600884"/>
                  <a:gd name="connsiteY310" fmla="*/ 121763 h 600884"/>
                  <a:gd name="connsiteX311" fmla="*/ 121763 h 600884"/>
                  <a:gd name="connsiteY311" fmla="*/ 121763 h 600884"/>
                  <a:gd name="connsiteX312" fmla="*/ 121763 h 600884"/>
                  <a:gd name="connsiteY312" fmla="*/ 121763 h 600884"/>
                  <a:gd name="connsiteX313" fmla="*/ 121763 h 600884"/>
                  <a:gd name="connsiteY313" fmla="*/ 121763 h 600884"/>
                  <a:gd name="connsiteX314" fmla="*/ 121763 h 600884"/>
                  <a:gd name="connsiteY314" fmla="*/ 121763 h 600884"/>
                  <a:gd name="connsiteX315" fmla="*/ 121763 h 600884"/>
                  <a:gd name="connsiteY315" fmla="*/ 121763 h 600884"/>
                  <a:gd name="connsiteX316" fmla="*/ 121763 h 600884"/>
                  <a:gd name="connsiteY316" fmla="*/ 121763 h 600884"/>
                  <a:gd name="connsiteX317" fmla="*/ 121763 h 600884"/>
                  <a:gd name="connsiteY317" fmla="*/ 121763 h 600884"/>
                  <a:gd name="connsiteX318" fmla="*/ 121763 h 600884"/>
                  <a:gd name="connsiteY318" fmla="*/ 121763 h 600884"/>
                  <a:gd name="connsiteX319" fmla="*/ 121763 h 600884"/>
                  <a:gd name="connsiteY319" fmla="*/ 121763 h 600884"/>
                  <a:gd name="connsiteX320" fmla="*/ 121763 h 600884"/>
                  <a:gd name="connsiteY320" fmla="*/ 121763 h 600884"/>
                  <a:gd name="connsiteX321" fmla="*/ 121763 h 600884"/>
                  <a:gd name="connsiteY321" fmla="*/ 121763 h 600884"/>
                  <a:gd name="connsiteX322" fmla="*/ 121763 h 600884"/>
                  <a:gd name="connsiteY322" fmla="*/ 121763 h 600884"/>
                  <a:gd name="connsiteX323" fmla="*/ 121763 h 600884"/>
                  <a:gd name="connsiteY323" fmla="*/ 121763 h 600884"/>
                  <a:gd name="connsiteX324" fmla="*/ 121763 h 600884"/>
                  <a:gd name="connsiteY324" fmla="*/ 121763 h 600884"/>
                  <a:gd name="connsiteX325" fmla="*/ 121763 h 600884"/>
                  <a:gd name="connsiteY325" fmla="*/ 121763 h 600884"/>
                  <a:gd name="connsiteX326" fmla="*/ 121763 h 600884"/>
                  <a:gd name="connsiteY326" fmla="*/ 121763 h 600884"/>
                  <a:gd name="connsiteX327" fmla="*/ 121763 h 600884"/>
                  <a:gd name="connsiteY327" fmla="*/ 121763 h 600884"/>
                  <a:gd name="connsiteX328" fmla="*/ 121763 h 600884"/>
                  <a:gd name="connsiteY328" fmla="*/ 121763 h 600884"/>
                  <a:gd name="connsiteX329" fmla="*/ 121763 h 600884"/>
                  <a:gd name="connsiteY329" fmla="*/ 121763 h 600884"/>
                  <a:gd name="connsiteX330" fmla="*/ 121763 h 600884"/>
                  <a:gd name="connsiteY330" fmla="*/ 121763 h 600884"/>
                  <a:gd name="connsiteX331" fmla="*/ 121763 h 600884"/>
                  <a:gd name="connsiteY331" fmla="*/ 121763 h 600884"/>
                  <a:gd name="connsiteX332" fmla="*/ 121763 h 600884"/>
                  <a:gd name="connsiteY332" fmla="*/ 121763 h 600884"/>
                  <a:gd name="connsiteX333" fmla="*/ 121763 h 600884"/>
                  <a:gd name="connsiteY333" fmla="*/ 121763 h 600884"/>
                  <a:gd name="connsiteX334" fmla="*/ 121763 h 600884"/>
                  <a:gd name="connsiteY334" fmla="*/ 121763 h 600884"/>
                  <a:gd name="connsiteX335" fmla="*/ 121763 h 600884"/>
                  <a:gd name="connsiteY335" fmla="*/ 121763 h 600884"/>
                  <a:gd name="connsiteX336" fmla="*/ 121763 h 600884"/>
                  <a:gd name="connsiteY336" fmla="*/ 121763 h 600884"/>
                  <a:gd name="connsiteX337" fmla="*/ 121763 h 600884"/>
                  <a:gd name="connsiteY337" fmla="*/ 121763 h 600884"/>
                  <a:gd name="connsiteX338" fmla="*/ 121763 h 600884"/>
                  <a:gd name="connsiteY338" fmla="*/ 121763 h 600884"/>
                  <a:gd name="connsiteX339" fmla="*/ 121763 h 600884"/>
                  <a:gd name="connsiteY339" fmla="*/ 121763 h 600884"/>
                  <a:gd name="connsiteX340" fmla="*/ 121763 h 600884"/>
                  <a:gd name="connsiteY340" fmla="*/ 121763 h 600884"/>
                  <a:gd name="connsiteX341" fmla="*/ 121763 h 600884"/>
                  <a:gd name="connsiteY341" fmla="*/ 121763 h 600884"/>
                  <a:gd name="connsiteX342" fmla="*/ 121763 h 600884"/>
                  <a:gd name="connsiteY342" fmla="*/ 121763 h 600884"/>
                  <a:gd name="connsiteX343" fmla="*/ 121763 h 600884"/>
                  <a:gd name="connsiteY343" fmla="*/ 121763 h 600884"/>
                  <a:gd name="connsiteX344" fmla="*/ 121763 h 600884"/>
                  <a:gd name="connsiteY344" fmla="*/ 121763 h 600884"/>
                  <a:gd name="connsiteX345" fmla="*/ 121763 h 600884"/>
                  <a:gd name="connsiteY345" fmla="*/ 121763 h 600884"/>
                  <a:gd name="connsiteX346" fmla="*/ 121763 h 600884"/>
                  <a:gd name="connsiteY346" fmla="*/ 121763 h 600884"/>
                  <a:gd name="connsiteX347" fmla="*/ 121763 h 600884"/>
                  <a:gd name="connsiteY347" fmla="*/ 121763 h 600884"/>
                  <a:gd name="connsiteX348" fmla="*/ 121763 h 600884"/>
                  <a:gd name="connsiteY348" fmla="*/ 121763 h 600884"/>
                  <a:gd name="connsiteX349" fmla="*/ 121763 h 600884"/>
                  <a:gd name="connsiteY349" fmla="*/ 121763 h 600884"/>
                  <a:gd name="connsiteX350" fmla="*/ 121763 h 600884"/>
                  <a:gd name="connsiteY350" fmla="*/ 121763 h 600884"/>
                  <a:gd name="connsiteX351" fmla="*/ 121763 h 600884"/>
                  <a:gd name="connsiteY351" fmla="*/ 121763 h 600884"/>
                  <a:gd name="connsiteX352" fmla="*/ 121763 h 600884"/>
                  <a:gd name="connsiteY352" fmla="*/ 121763 h 600884"/>
                  <a:gd name="connsiteX353" fmla="*/ 121763 h 600884"/>
                  <a:gd name="connsiteY353" fmla="*/ 121763 h 600884"/>
                  <a:gd name="connsiteX354" fmla="*/ 121763 h 600884"/>
                  <a:gd name="connsiteY354" fmla="*/ 121763 h 600884"/>
                  <a:gd name="connsiteX355" fmla="*/ 121763 h 600884"/>
                  <a:gd name="connsiteY355" fmla="*/ 121763 h 600884"/>
                  <a:gd name="connsiteX356" fmla="*/ 121763 h 600884"/>
                  <a:gd name="connsiteY356" fmla="*/ 121763 h 600884"/>
                  <a:gd name="connsiteX357" fmla="*/ 121763 h 600884"/>
                  <a:gd name="connsiteY357" fmla="*/ 121763 h 600884"/>
                  <a:gd name="connsiteX358" fmla="*/ 121763 h 600884"/>
                  <a:gd name="connsiteY358" fmla="*/ 121763 h 600884"/>
                  <a:gd name="connsiteX359" fmla="*/ 121763 h 600884"/>
                  <a:gd name="connsiteY359" fmla="*/ 121763 h 600884"/>
                  <a:gd name="connsiteX360" fmla="*/ 121763 h 600884"/>
                  <a:gd name="connsiteY360" fmla="*/ 121763 h 600884"/>
                  <a:gd name="connsiteX361" fmla="*/ 121763 h 600884"/>
                  <a:gd name="connsiteY361" fmla="*/ 121763 h 600884"/>
                  <a:gd name="connsiteX362" fmla="*/ 121763 h 600884"/>
                  <a:gd name="connsiteY362" fmla="*/ 121763 h 600884"/>
                  <a:gd name="connsiteX363" fmla="*/ 121763 h 600884"/>
                  <a:gd name="connsiteY363" fmla="*/ 121763 h 600884"/>
                  <a:gd name="connsiteX364" fmla="*/ 121763 h 600884"/>
                  <a:gd name="connsiteY364" fmla="*/ 121763 h 600884"/>
                  <a:gd name="connsiteX365" fmla="*/ 121763 h 600884"/>
                  <a:gd name="connsiteY365" fmla="*/ 121763 h 600884"/>
                  <a:gd name="connsiteX366" fmla="*/ 121763 h 600884"/>
                  <a:gd name="connsiteY366" fmla="*/ 121763 h 600884"/>
                  <a:gd name="connsiteX367" fmla="*/ 121763 h 600884"/>
                  <a:gd name="connsiteY367" fmla="*/ 121763 h 600884"/>
                  <a:gd name="connsiteX368" fmla="*/ 121763 h 600884"/>
                  <a:gd name="connsiteY368" fmla="*/ 121763 h 600884"/>
                  <a:gd name="connsiteX369" fmla="*/ 121763 h 600884"/>
                  <a:gd name="connsiteY369" fmla="*/ 121763 h 600884"/>
                  <a:gd name="connsiteX370" fmla="*/ 121763 h 600884"/>
                  <a:gd name="connsiteY370" fmla="*/ 121763 h 600884"/>
                  <a:gd name="connsiteX371" fmla="*/ 121763 h 600884"/>
                  <a:gd name="connsiteY371" fmla="*/ 121763 h 600884"/>
                  <a:gd name="connsiteX372" fmla="*/ 121763 h 600884"/>
                  <a:gd name="connsiteY372" fmla="*/ 121763 h 600884"/>
                  <a:gd name="connsiteX373" fmla="*/ 121763 h 600884"/>
                  <a:gd name="connsiteY373" fmla="*/ 121763 h 600884"/>
                  <a:gd name="connsiteX374" fmla="*/ 121763 h 600884"/>
                  <a:gd name="connsiteY374" fmla="*/ 121763 h 600884"/>
                  <a:gd name="connsiteX375" fmla="*/ 121763 h 600884"/>
                  <a:gd name="connsiteY375" fmla="*/ 121763 h 600884"/>
                  <a:gd name="connsiteX376" fmla="*/ 121763 h 600884"/>
                  <a:gd name="connsiteY376" fmla="*/ 121763 h 600884"/>
                  <a:gd name="connsiteX377" fmla="*/ 121763 h 600884"/>
                  <a:gd name="connsiteY377" fmla="*/ 121763 h 600884"/>
                  <a:gd name="connsiteX378" fmla="*/ 121763 h 600884"/>
                  <a:gd name="connsiteY378" fmla="*/ 121763 h 600884"/>
                  <a:gd name="connsiteX379" fmla="*/ 121763 h 600884"/>
                  <a:gd name="connsiteY379" fmla="*/ 121763 h 600884"/>
                  <a:gd name="connsiteX380" fmla="*/ 121763 h 600884"/>
                  <a:gd name="connsiteY380" fmla="*/ 121763 h 600884"/>
                  <a:gd name="connsiteX381" fmla="*/ 121763 h 600884"/>
                  <a:gd name="connsiteY381" fmla="*/ 121763 h 600884"/>
                  <a:gd name="connsiteX382" fmla="*/ 121763 h 600884"/>
                  <a:gd name="connsiteY382" fmla="*/ 121763 h 600884"/>
                  <a:gd name="connsiteX383" fmla="*/ 121763 h 600884"/>
                  <a:gd name="connsiteY383" fmla="*/ 121763 h 600884"/>
                  <a:gd name="connsiteX384" fmla="*/ 121763 h 600884"/>
                  <a:gd name="connsiteY384" fmla="*/ 121763 h 600884"/>
                  <a:gd name="connsiteX385" fmla="*/ 121763 h 600884"/>
                  <a:gd name="connsiteY385" fmla="*/ 121763 h 600884"/>
                  <a:gd name="connsiteX386" fmla="*/ 121763 h 600884"/>
                  <a:gd name="connsiteY386" fmla="*/ 121763 h 600884"/>
                  <a:gd name="connsiteX387" fmla="*/ 121763 h 600884"/>
                  <a:gd name="connsiteY387" fmla="*/ 121763 h 600884"/>
                  <a:gd name="connsiteX388" fmla="*/ 121763 h 600884"/>
                  <a:gd name="connsiteY388" fmla="*/ 121763 h 600884"/>
                  <a:gd name="connsiteX389" fmla="*/ 121763 h 600884"/>
                  <a:gd name="connsiteY389" fmla="*/ 121763 h 600884"/>
                  <a:gd name="connsiteX390" fmla="*/ 121763 h 600884"/>
                  <a:gd name="connsiteY390" fmla="*/ 121763 h 600884"/>
                  <a:gd name="connsiteX391" fmla="*/ 121763 h 600884"/>
                  <a:gd name="connsiteY391" fmla="*/ 121763 h 600884"/>
                  <a:gd name="connsiteX392" fmla="*/ 121763 h 600884"/>
                  <a:gd name="connsiteY392" fmla="*/ 121763 h 600884"/>
                  <a:gd name="connsiteX393" fmla="*/ 121763 h 600884"/>
                  <a:gd name="connsiteY393" fmla="*/ 121763 h 600884"/>
                  <a:gd name="connsiteX394" fmla="*/ 121763 h 600884"/>
                  <a:gd name="connsiteY394" fmla="*/ 121763 h 600884"/>
                  <a:gd name="connsiteX395" fmla="*/ 121763 h 600884"/>
                  <a:gd name="connsiteY395" fmla="*/ 121763 h 600884"/>
                  <a:gd name="connsiteX396" fmla="*/ 121763 h 600884"/>
                  <a:gd name="connsiteY396" fmla="*/ 121763 h 600884"/>
                  <a:gd name="connsiteX397" fmla="*/ 121763 h 600884"/>
                  <a:gd name="connsiteY397" fmla="*/ 121763 h 600884"/>
                  <a:gd name="connsiteX398" fmla="*/ 121763 h 600884"/>
                  <a:gd name="connsiteY398" fmla="*/ 121763 h 600884"/>
                  <a:gd name="connsiteX399" fmla="*/ 121763 h 600884"/>
                  <a:gd name="connsiteY399" fmla="*/ 121763 h 600884"/>
                  <a:gd name="connsiteX400" fmla="*/ 121763 h 600884"/>
                  <a:gd name="connsiteY400" fmla="*/ 121763 h 600884"/>
                  <a:gd name="connsiteX401" fmla="*/ 121763 h 600884"/>
                  <a:gd name="connsiteY401" fmla="*/ 121763 h 600884"/>
                  <a:gd name="connsiteX402" fmla="*/ 121763 h 600884"/>
                  <a:gd name="connsiteY402" fmla="*/ 121763 h 600884"/>
                  <a:gd name="connsiteX403" fmla="*/ 121763 h 600884"/>
                  <a:gd name="connsiteY403" fmla="*/ 121763 h 600884"/>
                  <a:gd name="connsiteX404" fmla="*/ 121763 h 600884"/>
                  <a:gd name="connsiteY404" fmla="*/ 121763 h 600884"/>
                  <a:gd name="connsiteX405" fmla="*/ 121763 h 600884"/>
                  <a:gd name="connsiteY405" fmla="*/ 121763 h 600884"/>
                  <a:gd name="connsiteX406" fmla="*/ 121763 h 600884"/>
                  <a:gd name="connsiteY406" fmla="*/ 121763 h 600884"/>
                  <a:gd name="connsiteX407" fmla="*/ 121763 h 600884"/>
                  <a:gd name="connsiteY407" fmla="*/ 121763 h 600884"/>
                  <a:gd name="connsiteX408" fmla="*/ 121763 h 600884"/>
                  <a:gd name="connsiteY408" fmla="*/ 121763 h 600884"/>
                  <a:gd name="connsiteX409" fmla="*/ 121763 h 600884"/>
                  <a:gd name="connsiteY409" fmla="*/ 121763 h 600884"/>
                  <a:gd name="connsiteX410" fmla="*/ 121763 h 600884"/>
                  <a:gd name="connsiteY410" fmla="*/ 121763 h 600884"/>
                  <a:gd name="connsiteX411" fmla="*/ 121763 h 600884"/>
                  <a:gd name="connsiteY411" fmla="*/ 121763 h 600884"/>
                  <a:gd name="connsiteX412" fmla="*/ 121763 h 600884"/>
                  <a:gd name="connsiteY412" fmla="*/ 121763 h 600884"/>
                  <a:gd name="connsiteX413" fmla="*/ 121763 h 600884"/>
                  <a:gd name="connsiteY413" fmla="*/ 121763 h 600884"/>
                  <a:gd name="connsiteX414" fmla="*/ 121763 h 600884"/>
                  <a:gd name="connsiteY414" fmla="*/ 121763 h 600884"/>
                  <a:gd name="connsiteX415" fmla="*/ 121763 h 600884"/>
                  <a:gd name="connsiteY415" fmla="*/ 121763 h 600884"/>
                  <a:gd name="connsiteX416" fmla="*/ 121763 h 600884"/>
                  <a:gd name="connsiteY416" fmla="*/ 121763 h 600884"/>
                  <a:gd name="connsiteX417" fmla="*/ 121763 h 600884"/>
                  <a:gd name="connsiteY417" fmla="*/ 121763 h 600884"/>
                  <a:gd name="connsiteX418" fmla="*/ 121763 h 600884"/>
                  <a:gd name="connsiteY418" fmla="*/ 121763 h 600884"/>
                  <a:gd name="connsiteX419" fmla="*/ 121763 h 600884"/>
                  <a:gd name="connsiteY419" fmla="*/ 121763 h 600884"/>
                  <a:gd name="connsiteX420" fmla="*/ 121763 h 600884"/>
                  <a:gd name="connsiteY420" fmla="*/ 121763 h 600884"/>
                  <a:gd name="connsiteX421" fmla="*/ 121763 h 600884"/>
                  <a:gd name="connsiteY421" fmla="*/ 121763 h 600884"/>
                  <a:gd name="connsiteX422" fmla="*/ 121763 h 600884"/>
                  <a:gd name="connsiteY422" fmla="*/ 121763 h 600884"/>
                  <a:gd name="connsiteX423" fmla="*/ 121763 h 600884"/>
                  <a:gd name="connsiteY423" fmla="*/ 121763 h 600884"/>
                  <a:gd name="connsiteX424" fmla="*/ 121763 h 600884"/>
                  <a:gd name="connsiteY424" fmla="*/ 121763 h 600884"/>
                  <a:gd name="connsiteX425" fmla="*/ 121763 h 600884"/>
                  <a:gd name="connsiteY425" fmla="*/ 121763 h 600884"/>
                  <a:gd name="connsiteX426" fmla="*/ 121763 h 600884"/>
                  <a:gd name="connsiteY426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607614" h="606761">
                    <a:moveTo>
                      <a:pt x="577276" y="546085"/>
                    </a:moveTo>
                    <a:lnTo>
                      <a:pt x="587107" y="556281"/>
                    </a:lnTo>
                    <a:lnTo>
                      <a:pt x="587107" y="556359"/>
                    </a:lnTo>
                    <a:lnTo>
                      <a:pt x="577276" y="566555"/>
                    </a:lnTo>
                    <a:cubicBezTo>
                      <a:pt x="571826" y="566555"/>
                      <a:pt x="567407" y="561973"/>
                      <a:pt x="567407" y="556320"/>
                    </a:cubicBezTo>
                    <a:cubicBezTo>
                      <a:pt x="567407" y="550667"/>
                      <a:pt x="571826" y="546085"/>
                      <a:pt x="577276" y="546085"/>
                    </a:cubicBezTo>
                    <a:close/>
                    <a:moveTo>
                      <a:pt x="516478" y="546085"/>
                    </a:moveTo>
                    <a:cubicBezTo>
                      <a:pt x="521928" y="546085"/>
                      <a:pt x="526347" y="550667"/>
                      <a:pt x="526347" y="556320"/>
                    </a:cubicBezTo>
                    <a:cubicBezTo>
                      <a:pt x="526347" y="561973"/>
                      <a:pt x="521928" y="566555"/>
                      <a:pt x="516478" y="566555"/>
                    </a:cubicBezTo>
                    <a:cubicBezTo>
                      <a:pt x="511028" y="566555"/>
                      <a:pt x="506609" y="561973"/>
                      <a:pt x="506609" y="556320"/>
                    </a:cubicBezTo>
                    <a:cubicBezTo>
                      <a:pt x="506609" y="550667"/>
                      <a:pt x="511028" y="546085"/>
                      <a:pt x="516478" y="546085"/>
                    </a:cubicBezTo>
                    <a:close/>
                    <a:moveTo>
                      <a:pt x="455680" y="546085"/>
                    </a:moveTo>
                    <a:cubicBezTo>
                      <a:pt x="461130" y="546085"/>
                      <a:pt x="465549" y="550667"/>
                      <a:pt x="465549" y="556320"/>
                    </a:cubicBezTo>
                    <a:cubicBezTo>
                      <a:pt x="465549" y="561973"/>
                      <a:pt x="461130" y="566555"/>
                      <a:pt x="455680" y="566555"/>
                    </a:cubicBezTo>
                    <a:cubicBezTo>
                      <a:pt x="450230" y="566555"/>
                      <a:pt x="445811" y="561973"/>
                      <a:pt x="445811" y="556320"/>
                    </a:cubicBezTo>
                    <a:cubicBezTo>
                      <a:pt x="445811" y="550667"/>
                      <a:pt x="450230" y="546085"/>
                      <a:pt x="455680" y="546085"/>
                    </a:cubicBezTo>
                    <a:close/>
                    <a:moveTo>
                      <a:pt x="395004" y="546085"/>
                    </a:moveTo>
                    <a:cubicBezTo>
                      <a:pt x="400454" y="546085"/>
                      <a:pt x="404873" y="550667"/>
                      <a:pt x="404873" y="556320"/>
                    </a:cubicBezTo>
                    <a:cubicBezTo>
                      <a:pt x="404873" y="561973"/>
                      <a:pt x="400454" y="566555"/>
                      <a:pt x="395004" y="566555"/>
                    </a:cubicBezTo>
                    <a:cubicBezTo>
                      <a:pt x="389554" y="566555"/>
                      <a:pt x="385135" y="561973"/>
                      <a:pt x="385135" y="556320"/>
                    </a:cubicBezTo>
                    <a:cubicBezTo>
                      <a:pt x="385135" y="550667"/>
                      <a:pt x="389554" y="546085"/>
                      <a:pt x="395004" y="546085"/>
                    </a:cubicBezTo>
                    <a:close/>
                    <a:moveTo>
                      <a:pt x="334206" y="546085"/>
                    </a:moveTo>
                    <a:cubicBezTo>
                      <a:pt x="339656" y="546085"/>
                      <a:pt x="344075" y="550667"/>
                      <a:pt x="344075" y="556320"/>
                    </a:cubicBezTo>
                    <a:cubicBezTo>
                      <a:pt x="344075" y="561973"/>
                      <a:pt x="339656" y="566555"/>
                      <a:pt x="334206" y="566555"/>
                    </a:cubicBezTo>
                    <a:cubicBezTo>
                      <a:pt x="328756" y="566555"/>
                      <a:pt x="324337" y="561973"/>
                      <a:pt x="324337" y="556320"/>
                    </a:cubicBezTo>
                    <a:cubicBezTo>
                      <a:pt x="324337" y="550667"/>
                      <a:pt x="328756" y="546085"/>
                      <a:pt x="334206" y="546085"/>
                    </a:cubicBezTo>
                    <a:close/>
                    <a:moveTo>
                      <a:pt x="273408" y="546085"/>
                    </a:moveTo>
                    <a:cubicBezTo>
                      <a:pt x="278858" y="546085"/>
                      <a:pt x="283277" y="550667"/>
                      <a:pt x="283277" y="556320"/>
                    </a:cubicBezTo>
                    <a:cubicBezTo>
                      <a:pt x="283277" y="561973"/>
                      <a:pt x="278858" y="566555"/>
                      <a:pt x="273408" y="566555"/>
                    </a:cubicBezTo>
                    <a:cubicBezTo>
                      <a:pt x="267958" y="566555"/>
                      <a:pt x="263539" y="561973"/>
                      <a:pt x="263539" y="556320"/>
                    </a:cubicBezTo>
                    <a:cubicBezTo>
                      <a:pt x="263539" y="550667"/>
                      <a:pt x="267958" y="546085"/>
                      <a:pt x="273408" y="546085"/>
                    </a:cubicBezTo>
                    <a:close/>
                    <a:moveTo>
                      <a:pt x="212671" y="546085"/>
                    </a:moveTo>
                    <a:cubicBezTo>
                      <a:pt x="218155" y="546085"/>
                      <a:pt x="222601" y="550667"/>
                      <a:pt x="222601" y="556320"/>
                    </a:cubicBezTo>
                    <a:cubicBezTo>
                      <a:pt x="222601" y="561973"/>
                      <a:pt x="218155" y="566555"/>
                      <a:pt x="212671" y="566555"/>
                    </a:cubicBezTo>
                    <a:cubicBezTo>
                      <a:pt x="207187" y="566555"/>
                      <a:pt x="202741" y="561973"/>
                      <a:pt x="202741" y="556320"/>
                    </a:cubicBezTo>
                    <a:cubicBezTo>
                      <a:pt x="202741" y="550667"/>
                      <a:pt x="207187" y="546085"/>
                      <a:pt x="212671" y="546085"/>
                    </a:cubicBezTo>
                    <a:close/>
                    <a:moveTo>
                      <a:pt x="151934" y="546085"/>
                    </a:moveTo>
                    <a:cubicBezTo>
                      <a:pt x="157384" y="546085"/>
                      <a:pt x="161803" y="550667"/>
                      <a:pt x="161803" y="556320"/>
                    </a:cubicBezTo>
                    <a:cubicBezTo>
                      <a:pt x="161803" y="561973"/>
                      <a:pt x="157384" y="566555"/>
                      <a:pt x="151934" y="566555"/>
                    </a:cubicBezTo>
                    <a:cubicBezTo>
                      <a:pt x="146484" y="566555"/>
                      <a:pt x="142065" y="561973"/>
                      <a:pt x="142065" y="556320"/>
                    </a:cubicBezTo>
                    <a:cubicBezTo>
                      <a:pt x="142065" y="550667"/>
                      <a:pt x="146484" y="546085"/>
                      <a:pt x="151934" y="546085"/>
                    </a:cubicBezTo>
                    <a:close/>
                    <a:moveTo>
                      <a:pt x="91136" y="546085"/>
                    </a:moveTo>
                    <a:cubicBezTo>
                      <a:pt x="96586" y="546085"/>
                      <a:pt x="101005" y="550667"/>
                      <a:pt x="101005" y="556320"/>
                    </a:cubicBezTo>
                    <a:cubicBezTo>
                      <a:pt x="101005" y="561973"/>
                      <a:pt x="96586" y="566555"/>
                      <a:pt x="91136" y="566555"/>
                    </a:cubicBezTo>
                    <a:cubicBezTo>
                      <a:pt x="85686" y="566555"/>
                      <a:pt x="81267" y="561973"/>
                      <a:pt x="81267" y="556320"/>
                    </a:cubicBezTo>
                    <a:cubicBezTo>
                      <a:pt x="81267" y="550667"/>
                      <a:pt x="85686" y="546085"/>
                      <a:pt x="91136" y="546085"/>
                    </a:cubicBezTo>
                    <a:close/>
                    <a:moveTo>
                      <a:pt x="30338" y="546085"/>
                    </a:moveTo>
                    <a:cubicBezTo>
                      <a:pt x="35788" y="546085"/>
                      <a:pt x="40207" y="550667"/>
                      <a:pt x="40207" y="556320"/>
                    </a:cubicBezTo>
                    <a:cubicBezTo>
                      <a:pt x="40207" y="561973"/>
                      <a:pt x="35788" y="566555"/>
                      <a:pt x="30338" y="566555"/>
                    </a:cubicBezTo>
                    <a:lnTo>
                      <a:pt x="20507" y="556359"/>
                    </a:lnTo>
                    <a:lnTo>
                      <a:pt x="20507" y="556281"/>
                    </a:lnTo>
                    <a:close/>
                    <a:moveTo>
                      <a:pt x="546816" y="515747"/>
                    </a:moveTo>
                    <a:cubicBezTo>
                      <a:pt x="552266" y="515747"/>
                      <a:pt x="556685" y="520329"/>
                      <a:pt x="556685" y="525982"/>
                    </a:cubicBezTo>
                    <a:cubicBezTo>
                      <a:pt x="556685" y="531635"/>
                      <a:pt x="552266" y="536217"/>
                      <a:pt x="546816" y="536217"/>
                    </a:cubicBezTo>
                    <a:cubicBezTo>
                      <a:pt x="541366" y="536217"/>
                      <a:pt x="536947" y="531635"/>
                      <a:pt x="536947" y="525982"/>
                    </a:cubicBezTo>
                    <a:cubicBezTo>
                      <a:pt x="536947" y="520329"/>
                      <a:pt x="541366" y="515747"/>
                      <a:pt x="546816" y="515747"/>
                    </a:cubicBezTo>
                    <a:close/>
                    <a:moveTo>
                      <a:pt x="60798" y="515747"/>
                    </a:moveTo>
                    <a:cubicBezTo>
                      <a:pt x="66248" y="515747"/>
                      <a:pt x="70667" y="520329"/>
                      <a:pt x="70667" y="525982"/>
                    </a:cubicBezTo>
                    <a:cubicBezTo>
                      <a:pt x="70667" y="531635"/>
                      <a:pt x="66248" y="536217"/>
                      <a:pt x="60798" y="536217"/>
                    </a:cubicBezTo>
                    <a:cubicBezTo>
                      <a:pt x="55348" y="536217"/>
                      <a:pt x="50929" y="531635"/>
                      <a:pt x="50929" y="525982"/>
                    </a:cubicBezTo>
                    <a:cubicBezTo>
                      <a:pt x="50929" y="520329"/>
                      <a:pt x="55348" y="515747"/>
                      <a:pt x="60798" y="515747"/>
                    </a:cubicBezTo>
                    <a:close/>
                    <a:moveTo>
                      <a:pt x="577276" y="485409"/>
                    </a:moveTo>
                    <a:lnTo>
                      <a:pt x="587107" y="495605"/>
                    </a:lnTo>
                    <a:lnTo>
                      <a:pt x="587107" y="495683"/>
                    </a:lnTo>
                    <a:lnTo>
                      <a:pt x="577276" y="505879"/>
                    </a:lnTo>
                    <a:cubicBezTo>
                      <a:pt x="571826" y="505879"/>
                      <a:pt x="567407" y="501297"/>
                      <a:pt x="567407" y="495644"/>
                    </a:cubicBezTo>
                    <a:cubicBezTo>
                      <a:pt x="567407" y="489991"/>
                      <a:pt x="571826" y="485409"/>
                      <a:pt x="577276" y="485409"/>
                    </a:cubicBezTo>
                    <a:close/>
                    <a:moveTo>
                      <a:pt x="30338" y="485409"/>
                    </a:moveTo>
                    <a:cubicBezTo>
                      <a:pt x="35788" y="485409"/>
                      <a:pt x="40207" y="489991"/>
                      <a:pt x="40207" y="495644"/>
                    </a:cubicBezTo>
                    <a:cubicBezTo>
                      <a:pt x="40207" y="501297"/>
                      <a:pt x="35788" y="505879"/>
                      <a:pt x="30338" y="505879"/>
                    </a:cubicBezTo>
                    <a:lnTo>
                      <a:pt x="20507" y="495683"/>
                    </a:lnTo>
                    <a:lnTo>
                      <a:pt x="20507" y="495605"/>
                    </a:lnTo>
                    <a:close/>
                    <a:moveTo>
                      <a:pt x="546816" y="455071"/>
                    </a:moveTo>
                    <a:cubicBezTo>
                      <a:pt x="552266" y="455071"/>
                      <a:pt x="556685" y="459653"/>
                      <a:pt x="556685" y="465306"/>
                    </a:cubicBezTo>
                    <a:cubicBezTo>
                      <a:pt x="556685" y="470959"/>
                      <a:pt x="552266" y="475541"/>
                      <a:pt x="546816" y="475541"/>
                    </a:cubicBezTo>
                    <a:cubicBezTo>
                      <a:pt x="541366" y="475541"/>
                      <a:pt x="536947" y="470959"/>
                      <a:pt x="536947" y="465306"/>
                    </a:cubicBezTo>
                    <a:cubicBezTo>
                      <a:pt x="536947" y="459653"/>
                      <a:pt x="541366" y="455071"/>
                      <a:pt x="546816" y="455071"/>
                    </a:cubicBezTo>
                    <a:close/>
                    <a:moveTo>
                      <a:pt x="60798" y="455071"/>
                    </a:moveTo>
                    <a:cubicBezTo>
                      <a:pt x="66248" y="455071"/>
                      <a:pt x="70667" y="459653"/>
                      <a:pt x="70667" y="465306"/>
                    </a:cubicBezTo>
                    <a:cubicBezTo>
                      <a:pt x="70667" y="470959"/>
                      <a:pt x="66248" y="475541"/>
                      <a:pt x="60798" y="475541"/>
                    </a:cubicBezTo>
                    <a:cubicBezTo>
                      <a:pt x="55348" y="475541"/>
                      <a:pt x="50929" y="470959"/>
                      <a:pt x="50929" y="465306"/>
                    </a:cubicBezTo>
                    <a:cubicBezTo>
                      <a:pt x="50929" y="459653"/>
                      <a:pt x="55348" y="455071"/>
                      <a:pt x="60798" y="455071"/>
                    </a:cubicBezTo>
                    <a:close/>
                    <a:moveTo>
                      <a:pt x="577276" y="424733"/>
                    </a:moveTo>
                    <a:lnTo>
                      <a:pt x="587107" y="434929"/>
                    </a:lnTo>
                    <a:lnTo>
                      <a:pt x="587107" y="435007"/>
                    </a:lnTo>
                    <a:lnTo>
                      <a:pt x="577276" y="445203"/>
                    </a:lnTo>
                    <a:cubicBezTo>
                      <a:pt x="571826" y="445203"/>
                      <a:pt x="567407" y="440621"/>
                      <a:pt x="567407" y="434968"/>
                    </a:cubicBezTo>
                    <a:cubicBezTo>
                      <a:pt x="567407" y="429315"/>
                      <a:pt x="571826" y="424733"/>
                      <a:pt x="577276" y="424733"/>
                    </a:cubicBezTo>
                    <a:close/>
                    <a:moveTo>
                      <a:pt x="30338" y="424733"/>
                    </a:moveTo>
                    <a:cubicBezTo>
                      <a:pt x="35788" y="424733"/>
                      <a:pt x="40207" y="429315"/>
                      <a:pt x="40207" y="434968"/>
                    </a:cubicBezTo>
                    <a:cubicBezTo>
                      <a:pt x="40207" y="440621"/>
                      <a:pt x="35788" y="445203"/>
                      <a:pt x="30338" y="445203"/>
                    </a:cubicBezTo>
                    <a:lnTo>
                      <a:pt x="20507" y="435007"/>
                    </a:lnTo>
                    <a:lnTo>
                      <a:pt x="20507" y="434929"/>
                    </a:lnTo>
                    <a:close/>
                    <a:moveTo>
                      <a:pt x="546816" y="394395"/>
                    </a:moveTo>
                    <a:cubicBezTo>
                      <a:pt x="552266" y="394395"/>
                      <a:pt x="556685" y="398977"/>
                      <a:pt x="556685" y="404630"/>
                    </a:cubicBezTo>
                    <a:cubicBezTo>
                      <a:pt x="556685" y="410283"/>
                      <a:pt x="552266" y="414865"/>
                      <a:pt x="546816" y="414865"/>
                    </a:cubicBezTo>
                    <a:cubicBezTo>
                      <a:pt x="541366" y="414865"/>
                      <a:pt x="536947" y="410283"/>
                      <a:pt x="536947" y="404630"/>
                    </a:cubicBezTo>
                    <a:cubicBezTo>
                      <a:pt x="536947" y="398977"/>
                      <a:pt x="541366" y="394395"/>
                      <a:pt x="546816" y="394395"/>
                    </a:cubicBezTo>
                    <a:close/>
                    <a:moveTo>
                      <a:pt x="60798" y="394395"/>
                    </a:moveTo>
                    <a:cubicBezTo>
                      <a:pt x="66248" y="394395"/>
                      <a:pt x="70667" y="398977"/>
                      <a:pt x="70667" y="404630"/>
                    </a:cubicBezTo>
                    <a:cubicBezTo>
                      <a:pt x="70667" y="410283"/>
                      <a:pt x="66248" y="414865"/>
                      <a:pt x="60798" y="414865"/>
                    </a:cubicBezTo>
                    <a:cubicBezTo>
                      <a:pt x="55348" y="414865"/>
                      <a:pt x="50929" y="410283"/>
                      <a:pt x="50929" y="404630"/>
                    </a:cubicBezTo>
                    <a:cubicBezTo>
                      <a:pt x="50929" y="398977"/>
                      <a:pt x="55348" y="394395"/>
                      <a:pt x="60798" y="394395"/>
                    </a:cubicBezTo>
                    <a:close/>
                    <a:moveTo>
                      <a:pt x="577276" y="364057"/>
                    </a:moveTo>
                    <a:lnTo>
                      <a:pt x="587107" y="374253"/>
                    </a:lnTo>
                    <a:lnTo>
                      <a:pt x="587107" y="374331"/>
                    </a:lnTo>
                    <a:lnTo>
                      <a:pt x="577276" y="384527"/>
                    </a:lnTo>
                    <a:cubicBezTo>
                      <a:pt x="571826" y="384527"/>
                      <a:pt x="567407" y="379945"/>
                      <a:pt x="567407" y="374292"/>
                    </a:cubicBezTo>
                    <a:cubicBezTo>
                      <a:pt x="567407" y="368639"/>
                      <a:pt x="571826" y="364057"/>
                      <a:pt x="577276" y="364057"/>
                    </a:cubicBezTo>
                    <a:close/>
                    <a:moveTo>
                      <a:pt x="30338" y="364057"/>
                    </a:moveTo>
                    <a:cubicBezTo>
                      <a:pt x="35788" y="364057"/>
                      <a:pt x="40207" y="368639"/>
                      <a:pt x="40207" y="374292"/>
                    </a:cubicBezTo>
                    <a:cubicBezTo>
                      <a:pt x="40207" y="379945"/>
                      <a:pt x="35788" y="384527"/>
                      <a:pt x="30338" y="384527"/>
                    </a:cubicBezTo>
                    <a:lnTo>
                      <a:pt x="20507" y="374331"/>
                    </a:lnTo>
                    <a:lnTo>
                      <a:pt x="20507" y="374253"/>
                    </a:lnTo>
                    <a:close/>
                    <a:moveTo>
                      <a:pt x="546816" y="333719"/>
                    </a:moveTo>
                    <a:cubicBezTo>
                      <a:pt x="552266" y="333719"/>
                      <a:pt x="556685" y="338301"/>
                      <a:pt x="556685" y="343954"/>
                    </a:cubicBezTo>
                    <a:cubicBezTo>
                      <a:pt x="556685" y="349607"/>
                      <a:pt x="552266" y="354189"/>
                      <a:pt x="546816" y="354189"/>
                    </a:cubicBezTo>
                    <a:cubicBezTo>
                      <a:pt x="541366" y="354189"/>
                      <a:pt x="536947" y="349607"/>
                      <a:pt x="536947" y="343954"/>
                    </a:cubicBezTo>
                    <a:cubicBezTo>
                      <a:pt x="536947" y="338301"/>
                      <a:pt x="541366" y="333719"/>
                      <a:pt x="546816" y="333719"/>
                    </a:cubicBezTo>
                    <a:close/>
                    <a:moveTo>
                      <a:pt x="60798" y="333719"/>
                    </a:moveTo>
                    <a:cubicBezTo>
                      <a:pt x="66248" y="333719"/>
                      <a:pt x="70667" y="338301"/>
                      <a:pt x="70667" y="343954"/>
                    </a:cubicBezTo>
                    <a:cubicBezTo>
                      <a:pt x="70667" y="349607"/>
                      <a:pt x="66248" y="354189"/>
                      <a:pt x="60798" y="354189"/>
                    </a:cubicBezTo>
                    <a:cubicBezTo>
                      <a:pt x="55348" y="354189"/>
                      <a:pt x="50929" y="349607"/>
                      <a:pt x="50929" y="343954"/>
                    </a:cubicBezTo>
                    <a:cubicBezTo>
                      <a:pt x="50929" y="338301"/>
                      <a:pt x="55348" y="333719"/>
                      <a:pt x="60798" y="333719"/>
                    </a:cubicBezTo>
                    <a:close/>
                    <a:moveTo>
                      <a:pt x="577276" y="303381"/>
                    </a:moveTo>
                    <a:lnTo>
                      <a:pt x="587107" y="313577"/>
                    </a:lnTo>
                    <a:lnTo>
                      <a:pt x="587107" y="313655"/>
                    </a:lnTo>
                    <a:lnTo>
                      <a:pt x="577276" y="323851"/>
                    </a:lnTo>
                    <a:cubicBezTo>
                      <a:pt x="571826" y="323851"/>
                      <a:pt x="567407" y="319269"/>
                      <a:pt x="567407" y="313616"/>
                    </a:cubicBezTo>
                    <a:cubicBezTo>
                      <a:pt x="567407" y="307963"/>
                      <a:pt x="571826" y="303381"/>
                      <a:pt x="577276" y="303381"/>
                    </a:cubicBezTo>
                    <a:close/>
                    <a:moveTo>
                      <a:pt x="30338" y="303381"/>
                    </a:moveTo>
                    <a:cubicBezTo>
                      <a:pt x="35788" y="303381"/>
                      <a:pt x="40207" y="307963"/>
                      <a:pt x="40207" y="313616"/>
                    </a:cubicBezTo>
                    <a:cubicBezTo>
                      <a:pt x="40207" y="319269"/>
                      <a:pt x="35788" y="323851"/>
                      <a:pt x="30338" y="323851"/>
                    </a:cubicBezTo>
                    <a:lnTo>
                      <a:pt x="20507" y="313655"/>
                    </a:lnTo>
                    <a:lnTo>
                      <a:pt x="20507" y="313577"/>
                    </a:lnTo>
                    <a:close/>
                    <a:moveTo>
                      <a:pt x="546816" y="273042"/>
                    </a:moveTo>
                    <a:cubicBezTo>
                      <a:pt x="552266" y="273042"/>
                      <a:pt x="556685" y="277624"/>
                      <a:pt x="556685" y="283277"/>
                    </a:cubicBezTo>
                    <a:cubicBezTo>
                      <a:pt x="556685" y="288930"/>
                      <a:pt x="552266" y="293512"/>
                      <a:pt x="546816" y="293512"/>
                    </a:cubicBezTo>
                    <a:cubicBezTo>
                      <a:pt x="541366" y="293512"/>
                      <a:pt x="536947" y="288930"/>
                      <a:pt x="536947" y="283277"/>
                    </a:cubicBezTo>
                    <a:cubicBezTo>
                      <a:pt x="536947" y="277624"/>
                      <a:pt x="541366" y="273042"/>
                      <a:pt x="546816" y="273042"/>
                    </a:cubicBezTo>
                    <a:close/>
                    <a:moveTo>
                      <a:pt x="60798" y="273042"/>
                    </a:moveTo>
                    <a:cubicBezTo>
                      <a:pt x="66248" y="273042"/>
                      <a:pt x="70667" y="277624"/>
                      <a:pt x="70667" y="283277"/>
                    </a:cubicBezTo>
                    <a:cubicBezTo>
                      <a:pt x="70667" y="288930"/>
                      <a:pt x="66248" y="293512"/>
                      <a:pt x="60798" y="293512"/>
                    </a:cubicBezTo>
                    <a:cubicBezTo>
                      <a:pt x="55348" y="293512"/>
                      <a:pt x="50929" y="288930"/>
                      <a:pt x="50929" y="283277"/>
                    </a:cubicBezTo>
                    <a:cubicBezTo>
                      <a:pt x="50929" y="277624"/>
                      <a:pt x="55348" y="273042"/>
                      <a:pt x="60798" y="273042"/>
                    </a:cubicBezTo>
                    <a:close/>
                    <a:moveTo>
                      <a:pt x="577276" y="242704"/>
                    </a:moveTo>
                    <a:lnTo>
                      <a:pt x="587107" y="252900"/>
                    </a:lnTo>
                    <a:lnTo>
                      <a:pt x="587107" y="252978"/>
                    </a:lnTo>
                    <a:lnTo>
                      <a:pt x="577276" y="263174"/>
                    </a:lnTo>
                    <a:cubicBezTo>
                      <a:pt x="571826" y="263174"/>
                      <a:pt x="567407" y="258592"/>
                      <a:pt x="567407" y="252939"/>
                    </a:cubicBezTo>
                    <a:cubicBezTo>
                      <a:pt x="567407" y="247286"/>
                      <a:pt x="571826" y="242704"/>
                      <a:pt x="577276" y="242704"/>
                    </a:cubicBezTo>
                    <a:close/>
                    <a:moveTo>
                      <a:pt x="30338" y="242704"/>
                    </a:moveTo>
                    <a:cubicBezTo>
                      <a:pt x="35788" y="242704"/>
                      <a:pt x="40207" y="247286"/>
                      <a:pt x="40207" y="252939"/>
                    </a:cubicBezTo>
                    <a:cubicBezTo>
                      <a:pt x="40207" y="258592"/>
                      <a:pt x="35788" y="263174"/>
                      <a:pt x="30338" y="263174"/>
                    </a:cubicBezTo>
                    <a:lnTo>
                      <a:pt x="20507" y="252978"/>
                    </a:lnTo>
                    <a:lnTo>
                      <a:pt x="20507" y="252900"/>
                    </a:lnTo>
                    <a:close/>
                    <a:moveTo>
                      <a:pt x="546816" y="212366"/>
                    </a:moveTo>
                    <a:cubicBezTo>
                      <a:pt x="552266" y="212366"/>
                      <a:pt x="556685" y="216948"/>
                      <a:pt x="556685" y="222601"/>
                    </a:cubicBezTo>
                    <a:cubicBezTo>
                      <a:pt x="556685" y="228254"/>
                      <a:pt x="552266" y="232836"/>
                      <a:pt x="546816" y="232836"/>
                    </a:cubicBezTo>
                    <a:cubicBezTo>
                      <a:pt x="541366" y="232836"/>
                      <a:pt x="536947" y="228254"/>
                      <a:pt x="536947" y="222601"/>
                    </a:cubicBezTo>
                    <a:cubicBezTo>
                      <a:pt x="536947" y="216948"/>
                      <a:pt x="541366" y="212366"/>
                      <a:pt x="546816" y="212366"/>
                    </a:cubicBezTo>
                    <a:close/>
                    <a:moveTo>
                      <a:pt x="60798" y="212366"/>
                    </a:moveTo>
                    <a:cubicBezTo>
                      <a:pt x="66248" y="212366"/>
                      <a:pt x="70667" y="216948"/>
                      <a:pt x="70667" y="222601"/>
                    </a:cubicBezTo>
                    <a:cubicBezTo>
                      <a:pt x="70667" y="228254"/>
                      <a:pt x="66248" y="232836"/>
                      <a:pt x="60798" y="232836"/>
                    </a:cubicBezTo>
                    <a:cubicBezTo>
                      <a:pt x="55348" y="232836"/>
                      <a:pt x="50929" y="228254"/>
                      <a:pt x="50929" y="222601"/>
                    </a:cubicBezTo>
                    <a:cubicBezTo>
                      <a:pt x="50929" y="216948"/>
                      <a:pt x="55348" y="212366"/>
                      <a:pt x="60798" y="212366"/>
                    </a:cubicBezTo>
                    <a:close/>
                    <a:moveTo>
                      <a:pt x="577276" y="182028"/>
                    </a:moveTo>
                    <a:lnTo>
                      <a:pt x="587107" y="192224"/>
                    </a:lnTo>
                    <a:lnTo>
                      <a:pt x="587107" y="192302"/>
                    </a:lnTo>
                    <a:lnTo>
                      <a:pt x="577276" y="202498"/>
                    </a:lnTo>
                    <a:cubicBezTo>
                      <a:pt x="571826" y="202498"/>
                      <a:pt x="567407" y="197916"/>
                      <a:pt x="567407" y="192263"/>
                    </a:cubicBezTo>
                    <a:cubicBezTo>
                      <a:pt x="567407" y="186610"/>
                      <a:pt x="571826" y="182028"/>
                      <a:pt x="577276" y="182028"/>
                    </a:cubicBezTo>
                    <a:close/>
                    <a:moveTo>
                      <a:pt x="30338" y="182028"/>
                    </a:moveTo>
                    <a:cubicBezTo>
                      <a:pt x="35788" y="182028"/>
                      <a:pt x="40207" y="186610"/>
                      <a:pt x="40207" y="192263"/>
                    </a:cubicBezTo>
                    <a:cubicBezTo>
                      <a:pt x="40207" y="197916"/>
                      <a:pt x="35788" y="202498"/>
                      <a:pt x="30338" y="202498"/>
                    </a:cubicBezTo>
                    <a:lnTo>
                      <a:pt x="20507" y="192302"/>
                    </a:lnTo>
                    <a:lnTo>
                      <a:pt x="20507" y="192224"/>
                    </a:lnTo>
                    <a:close/>
                    <a:moveTo>
                      <a:pt x="546816" y="151690"/>
                    </a:moveTo>
                    <a:cubicBezTo>
                      <a:pt x="552266" y="151690"/>
                      <a:pt x="556685" y="156272"/>
                      <a:pt x="556685" y="161925"/>
                    </a:cubicBezTo>
                    <a:cubicBezTo>
                      <a:pt x="556685" y="167578"/>
                      <a:pt x="552266" y="172160"/>
                      <a:pt x="546816" y="172160"/>
                    </a:cubicBezTo>
                    <a:cubicBezTo>
                      <a:pt x="541366" y="172160"/>
                      <a:pt x="536947" y="167578"/>
                      <a:pt x="536947" y="161925"/>
                    </a:cubicBezTo>
                    <a:cubicBezTo>
                      <a:pt x="536947" y="156272"/>
                      <a:pt x="541366" y="151690"/>
                      <a:pt x="546816" y="151690"/>
                    </a:cubicBezTo>
                    <a:close/>
                    <a:moveTo>
                      <a:pt x="60798" y="151690"/>
                    </a:moveTo>
                    <a:cubicBezTo>
                      <a:pt x="66248" y="151690"/>
                      <a:pt x="70667" y="156272"/>
                      <a:pt x="70667" y="161925"/>
                    </a:cubicBezTo>
                    <a:cubicBezTo>
                      <a:pt x="70667" y="167578"/>
                      <a:pt x="66248" y="172160"/>
                      <a:pt x="60798" y="172160"/>
                    </a:cubicBezTo>
                    <a:cubicBezTo>
                      <a:pt x="55348" y="172160"/>
                      <a:pt x="50929" y="167578"/>
                      <a:pt x="50929" y="161925"/>
                    </a:cubicBezTo>
                    <a:cubicBezTo>
                      <a:pt x="50929" y="156272"/>
                      <a:pt x="55348" y="151690"/>
                      <a:pt x="60798" y="151690"/>
                    </a:cubicBezTo>
                    <a:close/>
                    <a:moveTo>
                      <a:pt x="577276" y="121352"/>
                    </a:moveTo>
                    <a:lnTo>
                      <a:pt x="587107" y="131548"/>
                    </a:lnTo>
                    <a:lnTo>
                      <a:pt x="587107" y="131626"/>
                    </a:lnTo>
                    <a:lnTo>
                      <a:pt x="577276" y="141822"/>
                    </a:lnTo>
                    <a:cubicBezTo>
                      <a:pt x="571826" y="141822"/>
                      <a:pt x="567407" y="137240"/>
                      <a:pt x="567407" y="131587"/>
                    </a:cubicBezTo>
                    <a:cubicBezTo>
                      <a:pt x="567407" y="125934"/>
                      <a:pt x="571826" y="121352"/>
                      <a:pt x="577276" y="121352"/>
                    </a:cubicBezTo>
                    <a:close/>
                    <a:moveTo>
                      <a:pt x="30338" y="121352"/>
                    </a:moveTo>
                    <a:cubicBezTo>
                      <a:pt x="35788" y="121352"/>
                      <a:pt x="40207" y="125934"/>
                      <a:pt x="40207" y="131587"/>
                    </a:cubicBezTo>
                    <a:cubicBezTo>
                      <a:pt x="40207" y="137240"/>
                      <a:pt x="35788" y="141822"/>
                      <a:pt x="30338" y="141822"/>
                    </a:cubicBezTo>
                    <a:lnTo>
                      <a:pt x="20507" y="131626"/>
                    </a:lnTo>
                    <a:lnTo>
                      <a:pt x="20507" y="131548"/>
                    </a:lnTo>
                    <a:close/>
                    <a:moveTo>
                      <a:pt x="546816" y="91014"/>
                    </a:moveTo>
                    <a:cubicBezTo>
                      <a:pt x="552266" y="91014"/>
                      <a:pt x="556685" y="95596"/>
                      <a:pt x="556685" y="101249"/>
                    </a:cubicBezTo>
                    <a:cubicBezTo>
                      <a:pt x="556685" y="106902"/>
                      <a:pt x="552266" y="111484"/>
                      <a:pt x="546816" y="111484"/>
                    </a:cubicBezTo>
                    <a:cubicBezTo>
                      <a:pt x="541366" y="111484"/>
                      <a:pt x="536947" y="106902"/>
                      <a:pt x="536947" y="101249"/>
                    </a:cubicBezTo>
                    <a:cubicBezTo>
                      <a:pt x="536947" y="95596"/>
                      <a:pt x="541366" y="91014"/>
                      <a:pt x="546816" y="91014"/>
                    </a:cubicBezTo>
                    <a:close/>
                    <a:moveTo>
                      <a:pt x="60798" y="91014"/>
                    </a:moveTo>
                    <a:cubicBezTo>
                      <a:pt x="66248" y="91014"/>
                      <a:pt x="70667" y="95596"/>
                      <a:pt x="70667" y="101249"/>
                    </a:cubicBezTo>
                    <a:cubicBezTo>
                      <a:pt x="70667" y="106902"/>
                      <a:pt x="66248" y="111484"/>
                      <a:pt x="60798" y="111484"/>
                    </a:cubicBezTo>
                    <a:cubicBezTo>
                      <a:pt x="55348" y="111484"/>
                      <a:pt x="50929" y="106902"/>
                      <a:pt x="50929" y="101249"/>
                    </a:cubicBezTo>
                    <a:cubicBezTo>
                      <a:pt x="50929" y="95596"/>
                      <a:pt x="55348" y="91014"/>
                      <a:pt x="60798" y="91014"/>
                    </a:cubicBezTo>
                    <a:close/>
                    <a:moveTo>
                      <a:pt x="496009" y="70545"/>
                    </a:moveTo>
                    <a:lnTo>
                      <a:pt x="536947" y="70545"/>
                    </a:lnTo>
                    <a:lnTo>
                      <a:pt x="536947" y="100882"/>
                    </a:lnTo>
                    <a:lnTo>
                      <a:pt x="536947" y="101249"/>
                    </a:lnTo>
                    <a:lnTo>
                      <a:pt x="536947" y="161556"/>
                    </a:lnTo>
                    <a:lnTo>
                      <a:pt x="536947" y="161925"/>
                    </a:lnTo>
                    <a:lnTo>
                      <a:pt x="536947" y="222229"/>
                    </a:lnTo>
                    <a:lnTo>
                      <a:pt x="536947" y="222601"/>
                    </a:lnTo>
                    <a:lnTo>
                      <a:pt x="536947" y="282903"/>
                    </a:lnTo>
                    <a:lnTo>
                      <a:pt x="536947" y="283277"/>
                    </a:lnTo>
                    <a:lnTo>
                      <a:pt x="536947" y="343577"/>
                    </a:lnTo>
                    <a:lnTo>
                      <a:pt x="536947" y="343954"/>
                    </a:lnTo>
                    <a:lnTo>
                      <a:pt x="536947" y="404251"/>
                    </a:lnTo>
                    <a:lnTo>
                      <a:pt x="536947" y="404630"/>
                    </a:lnTo>
                    <a:lnTo>
                      <a:pt x="536947" y="464924"/>
                    </a:lnTo>
                    <a:lnTo>
                      <a:pt x="536947" y="465306"/>
                    </a:lnTo>
                    <a:lnTo>
                      <a:pt x="536947" y="525598"/>
                    </a:lnTo>
                    <a:lnTo>
                      <a:pt x="536947" y="525982"/>
                    </a:lnTo>
                    <a:lnTo>
                      <a:pt x="536947" y="536216"/>
                    </a:lnTo>
                    <a:lnTo>
                      <a:pt x="496009" y="536216"/>
                    </a:lnTo>
                    <a:close/>
                    <a:moveTo>
                      <a:pt x="404873" y="70545"/>
                    </a:moveTo>
                    <a:lnTo>
                      <a:pt x="476271" y="70545"/>
                    </a:lnTo>
                    <a:lnTo>
                      <a:pt x="476271" y="536216"/>
                    </a:lnTo>
                    <a:lnTo>
                      <a:pt x="404873" y="536216"/>
                    </a:lnTo>
                    <a:close/>
                    <a:moveTo>
                      <a:pt x="313737" y="70545"/>
                    </a:moveTo>
                    <a:lnTo>
                      <a:pt x="385135" y="70545"/>
                    </a:lnTo>
                    <a:lnTo>
                      <a:pt x="385135" y="536216"/>
                    </a:lnTo>
                    <a:lnTo>
                      <a:pt x="313737" y="536216"/>
                    </a:lnTo>
                    <a:close/>
                    <a:moveTo>
                      <a:pt x="222601" y="70545"/>
                    </a:moveTo>
                    <a:lnTo>
                      <a:pt x="293999" y="70545"/>
                    </a:lnTo>
                    <a:lnTo>
                      <a:pt x="293999" y="536216"/>
                    </a:lnTo>
                    <a:lnTo>
                      <a:pt x="222601" y="536216"/>
                    </a:lnTo>
                    <a:close/>
                    <a:moveTo>
                      <a:pt x="131343" y="70545"/>
                    </a:moveTo>
                    <a:lnTo>
                      <a:pt x="202741" y="70545"/>
                    </a:lnTo>
                    <a:lnTo>
                      <a:pt x="202741" y="536216"/>
                    </a:lnTo>
                    <a:lnTo>
                      <a:pt x="131343" y="536216"/>
                    </a:lnTo>
                    <a:close/>
                    <a:moveTo>
                      <a:pt x="70667" y="70545"/>
                    </a:moveTo>
                    <a:lnTo>
                      <a:pt x="111605" y="70545"/>
                    </a:lnTo>
                    <a:lnTo>
                      <a:pt x="111605" y="536216"/>
                    </a:lnTo>
                    <a:lnTo>
                      <a:pt x="70667" y="536216"/>
                    </a:lnTo>
                    <a:lnTo>
                      <a:pt x="70667" y="525982"/>
                    </a:lnTo>
                    <a:lnTo>
                      <a:pt x="70667" y="525598"/>
                    </a:lnTo>
                    <a:lnTo>
                      <a:pt x="70667" y="465306"/>
                    </a:lnTo>
                    <a:lnTo>
                      <a:pt x="70667" y="464924"/>
                    </a:lnTo>
                    <a:lnTo>
                      <a:pt x="70667" y="404630"/>
                    </a:lnTo>
                    <a:lnTo>
                      <a:pt x="70667" y="404251"/>
                    </a:lnTo>
                    <a:lnTo>
                      <a:pt x="70667" y="343954"/>
                    </a:lnTo>
                    <a:lnTo>
                      <a:pt x="70667" y="343577"/>
                    </a:lnTo>
                    <a:lnTo>
                      <a:pt x="70667" y="283277"/>
                    </a:lnTo>
                    <a:lnTo>
                      <a:pt x="70667" y="282903"/>
                    </a:lnTo>
                    <a:lnTo>
                      <a:pt x="70667" y="222601"/>
                    </a:lnTo>
                    <a:lnTo>
                      <a:pt x="70667" y="222229"/>
                    </a:lnTo>
                    <a:lnTo>
                      <a:pt x="70667" y="161925"/>
                    </a:lnTo>
                    <a:lnTo>
                      <a:pt x="70667" y="161556"/>
                    </a:lnTo>
                    <a:lnTo>
                      <a:pt x="70667" y="101249"/>
                    </a:lnTo>
                    <a:lnTo>
                      <a:pt x="70667" y="100882"/>
                    </a:lnTo>
                    <a:close/>
                    <a:moveTo>
                      <a:pt x="577276" y="60676"/>
                    </a:moveTo>
                    <a:lnTo>
                      <a:pt x="587107" y="70872"/>
                    </a:lnTo>
                    <a:lnTo>
                      <a:pt x="587107" y="70950"/>
                    </a:lnTo>
                    <a:lnTo>
                      <a:pt x="577276" y="81146"/>
                    </a:lnTo>
                    <a:cubicBezTo>
                      <a:pt x="571826" y="81146"/>
                      <a:pt x="567407" y="76564"/>
                      <a:pt x="567407" y="70911"/>
                    </a:cubicBezTo>
                    <a:cubicBezTo>
                      <a:pt x="567407" y="65258"/>
                      <a:pt x="571826" y="60676"/>
                      <a:pt x="577276" y="60676"/>
                    </a:cubicBezTo>
                    <a:close/>
                    <a:moveTo>
                      <a:pt x="30338" y="60676"/>
                    </a:moveTo>
                    <a:cubicBezTo>
                      <a:pt x="35788" y="60676"/>
                      <a:pt x="40207" y="65258"/>
                      <a:pt x="40207" y="70911"/>
                    </a:cubicBezTo>
                    <a:cubicBezTo>
                      <a:pt x="40207" y="76564"/>
                      <a:pt x="35788" y="81146"/>
                      <a:pt x="30338" y="81146"/>
                    </a:cubicBezTo>
                    <a:lnTo>
                      <a:pt x="20507" y="70950"/>
                    </a:lnTo>
                    <a:lnTo>
                      <a:pt x="20507" y="70872"/>
                    </a:lnTo>
                    <a:close/>
                    <a:moveTo>
                      <a:pt x="546816" y="30338"/>
                    </a:moveTo>
                    <a:cubicBezTo>
                      <a:pt x="552266" y="30338"/>
                      <a:pt x="556685" y="34920"/>
                      <a:pt x="556685" y="40573"/>
                    </a:cubicBezTo>
                    <a:cubicBezTo>
                      <a:pt x="556685" y="46226"/>
                      <a:pt x="552266" y="50808"/>
                      <a:pt x="546816" y="50808"/>
                    </a:cubicBezTo>
                    <a:cubicBezTo>
                      <a:pt x="541366" y="50808"/>
                      <a:pt x="536947" y="46226"/>
                      <a:pt x="536947" y="40573"/>
                    </a:cubicBezTo>
                    <a:cubicBezTo>
                      <a:pt x="536947" y="34920"/>
                      <a:pt x="541366" y="30338"/>
                      <a:pt x="546816" y="30338"/>
                    </a:cubicBezTo>
                    <a:close/>
                    <a:moveTo>
                      <a:pt x="486140" y="30338"/>
                    </a:moveTo>
                    <a:cubicBezTo>
                      <a:pt x="491590" y="30338"/>
                      <a:pt x="496009" y="34920"/>
                      <a:pt x="496009" y="40573"/>
                    </a:cubicBezTo>
                    <a:cubicBezTo>
                      <a:pt x="496009" y="46226"/>
                      <a:pt x="491590" y="50808"/>
                      <a:pt x="486140" y="50808"/>
                    </a:cubicBezTo>
                    <a:cubicBezTo>
                      <a:pt x="480690" y="50808"/>
                      <a:pt x="476271" y="46226"/>
                      <a:pt x="476271" y="40573"/>
                    </a:cubicBezTo>
                    <a:cubicBezTo>
                      <a:pt x="476271" y="34920"/>
                      <a:pt x="480690" y="30338"/>
                      <a:pt x="486140" y="30338"/>
                    </a:cubicBezTo>
                    <a:close/>
                    <a:moveTo>
                      <a:pt x="425342" y="30338"/>
                    </a:moveTo>
                    <a:cubicBezTo>
                      <a:pt x="430792" y="30338"/>
                      <a:pt x="435211" y="34920"/>
                      <a:pt x="435211" y="40573"/>
                    </a:cubicBezTo>
                    <a:cubicBezTo>
                      <a:pt x="435211" y="46226"/>
                      <a:pt x="430792" y="50808"/>
                      <a:pt x="425342" y="50808"/>
                    </a:cubicBezTo>
                    <a:cubicBezTo>
                      <a:pt x="419892" y="50808"/>
                      <a:pt x="415473" y="46226"/>
                      <a:pt x="415473" y="40573"/>
                    </a:cubicBezTo>
                    <a:cubicBezTo>
                      <a:pt x="415473" y="34920"/>
                      <a:pt x="419892" y="30338"/>
                      <a:pt x="425342" y="30338"/>
                    </a:cubicBezTo>
                    <a:close/>
                    <a:moveTo>
                      <a:pt x="364544" y="30338"/>
                    </a:moveTo>
                    <a:cubicBezTo>
                      <a:pt x="369994" y="30338"/>
                      <a:pt x="374413" y="34920"/>
                      <a:pt x="374413" y="40573"/>
                    </a:cubicBezTo>
                    <a:cubicBezTo>
                      <a:pt x="374413" y="46226"/>
                      <a:pt x="369994" y="50808"/>
                      <a:pt x="364544" y="50808"/>
                    </a:cubicBezTo>
                    <a:cubicBezTo>
                      <a:pt x="359094" y="50808"/>
                      <a:pt x="354675" y="46226"/>
                      <a:pt x="354675" y="40573"/>
                    </a:cubicBezTo>
                    <a:cubicBezTo>
                      <a:pt x="354675" y="34920"/>
                      <a:pt x="359094" y="30338"/>
                      <a:pt x="364544" y="30338"/>
                    </a:cubicBezTo>
                    <a:close/>
                    <a:moveTo>
                      <a:pt x="303868" y="30338"/>
                    </a:moveTo>
                    <a:cubicBezTo>
                      <a:pt x="309318" y="30338"/>
                      <a:pt x="313737" y="34920"/>
                      <a:pt x="313737" y="40573"/>
                    </a:cubicBezTo>
                    <a:cubicBezTo>
                      <a:pt x="313737" y="46226"/>
                      <a:pt x="309318" y="50808"/>
                      <a:pt x="303868" y="50808"/>
                    </a:cubicBezTo>
                    <a:cubicBezTo>
                      <a:pt x="298418" y="50808"/>
                      <a:pt x="293999" y="46226"/>
                      <a:pt x="293999" y="40573"/>
                    </a:cubicBezTo>
                    <a:cubicBezTo>
                      <a:pt x="293999" y="34920"/>
                      <a:pt x="298418" y="30338"/>
                      <a:pt x="303868" y="30338"/>
                    </a:cubicBezTo>
                    <a:close/>
                    <a:moveTo>
                      <a:pt x="243070" y="30338"/>
                    </a:moveTo>
                    <a:cubicBezTo>
                      <a:pt x="248520" y="30338"/>
                      <a:pt x="252939" y="34920"/>
                      <a:pt x="252939" y="40573"/>
                    </a:cubicBezTo>
                    <a:cubicBezTo>
                      <a:pt x="252939" y="46226"/>
                      <a:pt x="248520" y="50808"/>
                      <a:pt x="243070" y="50808"/>
                    </a:cubicBezTo>
                    <a:cubicBezTo>
                      <a:pt x="237620" y="50808"/>
                      <a:pt x="233201" y="46226"/>
                      <a:pt x="233201" y="40573"/>
                    </a:cubicBezTo>
                    <a:cubicBezTo>
                      <a:pt x="233201" y="34920"/>
                      <a:pt x="237620" y="30338"/>
                      <a:pt x="243070" y="30338"/>
                    </a:cubicBezTo>
                    <a:close/>
                    <a:moveTo>
                      <a:pt x="182272" y="30338"/>
                    </a:moveTo>
                    <a:cubicBezTo>
                      <a:pt x="187722" y="30338"/>
                      <a:pt x="192141" y="34920"/>
                      <a:pt x="192141" y="40573"/>
                    </a:cubicBezTo>
                    <a:cubicBezTo>
                      <a:pt x="192141" y="46226"/>
                      <a:pt x="187722" y="50808"/>
                      <a:pt x="182272" y="50808"/>
                    </a:cubicBezTo>
                    <a:cubicBezTo>
                      <a:pt x="176822" y="50808"/>
                      <a:pt x="172403" y="46226"/>
                      <a:pt x="172403" y="40573"/>
                    </a:cubicBezTo>
                    <a:cubicBezTo>
                      <a:pt x="172403" y="34920"/>
                      <a:pt x="176822" y="30338"/>
                      <a:pt x="182272" y="30338"/>
                    </a:cubicBezTo>
                    <a:close/>
                    <a:moveTo>
                      <a:pt x="121474" y="30338"/>
                    </a:moveTo>
                    <a:cubicBezTo>
                      <a:pt x="126924" y="30338"/>
                      <a:pt x="131343" y="34920"/>
                      <a:pt x="131343" y="40573"/>
                    </a:cubicBezTo>
                    <a:cubicBezTo>
                      <a:pt x="131343" y="46226"/>
                      <a:pt x="126924" y="50808"/>
                      <a:pt x="121474" y="50808"/>
                    </a:cubicBezTo>
                    <a:cubicBezTo>
                      <a:pt x="116024" y="50808"/>
                      <a:pt x="111605" y="46226"/>
                      <a:pt x="111605" y="40573"/>
                    </a:cubicBezTo>
                    <a:cubicBezTo>
                      <a:pt x="111605" y="34920"/>
                      <a:pt x="116024" y="30338"/>
                      <a:pt x="121474" y="30338"/>
                    </a:cubicBezTo>
                    <a:close/>
                    <a:moveTo>
                      <a:pt x="60798" y="30338"/>
                    </a:moveTo>
                    <a:cubicBezTo>
                      <a:pt x="66248" y="30338"/>
                      <a:pt x="70667" y="34920"/>
                      <a:pt x="70667" y="40573"/>
                    </a:cubicBezTo>
                    <a:cubicBezTo>
                      <a:pt x="70667" y="46226"/>
                      <a:pt x="66248" y="50808"/>
                      <a:pt x="60798" y="50808"/>
                    </a:cubicBezTo>
                    <a:cubicBezTo>
                      <a:pt x="55348" y="50808"/>
                      <a:pt x="50929" y="46226"/>
                      <a:pt x="50929" y="40573"/>
                    </a:cubicBezTo>
                    <a:cubicBezTo>
                      <a:pt x="50929" y="34920"/>
                      <a:pt x="55348" y="30338"/>
                      <a:pt x="60798" y="30338"/>
                    </a:cubicBezTo>
                    <a:close/>
                    <a:moveTo>
                      <a:pt x="20507" y="20478"/>
                    </a:moveTo>
                    <a:lnTo>
                      <a:pt x="20507" y="70536"/>
                    </a:lnTo>
                    <a:lnTo>
                      <a:pt x="20507" y="70872"/>
                    </a:lnTo>
                    <a:lnTo>
                      <a:pt x="20469" y="70911"/>
                    </a:lnTo>
                    <a:lnTo>
                      <a:pt x="20507" y="70950"/>
                    </a:lnTo>
                    <a:lnTo>
                      <a:pt x="20507" y="131212"/>
                    </a:lnTo>
                    <a:lnTo>
                      <a:pt x="20507" y="131548"/>
                    </a:lnTo>
                    <a:lnTo>
                      <a:pt x="20469" y="131587"/>
                    </a:lnTo>
                    <a:lnTo>
                      <a:pt x="20507" y="131626"/>
                    </a:lnTo>
                    <a:lnTo>
                      <a:pt x="20507" y="191888"/>
                    </a:lnTo>
                    <a:lnTo>
                      <a:pt x="20507" y="192224"/>
                    </a:lnTo>
                    <a:lnTo>
                      <a:pt x="20469" y="192263"/>
                    </a:lnTo>
                    <a:lnTo>
                      <a:pt x="20507" y="192302"/>
                    </a:lnTo>
                    <a:lnTo>
                      <a:pt x="20507" y="252564"/>
                    </a:lnTo>
                    <a:lnTo>
                      <a:pt x="20507" y="252900"/>
                    </a:lnTo>
                    <a:lnTo>
                      <a:pt x="20469" y="252939"/>
                    </a:lnTo>
                    <a:lnTo>
                      <a:pt x="20507" y="252978"/>
                    </a:lnTo>
                    <a:lnTo>
                      <a:pt x="20507" y="313240"/>
                    </a:lnTo>
                    <a:lnTo>
                      <a:pt x="20507" y="313577"/>
                    </a:lnTo>
                    <a:lnTo>
                      <a:pt x="20469" y="313616"/>
                    </a:lnTo>
                    <a:lnTo>
                      <a:pt x="20507" y="313655"/>
                    </a:lnTo>
                    <a:lnTo>
                      <a:pt x="20507" y="373916"/>
                    </a:lnTo>
                    <a:lnTo>
                      <a:pt x="20507" y="374253"/>
                    </a:lnTo>
                    <a:lnTo>
                      <a:pt x="20469" y="374292"/>
                    </a:lnTo>
                    <a:lnTo>
                      <a:pt x="20507" y="374331"/>
                    </a:lnTo>
                    <a:lnTo>
                      <a:pt x="20507" y="434593"/>
                    </a:lnTo>
                    <a:lnTo>
                      <a:pt x="20507" y="434929"/>
                    </a:lnTo>
                    <a:lnTo>
                      <a:pt x="20469" y="434968"/>
                    </a:lnTo>
                    <a:lnTo>
                      <a:pt x="20507" y="435007"/>
                    </a:lnTo>
                    <a:lnTo>
                      <a:pt x="20507" y="495269"/>
                    </a:lnTo>
                    <a:lnTo>
                      <a:pt x="20507" y="495605"/>
                    </a:lnTo>
                    <a:lnTo>
                      <a:pt x="20469" y="495644"/>
                    </a:lnTo>
                    <a:lnTo>
                      <a:pt x="20507" y="495683"/>
                    </a:lnTo>
                    <a:lnTo>
                      <a:pt x="20507" y="555945"/>
                    </a:lnTo>
                    <a:lnTo>
                      <a:pt x="20507" y="556281"/>
                    </a:lnTo>
                    <a:lnTo>
                      <a:pt x="20469" y="556320"/>
                    </a:lnTo>
                    <a:lnTo>
                      <a:pt x="20507" y="556359"/>
                    </a:lnTo>
                    <a:lnTo>
                      <a:pt x="20507" y="586283"/>
                    </a:lnTo>
                    <a:lnTo>
                      <a:pt x="50887" y="586283"/>
                    </a:lnTo>
                    <a:cubicBezTo>
                      <a:pt x="50887" y="580974"/>
                      <a:pt x="55445" y="576423"/>
                      <a:pt x="60761" y="576423"/>
                    </a:cubicBezTo>
                    <a:cubicBezTo>
                      <a:pt x="66078" y="576423"/>
                      <a:pt x="70635" y="580974"/>
                      <a:pt x="70635" y="586283"/>
                    </a:cubicBezTo>
                    <a:lnTo>
                      <a:pt x="111649" y="586283"/>
                    </a:lnTo>
                    <a:cubicBezTo>
                      <a:pt x="111649" y="580974"/>
                      <a:pt x="116206" y="576423"/>
                      <a:pt x="121523" y="576423"/>
                    </a:cubicBezTo>
                    <a:cubicBezTo>
                      <a:pt x="126839" y="576423"/>
                      <a:pt x="131396" y="580974"/>
                      <a:pt x="131396" y="586283"/>
                    </a:cubicBezTo>
                    <a:lnTo>
                      <a:pt x="172410" y="586283"/>
                    </a:lnTo>
                    <a:cubicBezTo>
                      <a:pt x="172410" y="580974"/>
                      <a:pt x="176967" y="576423"/>
                      <a:pt x="182284" y="576423"/>
                    </a:cubicBezTo>
                    <a:cubicBezTo>
                      <a:pt x="187601" y="576423"/>
                      <a:pt x="192158" y="580974"/>
                      <a:pt x="192158" y="586283"/>
                    </a:cubicBezTo>
                    <a:lnTo>
                      <a:pt x="233172" y="586283"/>
                    </a:lnTo>
                    <a:cubicBezTo>
                      <a:pt x="233172" y="580974"/>
                      <a:pt x="237729" y="576423"/>
                      <a:pt x="243045" y="576423"/>
                    </a:cubicBezTo>
                    <a:cubicBezTo>
                      <a:pt x="248362" y="576423"/>
                      <a:pt x="252919" y="580974"/>
                      <a:pt x="252919" y="586283"/>
                    </a:cubicBezTo>
                    <a:lnTo>
                      <a:pt x="293933" y="586283"/>
                    </a:lnTo>
                    <a:cubicBezTo>
                      <a:pt x="293933" y="580974"/>
                      <a:pt x="298490" y="576423"/>
                      <a:pt x="303807" y="576423"/>
                    </a:cubicBezTo>
                    <a:cubicBezTo>
                      <a:pt x="309123" y="576423"/>
                      <a:pt x="313680" y="580974"/>
                      <a:pt x="313680" y="586283"/>
                    </a:cubicBezTo>
                    <a:lnTo>
                      <a:pt x="354694" y="586283"/>
                    </a:lnTo>
                    <a:cubicBezTo>
                      <a:pt x="354694" y="580974"/>
                      <a:pt x="359252" y="576423"/>
                      <a:pt x="364568" y="576423"/>
                    </a:cubicBezTo>
                    <a:cubicBezTo>
                      <a:pt x="369885" y="576423"/>
                      <a:pt x="374442" y="580974"/>
                      <a:pt x="374442" y="586283"/>
                    </a:cubicBezTo>
                    <a:lnTo>
                      <a:pt x="415456" y="586283"/>
                    </a:lnTo>
                    <a:cubicBezTo>
                      <a:pt x="415456" y="580974"/>
                      <a:pt x="420013" y="576423"/>
                      <a:pt x="425330" y="576423"/>
                    </a:cubicBezTo>
                    <a:cubicBezTo>
                      <a:pt x="430646" y="576423"/>
                      <a:pt x="435203" y="580974"/>
                      <a:pt x="435203" y="586283"/>
                    </a:cubicBezTo>
                    <a:lnTo>
                      <a:pt x="476217" y="586283"/>
                    </a:lnTo>
                    <a:cubicBezTo>
                      <a:pt x="476217" y="580974"/>
                      <a:pt x="480774" y="576423"/>
                      <a:pt x="486091" y="576423"/>
                    </a:cubicBezTo>
                    <a:cubicBezTo>
                      <a:pt x="491408" y="576423"/>
                      <a:pt x="495965" y="580974"/>
                      <a:pt x="495965" y="586283"/>
                    </a:cubicBezTo>
                    <a:lnTo>
                      <a:pt x="536979" y="586283"/>
                    </a:lnTo>
                    <a:cubicBezTo>
                      <a:pt x="536979" y="580974"/>
                      <a:pt x="541536" y="576423"/>
                      <a:pt x="546853" y="576423"/>
                    </a:cubicBezTo>
                    <a:cubicBezTo>
                      <a:pt x="552169" y="576423"/>
                      <a:pt x="556727" y="580974"/>
                      <a:pt x="556727" y="586283"/>
                    </a:cubicBezTo>
                    <a:lnTo>
                      <a:pt x="587107" y="586283"/>
                    </a:lnTo>
                    <a:lnTo>
                      <a:pt x="587107" y="556359"/>
                    </a:lnTo>
                    <a:lnTo>
                      <a:pt x="587145" y="556320"/>
                    </a:lnTo>
                    <a:lnTo>
                      <a:pt x="587107" y="556281"/>
                    </a:lnTo>
                    <a:lnTo>
                      <a:pt x="587107" y="555945"/>
                    </a:lnTo>
                    <a:lnTo>
                      <a:pt x="587107" y="495683"/>
                    </a:lnTo>
                    <a:lnTo>
                      <a:pt x="587145" y="495644"/>
                    </a:lnTo>
                    <a:lnTo>
                      <a:pt x="587107" y="495605"/>
                    </a:lnTo>
                    <a:lnTo>
                      <a:pt x="587107" y="495269"/>
                    </a:lnTo>
                    <a:lnTo>
                      <a:pt x="587107" y="435007"/>
                    </a:lnTo>
                    <a:lnTo>
                      <a:pt x="587145" y="434968"/>
                    </a:lnTo>
                    <a:lnTo>
                      <a:pt x="587107" y="434929"/>
                    </a:lnTo>
                    <a:lnTo>
                      <a:pt x="587107" y="434593"/>
                    </a:lnTo>
                    <a:lnTo>
                      <a:pt x="587107" y="374331"/>
                    </a:lnTo>
                    <a:lnTo>
                      <a:pt x="587145" y="374292"/>
                    </a:lnTo>
                    <a:lnTo>
                      <a:pt x="587107" y="374253"/>
                    </a:lnTo>
                    <a:lnTo>
                      <a:pt x="587107" y="373916"/>
                    </a:lnTo>
                    <a:lnTo>
                      <a:pt x="587107" y="313655"/>
                    </a:lnTo>
                    <a:lnTo>
                      <a:pt x="587145" y="313616"/>
                    </a:lnTo>
                    <a:lnTo>
                      <a:pt x="587107" y="313577"/>
                    </a:lnTo>
                    <a:lnTo>
                      <a:pt x="587107" y="313240"/>
                    </a:lnTo>
                    <a:lnTo>
                      <a:pt x="587107" y="252978"/>
                    </a:lnTo>
                    <a:lnTo>
                      <a:pt x="587145" y="252939"/>
                    </a:lnTo>
                    <a:lnTo>
                      <a:pt x="587107" y="252900"/>
                    </a:lnTo>
                    <a:lnTo>
                      <a:pt x="587107" y="252564"/>
                    </a:lnTo>
                    <a:lnTo>
                      <a:pt x="587107" y="192302"/>
                    </a:lnTo>
                    <a:lnTo>
                      <a:pt x="587145" y="192263"/>
                    </a:lnTo>
                    <a:lnTo>
                      <a:pt x="587107" y="192224"/>
                    </a:lnTo>
                    <a:lnTo>
                      <a:pt x="587107" y="191888"/>
                    </a:lnTo>
                    <a:lnTo>
                      <a:pt x="587107" y="131626"/>
                    </a:lnTo>
                    <a:lnTo>
                      <a:pt x="587145" y="131587"/>
                    </a:lnTo>
                    <a:lnTo>
                      <a:pt x="587107" y="131548"/>
                    </a:lnTo>
                    <a:lnTo>
                      <a:pt x="587107" y="131212"/>
                    </a:lnTo>
                    <a:lnTo>
                      <a:pt x="587107" y="70950"/>
                    </a:lnTo>
                    <a:lnTo>
                      <a:pt x="587145" y="70911"/>
                    </a:lnTo>
                    <a:lnTo>
                      <a:pt x="587107" y="70872"/>
                    </a:lnTo>
                    <a:lnTo>
                      <a:pt x="587107" y="70536"/>
                    </a:lnTo>
                    <a:lnTo>
                      <a:pt x="587107" y="20478"/>
                    </a:lnTo>
                    <a:close/>
                    <a:moveTo>
                      <a:pt x="0" y="0"/>
                    </a:moveTo>
                    <a:lnTo>
                      <a:pt x="607614" y="0"/>
                    </a:lnTo>
                    <a:lnTo>
                      <a:pt x="607614" y="606761"/>
                    </a:lnTo>
                    <a:lnTo>
                      <a:pt x="0" y="6067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5" name="文本框 54"/>
          <p:cNvSpPr txBox="1"/>
          <p:nvPr/>
        </p:nvSpPr>
        <p:spPr>
          <a:xfrm>
            <a:off x="5308420" y="2921518"/>
            <a:ext cx="642637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>
                <a:latin typeface="Book Antiqua" panose="02040602050305030304" pitchFamily="18" charset="0"/>
              </a:rPr>
              <a:t>At the start of every round ,one red/blue/green will be given, and you can use it to build your tower higher.</a:t>
            </a:r>
          </a:p>
        </p:txBody>
      </p:sp>
      <p:sp>
        <p:nvSpPr>
          <p:cNvPr id="57" name="任意多边形: 形状 56"/>
          <p:cNvSpPr/>
          <p:nvPr/>
        </p:nvSpPr>
        <p:spPr>
          <a:xfrm>
            <a:off x="942004" y="3202416"/>
            <a:ext cx="444850" cy="366463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  <a:gd name="connsiteX80" fmla="*/ 121763 h 600884"/>
              <a:gd name="connsiteY80" fmla="*/ 121763 h 600884"/>
              <a:gd name="connsiteX81" fmla="*/ 121763 h 600884"/>
              <a:gd name="connsiteY81" fmla="*/ 121763 h 600884"/>
              <a:gd name="connsiteX82" fmla="*/ 121763 h 600884"/>
              <a:gd name="connsiteY82" fmla="*/ 121763 h 600884"/>
              <a:gd name="connsiteX83" fmla="*/ 121763 h 600884"/>
              <a:gd name="connsiteY83" fmla="*/ 121763 h 600884"/>
              <a:gd name="connsiteX84" fmla="*/ 121763 h 600884"/>
              <a:gd name="connsiteY84" fmla="*/ 121763 h 600884"/>
              <a:gd name="connsiteX85" fmla="*/ 121763 h 600884"/>
              <a:gd name="connsiteY85" fmla="*/ 121763 h 600884"/>
              <a:gd name="connsiteX86" fmla="*/ 121763 h 600884"/>
              <a:gd name="connsiteY86" fmla="*/ 121763 h 600884"/>
              <a:gd name="connsiteX87" fmla="*/ 121763 h 600884"/>
              <a:gd name="connsiteY87" fmla="*/ 121763 h 600884"/>
              <a:gd name="connsiteX88" fmla="*/ 121763 h 600884"/>
              <a:gd name="connsiteY88" fmla="*/ 121763 h 600884"/>
              <a:gd name="connsiteX89" fmla="*/ 121763 h 600884"/>
              <a:gd name="connsiteY89" fmla="*/ 121763 h 600884"/>
              <a:gd name="connsiteX90" fmla="*/ 121763 h 600884"/>
              <a:gd name="connsiteY90" fmla="*/ 121763 h 600884"/>
              <a:gd name="connsiteX91" fmla="*/ 121763 h 600884"/>
              <a:gd name="connsiteY91" fmla="*/ 121763 h 600884"/>
              <a:gd name="connsiteX92" fmla="*/ 121763 h 600884"/>
              <a:gd name="connsiteY92" fmla="*/ 121763 h 600884"/>
              <a:gd name="connsiteX93" fmla="*/ 121763 h 600884"/>
              <a:gd name="connsiteY93" fmla="*/ 121763 h 600884"/>
              <a:gd name="connsiteX94" fmla="*/ 121763 h 600884"/>
              <a:gd name="connsiteY94" fmla="*/ 121763 h 600884"/>
              <a:gd name="connsiteX95" fmla="*/ 121763 h 600884"/>
              <a:gd name="connsiteY95" fmla="*/ 121763 h 600884"/>
              <a:gd name="connsiteX96" fmla="*/ 121763 h 600884"/>
              <a:gd name="connsiteY96" fmla="*/ 121763 h 600884"/>
              <a:gd name="connsiteX97" fmla="*/ 121763 h 600884"/>
              <a:gd name="connsiteY97" fmla="*/ 121763 h 600884"/>
              <a:gd name="connsiteX98" fmla="*/ 121763 h 600884"/>
              <a:gd name="connsiteY98" fmla="*/ 121763 h 600884"/>
              <a:gd name="connsiteX99" fmla="*/ 121763 h 600884"/>
              <a:gd name="connsiteY99" fmla="*/ 121763 h 600884"/>
              <a:gd name="connsiteX100" fmla="*/ 121763 h 600884"/>
              <a:gd name="connsiteY100" fmla="*/ 121763 h 600884"/>
              <a:gd name="connsiteX101" fmla="*/ 121763 h 600884"/>
              <a:gd name="connsiteY101" fmla="*/ 121763 h 600884"/>
              <a:gd name="connsiteX102" fmla="*/ 121763 h 600884"/>
              <a:gd name="connsiteY102" fmla="*/ 121763 h 600884"/>
              <a:gd name="connsiteX103" fmla="*/ 121763 h 600884"/>
              <a:gd name="connsiteY103" fmla="*/ 121763 h 600884"/>
              <a:gd name="connsiteX104" fmla="*/ 121763 h 600884"/>
              <a:gd name="connsiteY104" fmla="*/ 121763 h 600884"/>
              <a:gd name="connsiteX105" fmla="*/ 121763 h 600884"/>
              <a:gd name="connsiteY105" fmla="*/ 121763 h 600884"/>
              <a:gd name="connsiteX106" fmla="*/ 121763 h 600884"/>
              <a:gd name="connsiteY106" fmla="*/ 121763 h 600884"/>
              <a:gd name="connsiteX107" fmla="*/ 121763 h 600884"/>
              <a:gd name="connsiteY107" fmla="*/ 121763 h 600884"/>
              <a:gd name="connsiteX108" fmla="*/ 121763 h 600884"/>
              <a:gd name="connsiteY108" fmla="*/ 121763 h 600884"/>
              <a:gd name="connsiteX109" fmla="*/ 121763 h 600884"/>
              <a:gd name="connsiteY109" fmla="*/ 121763 h 600884"/>
              <a:gd name="connsiteX110" fmla="*/ 121763 h 600884"/>
              <a:gd name="connsiteY110" fmla="*/ 121763 h 600884"/>
              <a:gd name="connsiteX111" fmla="*/ 121763 h 600884"/>
              <a:gd name="connsiteY111" fmla="*/ 121763 h 600884"/>
              <a:gd name="connsiteX112" fmla="*/ 121763 h 600884"/>
              <a:gd name="connsiteY112" fmla="*/ 121763 h 600884"/>
              <a:gd name="connsiteX113" fmla="*/ 121763 h 600884"/>
              <a:gd name="connsiteY113" fmla="*/ 121763 h 600884"/>
              <a:gd name="connsiteX114" fmla="*/ 121763 h 600884"/>
              <a:gd name="connsiteY114" fmla="*/ 121763 h 600884"/>
              <a:gd name="connsiteX115" fmla="*/ 121763 h 600884"/>
              <a:gd name="connsiteY115" fmla="*/ 121763 h 600884"/>
              <a:gd name="connsiteX116" fmla="*/ 121763 h 600884"/>
              <a:gd name="connsiteY116" fmla="*/ 121763 h 600884"/>
              <a:gd name="connsiteX117" fmla="*/ 121763 h 600884"/>
              <a:gd name="connsiteY117" fmla="*/ 121763 h 600884"/>
              <a:gd name="connsiteX118" fmla="*/ 121763 h 600884"/>
              <a:gd name="connsiteY118" fmla="*/ 121763 h 600884"/>
              <a:gd name="connsiteX119" fmla="*/ 121763 h 600884"/>
              <a:gd name="connsiteY119" fmla="*/ 121763 h 600884"/>
              <a:gd name="connsiteX120" fmla="*/ 121763 h 600884"/>
              <a:gd name="connsiteY120" fmla="*/ 121763 h 600884"/>
              <a:gd name="connsiteX121" fmla="*/ 121763 h 600884"/>
              <a:gd name="connsiteY121" fmla="*/ 121763 h 600884"/>
              <a:gd name="connsiteX122" fmla="*/ 121763 h 600884"/>
              <a:gd name="connsiteY122" fmla="*/ 121763 h 600884"/>
              <a:gd name="connsiteX123" fmla="*/ 121763 h 600884"/>
              <a:gd name="connsiteY123" fmla="*/ 121763 h 600884"/>
              <a:gd name="connsiteX124" fmla="*/ 121763 h 600884"/>
              <a:gd name="connsiteY124" fmla="*/ 121763 h 600884"/>
              <a:gd name="connsiteX125" fmla="*/ 121763 h 600884"/>
              <a:gd name="connsiteY125" fmla="*/ 121763 h 600884"/>
              <a:gd name="connsiteX126" fmla="*/ 121763 h 600884"/>
              <a:gd name="connsiteY126" fmla="*/ 121763 h 600884"/>
              <a:gd name="connsiteX127" fmla="*/ 121763 h 600884"/>
              <a:gd name="connsiteY127" fmla="*/ 121763 h 600884"/>
              <a:gd name="connsiteX128" fmla="*/ 121763 h 600884"/>
              <a:gd name="connsiteY128" fmla="*/ 121763 h 600884"/>
              <a:gd name="connsiteX129" fmla="*/ 121763 h 600884"/>
              <a:gd name="connsiteY129" fmla="*/ 121763 h 600884"/>
              <a:gd name="connsiteX130" fmla="*/ 121763 h 600884"/>
              <a:gd name="connsiteY130" fmla="*/ 121763 h 600884"/>
              <a:gd name="connsiteX131" fmla="*/ 121763 h 600884"/>
              <a:gd name="connsiteY131" fmla="*/ 121763 h 600884"/>
              <a:gd name="connsiteX132" fmla="*/ 121763 h 600884"/>
              <a:gd name="connsiteY132" fmla="*/ 121763 h 600884"/>
              <a:gd name="connsiteX133" fmla="*/ 121763 h 600884"/>
              <a:gd name="connsiteY133" fmla="*/ 121763 h 600884"/>
              <a:gd name="connsiteX134" fmla="*/ 121763 h 600884"/>
              <a:gd name="connsiteY134" fmla="*/ 121763 h 600884"/>
              <a:gd name="connsiteX135" fmla="*/ 121763 h 600884"/>
              <a:gd name="connsiteY135" fmla="*/ 121763 h 600884"/>
              <a:gd name="connsiteX136" fmla="*/ 121763 h 600884"/>
              <a:gd name="connsiteY136" fmla="*/ 121763 h 600884"/>
              <a:gd name="connsiteX137" fmla="*/ 121763 h 600884"/>
              <a:gd name="connsiteY137" fmla="*/ 121763 h 600884"/>
              <a:gd name="connsiteX138" fmla="*/ 121763 h 600884"/>
              <a:gd name="connsiteY138" fmla="*/ 121763 h 600884"/>
              <a:gd name="connsiteX139" fmla="*/ 121763 h 600884"/>
              <a:gd name="connsiteY139" fmla="*/ 121763 h 600884"/>
              <a:gd name="connsiteX140" fmla="*/ 121763 h 600884"/>
              <a:gd name="connsiteY140" fmla="*/ 121763 h 600884"/>
              <a:gd name="connsiteX141" fmla="*/ 121763 h 600884"/>
              <a:gd name="connsiteY141" fmla="*/ 121763 h 600884"/>
              <a:gd name="connsiteX142" fmla="*/ 121763 h 600884"/>
              <a:gd name="connsiteY142" fmla="*/ 121763 h 600884"/>
              <a:gd name="connsiteX143" fmla="*/ 121763 h 600884"/>
              <a:gd name="connsiteY143" fmla="*/ 121763 h 600884"/>
              <a:gd name="connsiteX144" fmla="*/ 121763 h 600884"/>
              <a:gd name="connsiteY144" fmla="*/ 121763 h 600884"/>
              <a:gd name="connsiteX145" fmla="*/ 121763 h 600884"/>
              <a:gd name="connsiteY145" fmla="*/ 121763 h 600884"/>
              <a:gd name="connsiteX146" fmla="*/ 121763 h 600884"/>
              <a:gd name="connsiteY146" fmla="*/ 121763 h 600884"/>
              <a:gd name="connsiteX147" fmla="*/ 121763 h 600884"/>
              <a:gd name="connsiteY147" fmla="*/ 121763 h 600884"/>
              <a:gd name="connsiteX148" fmla="*/ 121763 h 600884"/>
              <a:gd name="connsiteY148" fmla="*/ 121763 h 600884"/>
              <a:gd name="connsiteX149" fmla="*/ 121763 h 600884"/>
              <a:gd name="connsiteY149" fmla="*/ 121763 h 600884"/>
              <a:gd name="connsiteX150" fmla="*/ 121763 h 600884"/>
              <a:gd name="connsiteY150" fmla="*/ 121763 h 600884"/>
              <a:gd name="connsiteX151" fmla="*/ 121763 h 600884"/>
              <a:gd name="connsiteY151" fmla="*/ 121763 h 600884"/>
              <a:gd name="connsiteX152" fmla="*/ 121763 h 600884"/>
              <a:gd name="connsiteY152" fmla="*/ 121763 h 600884"/>
              <a:gd name="connsiteX153" fmla="*/ 121763 h 600884"/>
              <a:gd name="connsiteY153" fmla="*/ 121763 h 600884"/>
              <a:gd name="connsiteX154" fmla="*/ 121763 h 600884"/>
              <a:gd name="connsiteY154" fmla="*/ 121763 h 600884"/>
              <a:gd name="connsiteX155" fmla="*/ 121763 h 600884"/>
              <a:gd name="connsiteY155" fmla="*/ 121763 h 600884"/>
              <a:gd name="connsiteX156" fmla="*/ 121763 h 600884"/>
              <a:gd name="connsiteY156" fmla="*/ 121763 h 600884"/>
              <a:gd name="connsiteX157" fmla="*/ 121763 h 600884"/>
              <a:gd name="connsiteY157" fmla="*/ 121763 h 600884"/>
              <a:gd name="connsiteX158" fmla="*/ 121763 h 600884"/>
              <a:gd name="connsiteY158" fmla="*/ 121763 h 600884"/>
              <a:gd name="connsiteX159" fmla="*/ 121763 h 600884"/>
              <a:gd name="connsiteY159" fmla="*/ 121763 h 600884"/>
              <a:gd name="connsiteX160" fmla="*/ 121763 h 600884"/>
              <a:gd name="connsiteY160" fmla="*/ 121763 h 600884"/>
              <a:gd name="connsiteX161" fmla="*/ 121763 h 600884"/>
              <a:gd name="connsiteY161" fmla="*/ 121763 h 600884"/>
              <a:gd name="connsiteX162" fmla="*/ 121763 h 600884"/>
              <a:gd name="connsiteY162" fmla="*/ 121763 h 600884"/>
              <a:gd name="connsiteX163" fmla="*/ 121763 h 600884"/>
              <a:gd name="connsiteY163" fmla="*/ 121763 h 600884"/>
              <a:gd name="connsiteX164" fmla="*/ 121763 h 600884"/>
              <a:gd name="connsiteY164" fmla="*/ 121763 h 600884"/>
              <a:gd name="connsiteX165" fmla="*/ 121763 h 600884"/>
              <a:gd name="connsiteY165" fmla="*/ 121763 h 600884"/>
              <a:gd name="connsiteX166" fmla="*/ 121763 h 600884"/>
              <a:gd name="connsiteY166" fmla="*/ 121763 h 600884"/>
              <a:gd name="connsiteX167" fmla="*/ 121763 h 600884"/>
              <a:gd name="connsiteY167" fmla="*/ 121763 h 600884"/>
              <a:gd name="connsiteX168" fmla="*/ 121763 h 600884"/>
              <a:gd name="connsiteY168" fmla="*/ 121763 h 600884"/>
              <a:gd name="connsiteX169" fmla="*/ 121763 h 600884"/>
              <a:gd name="connsiteY169" fmla="*/ 121763 h 600884"/>
              <a:gd name="connsiteX170" fmla="*/ 121763 h 600884"/>
              <a:gd name="connsiteY170" fmla="*/ 121763 h 600884"/>
              <a:gd name="connsiteX171" fmla="*/ 121763 h 600884"/>
              <a:gd name="connsiteY171" fmla="*/ 121763 h 600884"/>
              <a:gd name="connsiteX172" fmla="*/ 121763 h 600884"/>
              <a:gd name="connsiteY172" fmla="*/ 121763 h 600884"/>
              <a:gd name="connsiteX173" fmla="*/ 121763 h 600884"/>
              <a:gd name="connsiteY173" fmla="*/ 121763 h 600884"/>
              <a:gd name="connsiteX174" fmla="*/ 121763 h 600884"/>
              <a:gd name="connsiteY174" fmla="*/ 121763 h 600884"/>
              <a:gd name="connsiteX175" fmla="*/ 121763 h 600884"/>
              <a:gd name="connsiteY175" fmla="*/ 121763 h 600884"/>
              <a:gd name="connsiteX176" fmla="*/ 121763 h 600884"/>
              <a:gd name="connsiteY176" fmla="*/ 121763 h 600884"/>
              <a:gd name="connsiteX177" fmla="*/ 121763 h 600884"/>
              <a:gd name="connsiteY177" fmla="*/ 121763 h 600884"/>
              <a:gd name="connsiteX178" fmla="*/ 121763 h 600884"/>
              <a:gd name="connsiteY178" fmla="*/ 121763 h 600884"/>
              <a:gd name="connsiteX179" fmla="*/ 121763 h 600884"/>
              <a:gd name="connsiteY179" fmla="*/ 121763 h 600884"/>
              <a:gd name="connsiteX180" fmla="*/ 121763 h 600884"/>
              <a:gd name="connsiteY180" fmla="*/ 121763 h 600884"/>
              <a:gd name="connsiteX181" fmla="*/ 121763 h 600884"/>
              <a:gd name="connsiteY181" fmla="*/ 121763 h 600884"/>
              <a:gd name="connsiteX182" fmla="*/ 121763 h 600884"/>
              <a:gd name="connsiteY182" fmla="*/ 121763 h 600884"/>
              <a:gd name="connsiteX183" fmla="*/ 121763 h 600884"/>
              <a:gd name="connsiteY183" fmla="*/ 121763 h 600884"/>
              <a:gd name="connsiteX184" fmla="*/ 121763 h 600884"/>
              <a:gd name="connsiteY184" fmla="*/ 121763 h 600884"/>
              <a:gd name="connsiteX185" fmla="*/ 121763 h 600884"/>
              <a:gd name="connsiteY185" fmla="*/ 121763 h 600884"/>
              <a:gd name="connsiteX186" fmla="*/ 121763 h 600884"/>
              <a:gd name="connsiteY186" fmla="*/ 121763 h 600884"/>
              <a:gd name="connsiteX187" fmla="*/ 121763 h 600884"/>
              <a:gd name="connsiteY187" fmla="*/ 121763 h 600884"/>
              <a:gd name="connsiteX188" fmla="*/ 121763 h 600884"/>
              <a:gd name="connsiteY188" fmla="*/ 121763 h 600884"/>
              <a:gd name="connsiteX189" fmla="*/ 121763 h 600884"/>
              <a:gd name="connsiteY189" fmla="*/ 121763 h 600884"/>
              <a:gd name="connsiteX190" fmla="*/ 121763 h 600884"/>
              <a:gd name="connsiteY190" fmla="*/ 121763 h 600884"/>
              <a:gd name="connsiteX191" fmla="*/ 121763 h 600884"/>
              <a:gd name="connsiteY191" fmla="*/ 121763 h 600884"/>
              <a:gd name="connsiteX192" fmla="*/ 121763 h 600884"/>
              <a:gd name="connsiteY192" fmla="*/ 121763 h 600884"/>
              <a:gd name="connsiteX193" fmla="*/ 121763 h 600884"/>
              <a:gd name="connsiteY193" fmla="*/ 121763 h 600884"/>
              <a:gd name="connsiteX194" fmla="*/ 121763 h 600884"/>
              <a:gd name="connsiteY194" fmla="*/ 121763 h 600884"/>
              <a:gd name="connsiteX195" fmla="*/ 121763 h 600884"/>
              <a:gd name="connsiteY195" fmla="*/ 121763 h 600884"/>
              <a:gd name="connsiteX196" fmla="*/ 121763 h 600884"/>
              <a:gd name="connsiteY196" fmla="*/ 121763 h 600884"/>
              <a:gd name="connsiteX197" fmla="*/ 121763 h 600884"/>
              <a:gd name="connsiteY197" fmla="*/ 121763 h 600884"/>
              <a:gd name="connsiteX198" fmla="*/ 121763 h 600884"/>
              <a:gd name="connsiteY198" fmla="*/ 121763 h 600884"/>
              <a:gd name="connsiteX199" fmla="*/ 121763 h 600884"/>
              <a:gd name="connsiteY199" fmla="*/ 121763 h 600884"/>
              <a:gd name="connsiteX200" fmla="*/ 121763 h 600884"/>
              <a:gd name="connsiteY200" fmla="*/ 121763 h 600884"/>
              <a:gd name="connsiteX201" fmla="*/ 121763 h 600884"/>
              <a:gd name="connsiteY201" fmla="*/ 121763 h 600884"/>
              <a:gd name="connsiteX202" fmla="*/ 121763 h 600884"/>
              <a:gd name="connsiteY202" fmla="*/ 121763 h 600884"/>
              <a:gd name="connsiteX203" fmla="*/ 121763 h 600884"/>
              <a:gd name="connsiteY203" fmla="*/ 121763 h 600884"/>
              <a:gd name="connsiteX204" fmla="*/ 121763 h 600884"/>
              <a:gd name="connsiteY204" fmla="*/ 121763 h 600884"/>
              <a:gd name="connsiteX205" fmla="*/ 121763 h 600884"/>
              <a:gd name="connsiteY205" fmla="*/ 121763 h 600884"/>
              <a:gd name="connsiteX206" fmla="*/ 121763 h 600884"/>
              <a:gd name="connsiteY206" fmla="*/ 121763 h 600884"/>
              <a:gd name="connsiteX207" fmla="*/ 121763 h 600884"/>
              <a:gd name="connsiteY207" fmla="*/ 121763 h 600884"/>
              <a:gd name="connsiteX208" fmla="*/ 121763 h 600884"/>
              <a:gd name="connsiteY208" fmla="*/ 121763 h 600884"/>
              <a:gd name="connsiteX209" fmla="*/ 121763 h 600884"/>
              <a:gd name="connsiteY209" fmla="*/ 121763 h 600884"/>
              <a:gd name="connsiteX210" fmla="*/ 121763 h 600884"/>
              <a:gd name="connsiteY210" fmla="*/ 121763 h 600884"/>
              <a:gd name="connsiteX211" fmla="*/ 121763 h 600884"/>
              <a:gd name="connsiteY211" fmla="*/ 121763 h 600884"/>
              <a:gd name="connsiteX212" fmla="*/ 121763 h 600884"/>
              <a:gd name="connsiteY212" fmla="*/ 121763 h 600884"/>
              <a:gd name="connsiteX213" fmla="*/ 121763 h 600884"/>
              <a:gd name="connsiteY213" fmla="*/ 121763 h 600884"/>
              <a:gd name="connsiteX214" fmla="*/ 121763 h 600884"/>
              <a:gd name="connsiteY214" fmla="*/ 121763 h 600884"/>
              <a:gd name="connsiteX215" fmla="*/ 121763 h 600884"/>
              <a:gd name="connsiteY215" fmla="*/ 121763 h 600884"/>
              <a:gd name="connsiteX216" fmla="*/ 121763 h 600884"/>
              <a:gd name="connsiteY216" fmla="*/ 121763 h 600884"/>
              <a:gd name="connsiteX217" fmla="*/ 121763 h 600884"/>
              <a:gd name="connsiteY217" fmla="*/ 121763 h 600884"/>
              <a:gd name="connsiteX218" fmla="*/ 121763 h 600884"/>
              <a:gd name="connsiteY218" fmla="*/ 121763 h 600884"/>
              <a:gd name="connsiteX219" fmla="*/ 121763 h 600884"/>
              <a:gd name="connsiteY219" fmla="*/ 121763 h 600884"/>
              <a:gd name="connsiteX220" fmla="*/ 121763 h 600884"/>
              <a:gd name="connsiteY220" fmla="*/ 121763 h 600884"/>
              <a:gd name="connsiteX221" fmla="*/ 121763 h 600884"/>
              <a:gd name="connsiteY221" fmla="*/ 121763 h 600884"/>
              <a:gd name="connsiteX222" fmla="*/ 121763 h 600884"/>
              <a:gd name="connsiteY222" fmla="*/ 121763 h 600884"/>
              <a:gd name="connsiteX223" fmla="*/ 121763 h 600884"/>
              <a:gd name="connsiteY223" fmla="*/ 121763 h 600884"/>
              <a:gd name="connsiteX224" fmla="*/ 121763 h 600884"/>
              <a:gd name="connsiteY224" fmla="*/ 121763 h 600884"/>
              <a:gd name="connsiteX225" fmla="*/ 121763 h 600884"/>
              <a:gd name="connsiteY225" fmla="*/ 121763 h 600884"/>
              <a:gd name="connsiteX226" fmla="*/ 121763 h 600884"/>
              <a:gd name="connsiteY226" fmla="*/ 121763 h 600884"/>
              <a:gd name="connsiteX227" fmla="*/ 121763 h 600884"/>
              <a:gd name="connsiteY227" fmla="*/ 121763 h 600884"/>
              <a:gd name="connsiteX228" fmla="*/ 121763 h 600884"/>
              <a:gd name="connsiteY228" fmla="*/ 121763 h 600884"/>
              <a:gd name="connsiteX229" fmla="*/ 121763 h 600884"/>
              <a:gd name="connsiteY229" fmla="*/ 121763 h 600884"/>
              <a:gd name="connsiteX230" fmla="*/ 121763 h 600884"/>
              <a:gd name="connsiteY230" fmla="*/ 121763 h 600884"/>
              <a:gd name="connsiteX231" fmla="*/ 121763 h 600884"/>
              <a:gd name="connsiteY231" fmla="*/ 121763 h 600884"/>
              <a:gd name="connsiteX232" fmla="*/ 121763 h 600884"/>
              <a:gd name="connsiteY232" fmla="*/ 121763 h 600884"/>
              <a:gd name="connsiteX233" fmla="*/ 121763 h 600884"/>
              <a:gd name="connsiteY233" fmla="*/ 121763 h 600884"/>
              <a:gd name="connsiteX234" fmla="*/ 121763 h 600884"/>
              <a:gd name="connsiteY234" fmla="*/ 121763 h 600884"/>
              <a:gd name="connsiteX235" fmla="*/ 121763 h 600884"/>
              <a:gd name="connsiteY235" fmla="*/ 121763 h 600884"/>
              <a:gd name="connsiteX236" fmla="*/ 121763 h 600884"/>
              <a:gd name="connsiteY236" fmla="*/ 121763 h 600884"/>
              <a:gd name="connsiteX237" fmla="*/ 121763 h 600884"/>
              <a:gd name="connsiteY237" fmla="*/ 121763 h 600884"/>
              <a:gd name="connsiteX238" fmla="*/ 121763 h 600884"/>
              <a:gd name="connsiteY238" fmla="*/ 121763 h 600884"/>
              <a:gd name="connsiteX239" fmla="*/ 121763 h 600884"/>
              <a:gd name="connsiteY239" fmla="*/ 121763 h 600884"/>
              <a:gd name="connsiteX240" fmla="*/ 121763 h 600884"/>
              <a:gd name="connsiteY240" fmla="*/ 121763 h 600884"/>
              <a:gd name="connsiteX241" fmla="*/ 121763 h 600884"/>
              <a:gd name="connsiteY241" fmla="*/ 121763 h 600884"/>
              <a:gd name="connsiteX242" fmla="*/ 121763 h 600884"/>
              <a:gd name="connsiteY242" fmla="*/ 121763 h 600884"/>
              <a:gd name="connsiteX243" fmla="*/ 121763 h 600884"/>
              <a:gd name="connsiteY243" fmla="*/ 121763 h 600884"/>
              <a:gd name="connsiteX244" fmla="*/ 121763 h 600884"/>
              <a:gd name="connsiteY244" fmla="*/ 121763 h 600884"/>
              <a:gd name="connsiteX245" fmla="*/ 121763 h 600884"/>
              <a:gd name="connsiteY245" fmla="*/ 121763 h 600884"/>
              <a:gd name="connsiteX246" fmla="*/ 121763 h 600884"/>
              <a:gd name="connsiteY246" fmla="*/ 121763 h 600884"/>
              <a:gd name="connsiteX247" fmla="*/ 121763 h 600884"/>
              <a:gd name="connsiteY247" fmla="*/ 121763 h 600884"/>
              <a:gd name="connsiteX248" fmla="*/ 121763 h 600884"/>
              <a:gd name="connsiteY248" fmla="*/ 121763 h 600884"/>
              <a:gd name="connsiteX249" fmla="*/ 121763 h 600884"/>
              <a:gd name="connsiteY249" fmla="*/ 121763 h 600884"/>
              <a:gd name="connsiteX250" fmla="*/ 121763 h 600884"/>
              <a:gd name="connsiteY250" fmla="*/ 121763 h 600884"/>
              <a:gd name="connsiteX251" fmla="*/ 121763 h 600884"/>
              <a:gd name="connsiteY251" fmla="*/ 121763 h 600884"/>
              <a:gd name="connsiteX252" fmla="*/ 121763 h 600884"/>
              <a:gd name="connsiteY252" fmla="*/ 121763 h 600884"/>
              <a:gd name="connsiteX253" fmla="*/ 121763 h 600884"/>
              <a:gd name="connsiteY253" fmla="*/ 121763 h 600884"/>
              <a:gd name="connsiteX254" fmla="*/ 121763 h 600884"/>
              <a:gd name="connsiteY254" fmla="*/ 121763 h 600884"/>
              <a:gd name="connsiteX255" fmla="*/ 121763 h 600884"/>
              <a:gd name="connsiteY255" fmla="*/ 121763 h 600884"/>
              <a:gd name="connsiteX256" fmla="*/ 121763 h 600884"/>
              <a:gd name="connsiteY256" fmla="*/ 121763 h 600884"/>
              <a:gd name="connsiteX257" fmla="*/ 121763 h 600884"/>
              <a:gd name="connsiteY257" fmla="*/ 121763 h 600884"/>
              <a:gd name="connsiteX258" fmla="*/ 121763 h 600884"/>
              <a:gd name="connsiteY258" fmla="*/ 121763 h 600884"/>
              <a:gd name="connsiteX259" fmla="*/ 121763 h 600884"/>
              <a:gd name="connsiteY259" fmla="*/ 121763 h 600884"/>
              <a:gd name="connsiteX260" fmla="*/ 121763 h 600884"/>
              <a:gd name="connsiteY260" fmla="*/ 121763 h 600884"/>
              <a:gd name="connsiteX261" fmla="*/ 121763 h 600884"/>
              <a:gd name="connsiteY261" fmla="*/ 121763 h 600884"/>
              <a:gd name="connsiteX262" fmla="*/ 121763 h 600884"/>
              <a:gd name="connsiteY262" fmla="*/ 121763 h 600884"/>
              <a:gd name="connsiteX263" fmla="*/ 121763 h 600884"/>
              <a:gd name="connsiteY263" fmla="*/ 121763 h 600884"/>
              <a:gd name="connsiteX264" fmla="*/ 121763 h 600884"/>
              <a:gd name="connsiteY264" fmla="*/ 121763 h 600884"/>
              <a:gd name="connsiteX265" fmla="*/ 121763 h 600884"/>
              <a:gd name="connsiteY265" fmla="*/ 121763 h 600884"/>
              <a:gd name="connsiteX266" fmla="*/ 121763 h 600884"/>
              <a:gd name="connsiteY266" fmla="*/ 121763 h 600884"/>
              <a:gd name="connsiteX267" fmla="*/ 121763 h 600884"/>
              <a:gd name="connsiteY267" fmla="*/ 121763 h 600884"/>
              <a:gd name="connsiteX268" fmla="*/ 121763 h 600884"/>
              <a:gd name="connsiteY268" fmla="*/ 121763 h 600884"/>
              <a:gd name="connsiteX269" fmla="*/ 121763 h 600884"/>
              <a:gd name="connsiteY269" fmla="*/ 121763 h 600884"/>
              <a:gd name="connsiteX270" fmla="*/ 121763 h 600884"/>
              <a:gd name="connsiteY270" fmla="*/ 121763 h 600884"/>
              <a:gd name="connsiteX271" fmla="*/ 121763 h 600884"/>
              <a:gd name="connsiteY271" fmla="*/ 121763 h 600884"/>
              <a:gd name="connsiteX272" fmla="*/ 121763 h 600884"/>
              <a:gd name="connsiteY272" fmla="*/ 121763 h 600884"/>
              <a:gd name="connsiteX273" fmla="*/ 121763 h 600884"/>
              <a:gd name="connsiteY273" fmla="*/ 121763 h 600884"/>
              <a:gd name="connsiteX274" fmla="*/ 121763 h 600884"/>
              <a:gd name="connsiteY274" fmla="*/ 121763 h 600884"/>
              <a:gd name="connsiteX275" fmla="*/ 121763 h 600884"/>
              <a:gd name="connsiteY275" fmla="*/ 121763 h 600884"/>
              <a:gd name="connsiteX276" fmla="*/ 121763 h 600884"/>
              <a:gd name="connsiteY276" fmla="*/ 121763 h 600884"/>
              <a:gd name="connsiteX277" fmla="*/ 121763 h 600884"/>
              <a:gd name="connsiteY277" fmla="*/ 121763 h 600884"/>
              <a:gd name="connsiteX278" fmla="*/ 121763 h 600884"/>
              <a:gd name="connsiteY278" fmla="*/ 121763 h 600884"/>
              <a:gd name="connsiteX279" fmla="*/ 121763 h 600884"/>
              <a:gd name="connsiteY279" fmla="*/ 121763 h 600884"/>
              <a:gd name="connsiteX280" fmla="*/ 121763 h 600884"/>
              <a:gd name="connsiteY280" fmla="*/ 121763 h 600884"/>
              <a:gd name="connsiteX281" fmla="*/ 121763 h 600884"/>
              <a:gd name="connsiteY281" fmla="*/ 121763 h 600884"/>
              <a:gd name="connsiteX282" fmla="*/ 121763 h 600884"/>
              <a:gd name="connsiteY282" fmla="*/ 121763 h 600884"/>
              <a:gd name="connsiteX283" fmla="*/ 121763 h 600884"/>
              <a:gd name="connsiteY283" fmla="*/ 121763 h 600884"/>
              <a:gd name="connsiteX284" fmla="*/ 121763 h 600884"/>
              <a:gd name="connsiteY284" fmla="*/ 121763 h 600884"/>
              <a:gd name="connsiteX285" fmla="*/ 121763 h 600884"/>
              <a:gd name="connsiteY285" fmla="*/ 121763 h 600884"/>
              <a:gd name="connsiteX286" fmla="*/ 121763 h 600884"/>
              <a:gd name="connsiteY286" fmla="*/ 121763 h 600884"/>
              <a:gd name="connsiteX287" fmla="*/ 121763 h 600884"/>
              <a:gd name="connsiteY287" fmla="*/ 121763 h 600884"/>
              <a:gd name="connsiteX288" fmla="*/ 121763 h 600884"/>
              <a:gd name="connsiteY288" fmla="*/ 121763 h 600884"/>
              <a:gd name="connsiteX289" fmla="*/ 121763 h 600884"/>
              <a:gd name="connsiteY289" fmla="*/ 121763 h 600884"/>
              <a:gd name="connsiteX290" fmla="*/ 121763 h 600884"/>
              <a:gd name="connsiteY290" fmla="*/ 121763 h 600884"/>
              <a:gd name="connsiteX291" fmla="*/ 121763 h 600884"/>
              <a:gd name="connsiteY291" fmla="*/ 121763 h 600884"/>
              <a:gd name="connsiteX292" fmla="*/ 121763 h 600884"/>
              <a:gd name="connsiteY292" fmla="*/ 121763 h 600884"/>
              <a:gd name="connsiteX293" fmla="*/ 121763 h 600884"/>
              <a:gd name="connsiteY293" fmla="*/ 121763 h 600884"/>
              <a:gd name="connsiteX294" fmla="*/ 121763 h 600884"/>
              <a:gd name="connsiteY294" fmla="*/ 121763 h 600884"/>
              <a:gd name="connsiteX295" fmla="*/ 121763 h 600884"/>
              <a:gd name="connsiteY295" fmla="*/ 121763 h 600884"/>
              <a:gd name="connsiteX296" fmla="*/ 121763 h 600884"/>
              <a:gd name="connsiteY296" fmla="*/ 121763 h 600884"/>
              <a:gd name="connsiteX297" fmla="*/ 121763 h 600884"/>
              <a:gd name="connsiteY297" fmla="*/ 121763 h 600884"/>
              <a:gd name="connsiteX298" fmla="*/ 121763 h 600884"/>
              <a:gd name="connsiteY298" fmla="*/ 121763 h 600884"/>
              <a:gd name="connsiteX299" fmla="*/ 121763 h 600884"/>
              <a:gd name="connsiteY299" fmla="*/ 121763 h 600884"/>
              <a:gd name="connsiteX300" fmla="*/ 121763 h 600884"/>
              <a:gd name="connsiteY300" fmla="*/ 121763 h 600884"/>
              <a:gd name="connsiteX301" fmla="*/ 121763 h 600884"/>
              <a:gd name="connsiteY301" fmla="*/ 121763 h 600884"/>
              <a:gd name="connsiteX302" fmla="*/ 121763 h 600884"/>
              <a:gd name="connsiteY302" fmla="*/ 121763 h 600884"/>
              <a:gd name="connsiteX303" fmla="*/ 121763 h 600884"/>
              <a:gd name="connsiteY303" fmla="*/ 121763 h 600884"/>
              <a:gd name="connsiteX304" fmla="*/ 121763 h 600884"/>
              <a:gd name="connsiteY304" fmla="*/ 121763 h 600884"/>
              <a:gd name="connsiteX305" fmla="*/ 121763 h 600884"/>
              <a:gd name="connsiteY305" fmla="*/ 121763 h 600884"/>
              <a:gd name="connsiteX306" fmla="*/ 121763 h 600884"/>
              <a:gd name="connsiteY306" fmla="*/ 121763 h 600884"/>
              <a:gd name="connsiteX307" fmla="*/ 121763 h 600884"/>
              <a:gd name="connsiteY307" fmla="*/ 121763 h 600884"/>
              <a:gd name="connsiteX308" fmla="*/ 121763 h 600884"/>
              <a:gd name="connsiteY308" fmla="*/ 121763 h 600884"/>
              <a:gd name="connsiteX309" fmla="*/ 121763 h 600884"/>
              <a:gd name="connsiteY309" fmla="*/ 121763 h 600884"/>
              <a:gd name="connsiteX310" fmla="*/ 121763 h 600884"/>
              <a:gd name="connsiteY310" fmla="*/ 121763 h 600884"/>
              <a:gd name="connsiteX311" fmla="*/ 121763 h 600884"/>
              <a:gd name="connsiteY311" fmla="*/ 121763 h 600884"/>
              <a:gd name="connsiteX312" fmla="*/ 121763 h 600884"/>
              <a:gd name="connsiteY312" fmla="*/ 121763 h 600884"/>
              <a:gd name="connsiteX313" fmla="*/ 121763 h 600884"/>
              <a:gd name="connsiteY313" fmla="*/ 121763 h 600884"/>
              <a:gd name="connsiteX314" fmla="*/ 121763 h 600884"/>
              <a:gd name="connsiteY314" fmla="*/ 121763 h 600884"/>
              <a:gd name="connsiteX315" fmla="*/ 121763 h 600884"/>
              <a:gd name="connsiteY315" fmla="*/ 121763 h 600884"/>
              <a:gd name="connsiteX316" fmla="*/ 121763 h 600884"/>
              <a:gd name="connsiteY316" fmla="*/ 121763 h 600884"/>
              <a:gd name="connsiteX317" fmla="*/ 121763 h 600884"/>
              <a:gd name="connsiteY317" fmla="*/ 121763 h 600884"/>
              <a:gd name="connsiteX318" fmla="*/ 121763 h 600884"/>
              <a:gd name="connsiteY318" fmla="*/ 121763 h 600884"/>
              <a:gd name="connsiteX319" fmla="*/ 121763 h 600884"/>
              <a:gd name="connsiteY319" fmla="*/ 121763 h 600884"/>
              <a:gd name="connsiteX320" fmla="*/ 121763 h 600884"/>
              <a:gd name="connsiteY320" fmla="*/ 121763 h 600884"/>
              <a:gd name="connsiteX321" fmla="*/ 121763 h 600884"/>
              <a:gd name="connsiteY321" fmla="*/ 121763 h 600884"/>
              <a:gd name="connsiteX322" fmla="*/ 121763 h 600884"/>
              <a:gd name="connsiteY322" fmla="*/ 121763 h 600884"/>
              <a:gd name="connsiteX323" fmla="*/ 121763 h 600884"/>
              <a:gd name="connsiteY323" fmla="*/ 121763 h 600884"/>
              <a:gd name="connsiteX324" fmla="*/ 121763 h 600884"/>
              <a:gd name="connsiteY324" fmla="*/ 121763 h 600884"/>
              <a:gd name="connsiteX325" fmla="*/ 121763 h 600884"/>
              <a:gd name="connsiteY325" fmla="*/ 121763 h 600884"/>
              <a:gd name="connsiteX326" fmla="*/ 121763 h 600884"/>
              <a:gd name="connsiteY326" fmla="*/ 121763 h 600884"/>
              <a:gd name="connsiteX327" fmla="*/ 121763 h 600884"/>
              <a:gd name="connsiteY327" fmla="*/ 121763 h 600884"/>
              <a:gd name="connsiteX328" fmla="*/ 121763 h 600884"/>
              <a:gd name="connsiteY328" fmla="*/ 121763 h 600884"/>
              <a:gd name="connsiteX329" fmla="*/ 121763 h 600884"/>
              <a:gd name="connsiteY329" fmla="*/ 121763 h 600884"/>
              <a:gd name="connsiteX330" fmla="*/ 121763 h 600884"/>
              <a:gd name="connsiteY330" fmla="*/ 121763 h 600884"/>
              <a:gd name="connsiteX331" fmla="*/ 121763 h 600884"/>
              <a:gd name="connsiteY331" fmla="*/ 121763 h 600884"/>
              <a:gd name="connsiteX332" fmla="*/ 121763 h 600884"/>
              <a:gd name="connsiteY332" fmla="*/ 121763 h 600884"/>
              <a:gd name="connsiteX333" fmla="*/ 121763 h 600884"/>
              <a:gd name="connsiteY333" fmla="*/ 121763 h 600884"/>
              <a:gd name="connsiteX334" fmla="*/ 121763 h 600884"/>
              <a:gd name="connsiteY334" fmla="*/ 121763 h 600884"/>
              <a:gd name="connsiteX335" fmla="*/ 121763 h 600884"/>
              <a:gd name="connsiteY335" fmla="*/ 121763 h 600884"/>
              <a:gd name="connsiteX336" fmla="*/ 121763 h 600884"/>
              <a:gd name="connsiteY336" fmla="*/ 121763 h 600884"/>
              <a:gd name="connsiteX337" fmla="*/ 121763 h 600884"/>
              <a:gd name="connsiteY337" fmla="*/ 121763 h 600884"/>
              <a:gd name="connsiteX338" fmla="*/ 121763 h 600884"/>
              <a:gd name="connsiteY338" fmla="*/ 121763 h 600884"/>
              <a:gd name="connsiteX339" fmla="*/ 121763 h 600884"/>
              <a:gd name="connsiteY339" fmla="*/ 121763 h 600884"/>
              <a:gd name="connsiteX340" fmla="*/ 121763 h 600884"/>
              <a:gd name="connsiteY340" fmla="*/ 121763 h 600884"/>
              <a:gd name="connsiteX341" fmla="*/ 121763 h 600884"/>
              <a:gd name="connsiteY341" fmla="*/ 121763 h 600884"/>
              <a:gd name="connsiteX342" fmla="*/ 121763 h 600884"/>
              <a:gd name="connsiteY342" fmla="*/ 121763 h 600884"/>
              <a:gd name="connsiteX343" fmla="*/ 121763 h 600884"/>
              <a:gd name="connsiteY343" fmla="*/ 121763 h 600884"/>
              <a:gd name="connsiteX344" fmla="*/ 121763 h 600884"/>
              <a:gd name="connsiteY344" fmla="*/ 121763 h 600884"/>
              <a:gd name="connsiteX345" fmla="*/ 121763 h 600884"/>
              <a:gd name="connsiteY345" fmla="*/ 121763 h 600884"/>
              <a:gd name="connsiteX346" fmla="*/ 121763 h 600884"/>
              <a:gd name="connsiteY346" fmla="*/ 121763 h 600884"/>
              <a:gd name="connsiteX347" fmla="*/ 121763 h 600884"/>
              <a:gd name="connsiteY347" fmla="*/ 121763 h 600884"/>
              <a:gd name="connsiteX348" fmla="*/ 121763 h 600884"/>
              <a:gd name="connsiteY348" fmla="*/ 121763 h 600884"/>
              <a:gd name="connsiteX349" fmla="*/ 121763 h 600884"/>
              <a:gd name="connsiteY349" fmla="*/ 121763 h 600884"/>
              <a:gd name="connsiteX350" fmla="*/ 121763 h 600884"/>
              <a:gd name="connsiteY350" fmla="*/ 121763 h 600884"/>
              <a:gd name="connsiteX351" fmla="*/ 121763 h 600884"/>
              <a:gd name="connsiteY351" fmla="*/ 121763 h 600884"/>
              <a:gd name="connsiteX352" fmla="*/ 121763 h 600884"/>
              <a:gd name="connsiteY352" fmla="*/ 121763 h 600884"/>
              <a:gd name="connsiteX353" fmla="*/ 121763 h 600884"/>
              <a:gd name="connsiteY353" fmla="*/ 121763 h 600884"/>
              <a:gd name="connsiteX354" fmla="*/ 121763 h 600884"/>
              <a:gd name="connsiteY354" fmla="*/ 121763 h 600884"/>
              <a:gd name="connsiteX355" fmla="*/ 121763 h 600884"/>
              <a:gd name="connsiteY355" fmla="*/ 121763 h 600884"/>
              <a:gd name="connsiteX356" fmla="*/ 121763 h 600884"/>
              <a:gd name="connsiteY356" fmla="*/ 121763 h 600884"/>
              <a:gd name="connsiteX357" fmla="*/ 121763 h 600884"/>
              <a:gd name="connsiteY357" fmla="*/ 121763 h 600884"/>
              <a:gd name="connsiteX358" fmla="*/ 121763 h 600884"/>
              <a:gd name="connsiteY358" fmla="*/ 121763 h 600884"/>
              <a:gd name="connsiteX359" fmla="*/ 121763 h 600884"/>
              <a:gd name="connsiteY359" fmla="*/ 121763 h 600884"/>
              <a:gd name="connsiteX360" fmla="*/ 121763 h 600884"/>
              <a:gd name="connsiteY360" fmla="*/ 121763 h 600884"/>
              <a:gd name="connsiteX361" fmla="*/ 121763 h 600884"/>
              <a:gd name="connsiteY361" fmla="*/ 121763 h 600884"/>
              <a:gd name="connsiteX362" fmla="*/ 121763 h 600884"/>
              <a:gd name="connsiteY362" fmla="*/ 121763 h 600884"/>
              <a:gd name="connsiteX363" fmla="*/ 121763 h 600884"/>
              <a:gd name="connsiteY363" fmla="*/ 121763 h 600884"/>
              <a:gd name="connsiteX364" fmla="*/ 121763 h 600884"/>
              <a:gd name="connsiteY364" fmla="*/ 121763 h 600884"/>
              <a:gd name="connsiteX365" fmla="*/ 121763 h 600884"/>
              <a:gd name="connsiteY365" fmla="*/ 121763 h 600884"/>
              <a:gd name="connsiteX366" fmla="*/ 121763 h 600884"/>
              <a:gd name="connsiteY366" fmla="*/ 121763 h 600884"/>
              <a:gd name="connsiteX367" fmla="*/ 121763 h 600884"/>
              <a:gd name="connsiteY367" fmla="*/ 121763 h 600884"/>
              <a:gd name="connsiteX368" fmla="*/ 121763 h 600884"/>
              <a:gd name="connsiteY368" fmla="*/ 121763 h 600884"/>
              <a:gd name="connsiteX369" fmla="*/ 121763 h 600884"/>
              <a:gd name="connsiteY369" fmla="*/ 121763 h 600884"/>
              <a:gd name="connsiteX370" fmla="*/ 121763 h 600884"/>
              <a:gd name="connsiteY370" fmla="*/ 121763 h 600884"/>
              <a:gd name="connsiteX371" fmla="*/ 121763 h 600884"/>
              <a:gd name="connsiteY371" fmla="*/ 121763 h 600884"/>
              <a:gd name="connsiteX372" fmla="*/ 121763 h 600884"/>
              <a:gd name="connsiteY372" fmla="*/ 121763 h 600884"/>
              <a:gd name="connsiteX373" fmla="*/ 121763 h 600884"/>
              <a:gd name="connsiteY373" fmla="*/ 121763 h 600884"/>
              <a:gd name="connsiteX374" fmla="*/ 121763 h 600884"/>
              <a:gd name="connsiteY374" fmla="*/ 121763 h 600884"/>
              <a:gd name="connsiteX375" fmla="*/ 121763 h 600884"/>
              <a:gd name="connsiteY375" fmla="*/ 121763 h 600884"/>
              <a:gd name="connsiteX376" fmla="*/ 121763 h 600884"/>
              <a:gd name="connsiteY376" fmla="*/ 121763 h 600884"/>
              <a:gd name="connsiteX377" fmla="*/ 121763 h 600884"/>
              <a:gd name="connsiteY377" fmla="*/ 121763 h 600884"/>
              <a:gd name="connsiteX378" fmla="*/ 121763 h 600884"/>
              <a:gd name="connsiteY378" fmla="*/ 121763 h 600884"/>
              <a:gd name="connsiteX379" fmla="*/ 121763 h 600884"/>
              <a:gd name="connsiteY379" fmla="*/ 121763 h 600884"/>
              <a:gd name="connsiteX380" fmla="*/ 121763 h 600884"/>
              <a:gd name="connsiteY380" fmla="*/ 121763 h 600884"/>
              <a:gd name="connsiteX381" fmla="*/ 121763 h 600884"/>
              <a:gd name="connsiteY381" fmla="*/ 121763 h 600884"/>
              <a:gd name="connsiteX382" fmla="*/ 121763 h 600884"/>
              <a:gd name="connsiteY382" fmla="*/ 121763 h 600884"/>
              <a:gd name="connsiteX383" fmla="*/ 121763 h 600884"/>
              <a:gd name="connsiteY383" fmla="*/ 121763 h 600884"/>
              <a:gd name="connsiteX384" fmla="*/ 121763 h 600884"/>
              <a:gd name="connsiteY384" fmla="*/ 121763 h 600884"/>
              <a:gd name="connsiteX385" fmla="*/ 121763 h 600884"/>
              <a:gd name="connsiteY385" fmla="*/ 121763 h 600884"/>
              <a:gd name="connsiteX386" fmla="*/ 121763 h 600884"/>
              <a:gd name="connsiteY386" fmla="*/ 121763 h 600884"/>
              <a:gd name="connsiteX387" fmla="*/ 121763 h 600884"/>
              <a:gd name="connsiteY387" fmla="*/ 121763 h 600884"/>
              <a:gd name="connsiteX388" fmla="*/ 121763 h 600884"/>
              <a:gd name="connsiteY388" fmla="*/ 121763 h 600884"/>
              <a:gd name="connsiteX389" fmla="*/ 121763 h 600884"/>
              <a:gd name="connsiteY389" fmla="*/ 121763 h 600884"/>
              <a:gd name="connsiteX390" fmla="*/ 121763 h 600884"/>
              <a:gd name="connsiteY390" fmla="*/ 121763 h 600884"/>
              <a:gd name="connsiteX391" fmla="*/ 121763 h 600884"/>
              <a:gd name="connsiteY391" fmla="*/ 121763 h 600884"/>
              <a:gd name="connsiteX392" fmla="*/ 121763 h 600884"/>
              <a:gd name="connsiteY392" fmla="*/ 121763 h 600884"/>
              <a:gd name="connsiteX393" fmla="*/ 121763 h 600884"/>
              <a:gd name="connsiteY393" fmla="*/ 121763 h 600884"/>
              <a:gd name="connsiteX394" fmla="*/ 121763 h 600884"/>
              <a:gd name="connsiteY394" fmla="*/ 121763 h 600884"/>
              <a:gd name="connsiteX395" fmla="*/ 121763 h 600884"/>
              <a:gd name="connsiteY395" fmla="*/ 121763 h 600884"/>
              <a:gd name="connsiteX396" fmla="*/ 121763 h 600884"/>
              <a:gd name="connsiteY396" fmla="*/ 121763 h 600884"/>
              <a:gd name="connsiteX397" fmla="*/ 121763 h 600884"/>
              <a:gd name="connsiteY397" fmla="*/ 121763 h 600884"/>
              <a:gd name="connsiteX398" fmla="*/ 121763 h 600884"/>
              <a:gd name="connsiteY398" fmla="*/ 121763 h 600884"/>
              <a:gd name="connsiteX399" fmla="*/ 121763 h 600884"/>
              <a:gd name="connsiteY399" fmla="*/ 121763 h 600884"/>
              <a:gd name="connsiteX400" fmla="*/ 121763 h 600884"/>
              <a:gd name="connsiteY400" fmla="*/ 121763 h 600884"/>
              <a:gd name="connsiteX401" fmla="*/ 121763 h 600884"/>
              <a:gd name="connsiteY401" fmla="*/ 121763 h 600884"/>
              <a:gd name="connsiteX402" fmla="*/ 121763 h 600884"/>
              <a:gd name="connsiteY402" fmla="*/ 121763 h 600884"/>
              <a:gd name="connsiteX403" fmla="*/ 121763 h 600884"/>
              <a:gd name="connsiteY403" fmla="*/ 121763 h 600884"/>
              <a:gd name="connsiteX404" fmla="*/ 121763 h 600884"/>
              <a:gd name="connsiteY404" fmla="*/ 121763 h 600884"/>
              <a:gd name="connsiteX405" fmla="*/ 121763 h 600884"/>
              <a:gd name="connsiteY405" fmla="*/ 121763 h 600884"/>
              <a:gd name="connsiteX406" fmla="*/ 121763 h 600884"/>
              <a:gd name="connsiteY406" fmla="*/ 121763 h 600884"/>
              <a:gd name="connsiteX407" fmla="*/ 121763 h 600884"/>
              <a:gd name="connsiteY407" fmla="*/ 121763 h 600884"/>
              <a:gd name="connsiteX408" fmla="*/ 121763 h 600884"/>
              <a:gd name="connsiteY408" fmla="*/ 121763 h 600884"/>
              <a:gd name="connsiteX409" fmla="*/ 121763 h 600884"/>
              <a:gd name="connsiteY409" fmla="*/ 121763 h 600884"/>
              <a:gd name="connsiteX410" fmla="*/ 121763 h 600884"/>
              <a:gd name="connsiteY410" fmla="*/ 121763 h 600884"/>
              <a:gd name="connsiteX411" fmla="*/ 121763 h 600884"/>
              <a:gd name="connsiteY411" fmla="*/ 121763 h 600884"/>
              <a:gd name="connsiteX412" fmla="*/ 121763 h 600884"/>
              <a:gd name="connsiteY412" fmla="*/ 121763 h 600884"/>
              <a:gd name="connsiteX413" fmla="*/ 121763 h 600884"/>
              <a:gd name="connsiteY413" fmla="*/ 121763 h 600884"/>
              <a:gd name="connsiteX414" fmla="*/ 121763 h 600884"/>
              <a:gd name="connsiteY414" fmla="*/ 121763 h 600884"/>
              <a:gd name="connsiteX415" fmla="*/ 121763 h 600884"/>
              <a:gd name="connsiteY415" fmla="*/ 121763 h 600884"/>
              <a:gd name="connsiteX416" fmla="*/ 121763 h 600884"/>
              <a:gd name="connsiteY416" fmla="*/ 121763 h 600884"/>
              <a:gd name="connsiteX417" fmla="*/ 121763 h 600884"/>
              <a:gd name="connsiteY417" fmla="*/ 121763 h 600884"/>
              <a:gd name="connsiteX418" fmla="*/ 121763 h 600884"/>
              <a:gd name="connsiteY418" fmla="*/ 121763 h 600884"/>
              <a:gd name="connsiteX419" fmla="*/ 121763 h 600884"/>
              <a:gd name="connsiteY419" fmla="*/ 121763 h 600884"/>
              <a:gd name="connsiteX420" fmla="*/ 121763 h 600884"/>
              <a:gd name="connsiteY420" fmla="*/ 121763 h 600884"/>
              <a:gd name="connsiteX421" fmla="*/ 121763 h 600884"/>
              <a:gd name="connsiteY421" fmla="*/ 121763 h 600884"/>
              <a:gd name="connsiteX422" fmla="*/ 121763 h 600884"/>
              <a:gd name="connsiteY422" fmla="*/ 121763 h 600884"/>
              <a:gd name="connsiteX423" fmla="*/ 121763 h 600884"/>
              <a:gd name="connsiteY423" fmla="*/ 121763 h 600884"/>
              <a:gd name="connsiteX424" fmla="*/ 121763 h 600884"/>
              <a:gd name="connsiteY424" fmla="*/ 121763 h 600884"/>
              <a:gd name="connsiteX425" fmla="*/ 121763 h 600884"/>
              <a:gd name="connsiteY425" fmla="*/ 121763 h 600884"/>
              <a:gd name="connsiteX426" fmla="*/ 121763 h 600884"/>
              <a:gd name="connsiteY426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607614" h="606761">
                <a:moveTo>
                  <a:pt x="577276" y="546085"/>
                </a:moveTo>
                <a:lnTo>
                  <a:pt x="587107" y="556281"/>
                </a:lnTo>
                <a:lnTo>
                  <a:pt x="587107" y="556359"/>
                </a:lnTo>
                <a:lnTo>
                  <a:pt x="577276" y="566555"/>
                </a:lnTo>
                <a:cubicBezTo>
                  <a:pt x="571826" y="566555"/>
                  <a:pt x="567407" y="561973"/>
                  <a:pt x="567407" y="556320"/>
                </a:cubicBezTo>
                <a:cubicBezTo>
                  <a:pt x="567407" y="550667"/>
                  <a:pt x="571826" y="546085"/>
                  <a:pt x="577276" y="546085"/>
                </a:cubicBezTo>
                <a:close/>
                <a:moveTo>
                  <a:pt x="516478" y="546085"/>
                </a:moveTo>
                <a:cubicBezTo>
                  <a:pt x="521928" y="546085"/>
                  <a:pt x="526347" y="550667"/>
                  <a:pt x="526347" y="556320"/>
                </a:cubicBezTo>
                <a:cubicBezTo>
                  <a:pt x="526347" y="561973"/>
                  <a:pt x="521928" y="566555"/>
                  <a:pt x="516478" y="566555"/>
                </a:cubicBezTo>
                <a:cubicBezTo>
                  <a:pt x="511028" y="566555"/>
                  <a:pt x="506609" y="561973"/>
                  <a:pt x="506609" y="556320"/>
                </a:cubicBezTo>
                <a:cubicBezTo>
                  <a:pt x="506609" y="550667"/>
                  <a:pt x="511028" y="546085"/>
                  <a:pt x="516478" y="546085"/>
                </a:cubicBezTo>
                <a:close/>
                <a:moveTo>
                  <a:pt x="455680" y="546085"/>
                </a:moveTo>
                <a:cubicBezTo>
                  <a:pt x="461130" y="546085"/>
                  <a:pt x="465549" y="550667"/>
                  <a:pt x="465549" y="556320"/>
                </a:cubicBezTo>
                <a:cubicBezTo>
                  <a:pt x="465549" y="561973"/>
                  <a:pt x="461130" y="566555"/>
                  <a:pt x="455680" y="566555"/>
                </a:cubicBezTo>
                <a:cubicBezTo>
                  <a:pt x="450230" y="566555"/>
                  <a:pt x="445811" y="561973"/>
                  <a:pt x="445811" y="556320"/>
                </a:cubicBezTo>
                <a:cubicBezTo>
                  <a:pt x="445811" y="550667"/>
                  <a:pt x="450230" y="546085"/>
                  <a:pt x="455680" y="546085"/>
                </a:cubicBezTo>
                <a:close/>
                <a:moveTo>
                  <a:pt x="395004" y="546085"/>
                </a:moveTo>
                <a:cubicBezTo>
                  <a:pt x="400454" y="546085"/>
                  <a:pt x="404873" y="550667"/>
                  <a:pt x="404873" y="556320"/>
                </a:cubicBezTo>
                <a:cubicBezTo>
                  <a:pt x="404873" y="561973"/>
                  <a:pt x="400454" y="566555"/>
                  <a:pt x="395004" y="566555"/>
                </a:cubicBezTo>
                <a:cubicBezTo>
                  <a:pt x="389554" y="566555"/>
                  <a:pt x="385135" y="561973"/>
                  <a:pt x="385135" y="556320"/>
                </a:cubicBezTo>
                <a:cubicBezTo>
                  <a:pt x="385135" y="550667"/>
                  <a:pt x="389554" y="546085"/>
                  <a:pt x="395004" y="546085"/>
                </a:cubicBezTo>
                <a:close/>
                <a:moveTo>
                  <a:pt x="334206" y="546085"/>
                </a:moveTo>
                <a:cubicBezTo>
                  <a:pt x="339656" y="546085"/>
                  <a:pt x="344075" y="550667"/>
                  <a:pt x="344075" y="556320"/>
                </a:cubicBezTo>
                <a:cubicBezTo>
                  <a:pt x="344075" y="561973"/>
                  <a:pt x="339656" y="566555"/>
                  <a:pt x="334206" y="566555"/>
                </a:cubicBezTo>
                <a:cubicBezTo>
                  <a:pt x="328756" y="566555"/>
                  <a:pt x="324337" y="561973"/>
                  <a:pt x="324337" y="556320"/>
                </a:cubicBezTo>
                <a:cubicBezTo>
                  <a:pt x="324337" y="550667"/>
                  <a:pt x="328756" y="546085"/>
                  <a:pt x="334206" y="546085"/>
                </a:cubicBezTo>
                <a:close/>
                <a:moveTo>
                  <a:pt x="273408" y="546085"/>
                </a:moveTo>
                <a:cubicBezTo>
                  <a:pt x="278858" y="546085"/>
                  <a:pt x="283277" y="550667"/>
                  <a:pt x="283277" y="556320"/>
                </a:cubicBezTo>
                <a:cubicBezTo>
                  <a:pt x="283277" y="561973"/>
                  <a:pt x="278858" y="566555"/>
                  <a:pt x="273408" y="566555"/>
                </a:cubicBezTo>
                <a:cubicBezTo>
                  <a:pt x="267958" y="566555"/>
                  <a:pt x="263539" y="561973"/>
                  <a:pt x="263539" y="556320"/>
                </a:cubicBezTo>
                <a:cubicBezTo>
                  <a:pt x="263539" y="550667"/>
                  <a:pt x="267958" y="546085"/>
                  <a:pt x="273408" y="546085"/>
                </a:cubicBezTo>
                <a:close/>
                <a:moveTo>
                  <a:pt x="212671" y="546085"/>
                </a:moveTo>
                <a:cubicBezTo>
                  <a:pt x="218155" y="546085"/>
                  <a:pt x="222601" y="550667"/>
                  <a:pt x="222601" y="556320"/>
                </a:cubicBezTo>
                <a:cubicBezTo>
                  <a:pt x="222601" y="561973"/>
                  <a:pt x="218155" y="566555"/>
                  <a:pt x="212671" y="566555"/>
                </a:cubicBezTo>
                <a:cubicBezTo>
                  <a:pt x="207187" y="566555"/>
                  <a:pt x="202741" y="561973"/>
                  <a:pt x="202741" y="556320"/>
                </a:cubicBezTo>
                <a:cubicBezTo>
                  <a:pt x="202741" y="550667"/>
                  <a:pt x="207187" y="546085"/>
                  <a:pt x="212671" y="546085"/>
                </a:cubicBezTo>
                <a:close/>
                <a:moveTo>
                  <a:pt x="151934" y="546085"/>
                </a:moveTo>
                <a:cubicBezTo>
                  <a:pt x="157384" y="546085"/>
                  <a:pt x="161803" y="550667"/>
                  <a:pt x="161803" y="556320"/>
                </a:cubicBezTo>
                <a:cubicBezTo>
                  <a:pt x="161803" y="561973"/>
                  <a:pt x="157384" y="566555"/>
                  <a:pt x="151934" y="566555"/>
                </a:cubicBezTo>
                <a:cubicBezTo>
                  <a:pt x="146484" y="566555"/>
                  <a:pt x="142065" y="561973"/>
                  <a:pt x="142065" y="556320"/>
                </a:cubicBezTo>
                <a:cubicBezTo>
                  <a:pt x="142065" y="550667"/>
                  <a:pt x="146484" y="546085"/>
                  <a:pt x="151934" y="546085"/>
                </a:cubicBezTo>
                <a:close/>
                <a:moveTo>
                  <a:pt x="91136" y="546085"/>
                </a:moveTo>
                <a:cubicBezTo>
                  <a:pt x="96586" y="546085"/>
                  <a:pt x="101005" y="550667"/>
                  <a:pt x="101005" y="556320"/>
                </a:cubicBezTo>
                <a:cubicBezTo>
                  <a:pt x="101005" y="561973"/>
                  <a:pt x="96586" y="566555"/>
                  <a:pt x="91136" y="566555"/>
                </a:cubicBezTo>
                <a:cubicBezTo>
                  <a:pt x="85686" y="566555"/>
                  <a:pt x="81267" y="561973"/>
                  <a:pt x="81267" y="556320"/>
                </a:cubicBezTo>
                <a:cubicBezTo>
                  <a:pt x="81267" y="550667"/>
                  <a:pt x="85686" y="546085"/>
                  <a:pt x="91136" y="546085"/>
                </a:cubicBezTo>
                <a:close/>
                <a:moveTo>
                  <a:pt x="30338" y="546085"/>
                </a:moveTo>
                <a:cubicBezTo>
                  <a:pt x="35788" y="546085"/>
                  <a:pt x="40207" y="550667"/>
                  <a:pt x="40207" y="556320"/>
                </a:cubicBezTo>
                <a:cubicBezTo>
                  <a:pt x="40207" y="561973"/>
                  <a:pt x="35788" y="566555"/>
                  <a:pt x="30338" y="566555"/>
                </a:cubicBezTo>
                <a:lnTo>
                  <a:pt x="20507" y="556359"/>
                </a:lnTo>
                <a:lnTo>
                  <a:pt x="20507" y="556281"/>
                </a:lnTo>
                <a:close/>
                <a:moveTo>
                  <a:pt x="546816" y="515747"/>
                </a:moveTo>
                <a:cubicBezTo>
                  <a:pt x="552266" y="515747"/>
                  <a:pt x="556685" y="520329"/>
                  <a:pt x="556685" y="525982"/>
                </a:cubicBezTo>
                <a:cubicBezTo>
                  <a:pt x="556685" y="531635"/>
                  <a:pt x="552266" y="536217"/>
                  <a:pt x="546816" y="536217"/>
                </a:cubicBezTo>
                <a:cubicBezTo>
                  <a:pt x="541366" y="536217"/>
                  <a:pt x="536947" y="531635"/>
                  <a:pt x="536947" y="525982"/>
                </a:cubicBezTo>
                <a:cubicBezTo>
                  <a:pt x="536947" y="520329"/>
                  <a:pt x="541366" y="515747"/>
                  <a:pt x="546816" y="515747"/>
                </a:cubicBezTo>
                <a:close/>
                <a:moveTo>
                  <a:pt x="60798" y="515747"/>
                </a:moveTo>
                <a:cubicBezTo>
                  <a:pt x="66248" y="515747"/>
                  <a:pt x="70667" y="520329"/>
                  <a:pt x="70667" y="525982"/>
                </a:cubicBezTo>
                <a:cubicBezTo>
                  <a:pt x="70667" y="531635"/>
                  <a:pt x="66248" y="536217"/>
                  <a:pt x="60798" y="536217"/>
                </a:cubicBezTo>
                <a:cubicBezTo>
                  <a:pt x="55348" y="536217"/>
                  <a:pt x="50929" y="531635"/>
                  <a:pt x="50929" y="525982"/>
                </a:cubicBezTo>
                <a:cubicBezTo>
                  <a:pt x="50929" y="520329"/>
                  <a:pt x="55348" y="515747"/>
                  <a:pt x="60798" y="515747"/>
                </a:cubicBezTo>
                <a:close/>
                <a:moveTo>
                  <a:pt x="577276" y="485409"/>
                </a:moveTo>
                <a:lnTo>
                  <a:pt x="587107" y="495605"/>
                </a:lnTo>
                <a:lnTo>
                  <a:pt x="587107" y="495683"/>
                </a:lnTo>
                <a:lnTo>
                  <a:pt x="577276" y="505879"/>
                </a:lnTo>
                <a:cubicBezTo>
                  <a:pt x="571826" y="505879"/>
                  <a:pt x="567407" y="501297"/>
                  <a:pt x="567407" y="495644"/>
                </a:cubicBezTo>
                <a:cubicBezTo>
                  <a:pt x="567407" y="489991"/>
                  <a:pt x="571826" y="485409"/>
                  <a:pt x="577276" y="485409"/>
                </a:cubicBezTo>
                <a:close/>
                <a:moveTo>
                  <a:pt x="30338" y="485409"/>
                </a:moveTo>
                <a:cubicBezTo>
                  <a:pt x="35788" y="485409"/>
                  <a:pt x="40207" y="489991"/>
                  <a:pt x="40207" y="495644"/>
                </a:cubicBezTo>
                <a:cubicBezTo>
                  <a:pt x="40207" y="501297"/>
                  <a:pt x="35788" y="505879"/>
                  <a:pt x="30338" y="505879"/>
                </a:cubicBezTo>
                <a:lnTo>
                  <a:pt x="20507" y="495683"/>
                </a:lnTo>
                <a:lnTo>
                  <a:pt x="20507" y="495605"/>
                </a:lnTo>
                <a:close/>
                <a:moveTo>
                  <a:pt x="546816" y="455071"/>
                </a:moveTo>
                <a:cubicBezTo>
                  <a:pt x="552266" y="455071"/>
                  <a:pt x="556685" y="459653"/>
                  <a:pt x="556685" y="465306"/>
                </a:cubicBezTo>
                <a:cubicBezTo>
                  <a:pt x="556685" y="470959"/>
                  <a:pt x="552266" y="475541"/>
                  <a:pt x="546816" y="475541"/>
                </a:cubicBezTo>
                <a:cubicBezTo>
                  <a:pt x="541366" y="475541"/>
                  <a:pt x="536947" y="470959"/>
                  <a:pt x="536947" y="465306"/>
                </a:cubicBezTo>
                <a:cubicBezTo>
                  <a:pt x="536947" y="459653"/>
                  <a:pt x="541366" y="455071"/>
                  <a:pt x="546816" y="455071"/>
                </a:cubicBezTo>
                <a:close/>
                <a:moveTo>
                  <a:pt x="60798" y="455071"/>
                </a:moveTo>
                <a:cubicBezTo>
                  <a:pt x="66248" y="455071"/>
                  <a:pt x="70667" y="459653"/>
                  <a:pt x="70667" y="465306"/>
                </a:cubicBezTo>
                <a:cubicBezTo>
                  <a:pt x="70667" y="470959"/>
                  <a:pt x="66248" y="475541"/>
                  <a:pt x="60798" y="475541"/>
                </a:cubicBezTo>
                <a:cubicBezTo>
                  <a:pt x="55348" y="475541"/>
                  <a:pt x="50929" y="470959"/>
                  <a:pt x="50929" y="465306"/>
                </a:cubicBezTo>
                <a:cubicBezTo>
                  <a:pt x="50929" y="459653"/>
                  <a:pt x="55348" y="455071"/>
                  <a:pt x="60798" y="455071"/>
                </a:cubicBezTo>
                <a:close/>
                <a:moveTo>
                  <a:pt x="577276" y="424733"/>
                </a:moveTo>
                <a:lnTo>
                  <a:pt x="587107" y="434929"/>
                </a:lnTo>
                <a:lnTo>
                  <a:pt x="587107" y="435007"/>
                </a:lnTo>
                <a:lnTo>
                  <a:pt x="577276" y="445203"/>
                </a:lnTo>
                <a:cubicBezTo>
                  <a:pt x="571826" y="445203"/>
                  <a:pt x="567407" y="440621"/>
                  <a:pt x="567407" y="434968"/>
                </a:cubicBezTo>
                <a:cubicBezTo>
                  <a:pt x="567407" y="429315"/>
                  <a:pt x="571826" y="424733"/>
                  <a:pt x="577276" y="424733"/>
                </a:cubicBezTo>
                <a:close/>
                <a:moveTo>
                  <a:pt x="30338" y="424733"/>
                </a:moveTo>
                <a:cubicBezTo>
                  <a:pt x="35788" y="424733"/>
                  <a:pt x="40207" y="429315"/>
                  <a:pt x="40207" y="434968"/>
                </a:cubicBezTo>
                <a:cubicBezTo>
                  <a:pt x="40207" y="440621"/>
                  <a:pt x="35788" y="445203"/>
                  <a:pt x="30338" y="445203"/>
                </a:cubicBezTo>
                <a:lnTo>
                  <a:pt x="20507" y="435007"/>
                </a:lnTo>
                <a:lnTo>
                  <a:pt x="20507" y="434929"/>
                </a:lnTo>
                <a:close/>
                <a:moveTo>
                  <a:pt x="546816" y="394395"/>
                </a:moveTo>
                <a:cubicBezTo>
                  <a:pt x="552266" y="394395"/>
                  <a:pt x="556685" y="398977"/>
                  <a:pt x="556685" y="404630"/>
                </a:cubicBezTo>
                <a:cubicBezTo>
                  <a:pt x="556685" y="410283"/>
                  <a:pt x="552266" y="414865"/>
                  <a:pt x="546816" y="414865"/>
                </a:cubicBezTo>
                <a:cubicBezTo>
                  <a:pt x="541366" y="414865"/>
                  <a:pt x="536947" y="410283"/>
                  <a:pt x="536947" y="404630"/>
                </a:cubicBezTo>
                <a:cubicBezTo>
                  <a:pt x="536947" y="398977"/>
                  <a:pt x="541366" y="394395"/>
                  <a:pt x="546816" y="394395"/>
                </a:cubicBezTo>
                <a:close/>
                <a:moveTo>
                  <a:pt x="60798" y="394395"/>
                </a:moveTo>
                <a:cubicBezTo>
                  <a:pt x="66248" y="394395"/>
                  <a:pt x="70667" y="398977"/>
                  <a:pt x="70667" y="404630"/>
                </a:cubicBezTo>
                <a:cubicBezTo>
                  <a:pt x="70667" y="410283"/>
                  <a:pt x="66248" y="414865"/>
                  <a:pt x="60798" y="414865"/>
                </a:cubicBezTo>
                <a:cubicBezTo>
                  <a:pt x="55348" y="414865"/>
                  <a:pt x="50929" y="410283"/>
                  <a:pt x="50929" y="404630"/>
                </a:cubicBezTo>
                <a:cubicBezTo>
                  <a:pt x="50929" y="398977"/>
                  <a:pt x="55348" y="394395"/>
                  <a:pt x="60798" y="394395"/>
                </a:cubicBezTo>
                <a:close/>
                <a:moveTo>
                  <a:pt x="577276" y="364057"/>
                </a:moveTo>
                <a:lnTo>
                  <a:pt x="587107" y="374253"/>
                </a:lnTo>
                <a:lnTo>
                  <a:pt x="587107" y="374331"/>
                </a:lnTo>
                <a:lnTo>
                  <a:pt x="577276" y="384527"/>
                </a:lnTo>
                <a:cubicBezTo>
                  <a:pt x="571826" y="384527"/>
                  <a:pt x="567407" y="379945"/>
                  <a:pt x="567407" y="374292"/>
                </a:cubicBezTo>
                <a:cubicBezTo>
                  <a:pt x="567407" y="368639"/>
                  <a:pt x="571826" y="364057"/>
                  <a:pt x="577276" y="364057"/>
                </a:cubicBezTo>
                <a:close/>
                <a:moveTo>
                  <a:pt x="30338" y="364057"/>
                </a:moveTo>
                <a:cubicBezTo>
                  <a:pt x="35788" y="364057"/>
                  <a:pt x="40207" y="368639"/>
                  <a:pt x="40207" y="374292"/>
                </a:cubicBezTo>
                <a:cubicBezTo>
                  <a:pt x="40207" y="379945"/>
                  <a:pt x="35788" y="384527"/>
                  <a:pt x="30338" y="384527"/>
                </a:cubicBezTo>
                <a:lnTo>
                  <a:pt x="20507" y="374331"/>
                </a:lnTo>
                <a:lnTo>
                  <a:pt x="20507" y="374253"/>
                </a:lnTo>
                <a:close/>
                <a:moveTo>
                  <a:pt x="546816" y="333719"/>
                </a:moveTo>
                <a:cubicBezTo>
                  <a:pt x="552266" y="333719"/>
                  <a:pt x="556685" y="338301"/>
                  <a:pt x="556685" y="343954"/>
                </a:cubicBezTo>
                <a:cubicBezTo>
                  <a:pt x="556685" y="349607"/>
                  <a:pt x="552266" y="354189"/>
                  <a:pt x="546816" y="354189"/>
                </a:cubicBezTo>
                <a:cubicBezTo>
                  <a:pt x="541366" y="354189"/>
                  <a:pt x="536947" y="349607"/>
                  <a:pt x="536947" y="343954"/>
                </a:cubicBezTo>
                <a:cubicBezTo>
                  <a:pt x="536947" y="338301"/>
                  <a:pt x="541366" y="333719"/>
                  <a:pt x="546816" y="333719"/>
                </a:cubicBezTo>
                <a:close/>
                <a:moveTo>
                  <a:pt x="60798" y="333719"/>
                </a:moveTo>
                <a:cubicBezTo>
                  <a:pt x="66248" y="333719"/>
                  <a:pt x="70667" y="338301"/>
                  <a:pt x="70667" y="343954"/>
                </a:cubicBezTo>
                <a:cubicBezTo>
                  <a:pt x="70667" y="349607"/>
                  <a:pt x="66248" y="354189"/>
                  <a:pt x="60798" y="354189"/>
                </a:cubicBezTo>
                <a:cubicBezTo>
                  <a:pt x="55348" y="354189"/>
                  <a:pt x="50929" y="349607"/>
                  <a:pt x="50929" y="343954"/>
                </a:cubicBezTo>
                <a:cubicBezTo>
                  <a:pt x="50929" y="338301"/>
                  <a:pt x="55348" y="333719"/>
                  <a:pt x="60798" y="333719"/>
                </a:cubicBezTo>
                <a:close/>
                <a:moveTo>
                  <a:pt x="577276" y="303381"/>
                </a:moveTo>
                <a:lnTo>
                  <a:pt x="587107" y="313577"/>
                </a:lnTo>
                <a:lnTo>
                  <a:pt x="587107" y="313655"/>
                </a:lnTo>
                <a:lnTo>
                  <a:pt x="577276" y="323851"/>
                </a:lnTo>
                <a:cubicBezTo>
                  <a:pt x="571826" y="323851"/>
                  <a:pt x="567407" y="319269"/>
                  <a:pt x="567407" y="313616"/>
                </a:cubicBezTo>
                <a:cubicBezTo>
                  <a:pt x="567407" y="307963"/>
                  <a:pt x="571826" y="303381"/>
                  <a:pt x="577276" y="303381"/>
                </a:cubicBezTo>
                <a:close/>
                <a:moveTo>
                  <a:pt x="30338" y="303381"/>
                </a:moveTo>
                <a:cubicBezTo>
                  <a:pt x="35788" y="303381"/>
                  <a:pt x="40207" y="307963"/>
                  <a:pt x="40207" y="313616"/>
                </a:cubicBezTo>
                <a:cubicBezTo>
                  <a:pt x="40207" y="319269"/>
                  <a:pt x="35788" y="323851"/>
                  <a:pt x="30338" y="323851"/>
                </a:cubicBezTo>
                <a:lnTo>
                  <a:pt x="20507" y="313655"/>
                </a:lnTo>
                <a:lnTo>
                  <a:pt x="20507" y="313577"/>
                </a:lnTo>
                <a:close/>
                <a:moveTo>
                  <a:pt x="546816" y="273042"/>
                </a:moveTo>
                <a:cubicBezTo>
                  <a:pt x="552266" y="273042"/>
                  <a:pt x="556685" y="277624"/>
                  <a:pt x="556685" y="283277"/>
                </a:cubicBezTo>
                <a:cubicBezTo>
                  <a:pt x="556685" y="288930"/>
                  <a:pt x="552266" y="293512"/>
                  <a:pt x="546816" y="293512"/>
                </a:cubicBezTo>
                <a:cubicBezTo>
                  <a:pt x="541366" y="293512"/>
                  <a:pt x="536947" y="288930"/>
                  <a:pt x="536947" y="283277"/>
                </a:cubicBezTo>
                <a:cubicBezTo>
                  <a:pt x="536947" y="277624"/>
                  <a:pt x="541366" y="273042"/>
                  <a:pt x="546816" y="273042"/>
                </a:cubicBezTo>
                <a:close/>
                <a:moveTo>
                  <a:pt x="60798" y="273042"/>
                </a:moveTo>
                <a:cubicBezTo>
                  <a:pt x="66248" y="273042"/>
                  <a:pt x="70667" y="277624"/>
                  <a:pt x="70667" y="283277"/>
                </a:cubicBezTo>
                <a:cubicBezTo>
                  <a:pt x="70667" y="288930"/>
                  <a:pt x="66248" y="293512"/>
                  <a:pt x="60798" y="293512"/>
                </a:cubicBezTo>
                <a:cubicBezTo>
                  <a:pt x="55348" y="293512"/>
                  <a:pt x="50929" y="288930"/>
                  <a:pt x="50929" y="283277"/>
                </a:cubicBezTo>
                <a:cubicBezTo>
                  <a:pt x="50929" y="277624"/>
                  <a:pt x="55348" y="273042"/>
                  <a:pt x="60798" y="273042"/>
                </a:cubicBezTo>
                <a:close/>
                <a:moveTo>
                  <a:pt x="577276" y="242704"/>
                </a:moveTo>
                <a:lnTo>
                  <a:pt x="587107" y="252900"/>
                </a:lnTo>
                <a:lnTo>
                  <a:pt x="587107" y="252978"/>
                </a:lnTo>
                <a:lnTo>
                  <a:pt x="577276" y="263174"/>
                </a:lnTo>
                <a:cubicBezTo>
                  <a:pt x="571826" y="263174"/>
                  <a:pt x="567407" y="258592"/>
                  <a:pt x="567407" y="252939"/>
                </a:cubicBezTo>
                <a:cubicBezTo>
                  <a:pt x="567407" y="247286"/>
                  <a:pt x="571826" y="242704"/>
                  <a:pt x="577276" y="242704"/>
                </a:cubicBezTo>
                <a:close/>
                <a:moveTo>
                  <a:pt x="30338" y="242704"/>
                </a:moveTo>
                <a:cubicBezTo>
                  <a:pt x="35788" y="242704"/>
                  <a:pt x="40207" y="247286"/>
                  <a:pt x="40207" y="252939"/>
                </a:cubicBezTo>
                <a:cubicBezTo>
                  <a:pt x="40207" y="258592"/>
                  <a:pt x="35788" y="263174"/>
                  <a:pt x="30338" y="263174"/>
                </a:cubicBezTo>
                <a:lnTo>
                  <a:pt x="20507" y="252978"/>
                </a:lnTo>
                <a:lnTo>
                  <a:pt x="20507" y="252900"/>
                </a:lnTo>
                <a:close/>
                <a:moveTo>
                  <a:pt x="546816" y="212366"/>
                </a:moveTo>
                <a:cubicBezTo>
                  <a:pt x="552266" y="212366"/>
                  <a:pt x="556685" y="216948"/>
                  <a:pt x="556685" y="222601"/>
                </a:cubicBezTo>
                <a:cubicBezTo>
                  <a:pt x="556685" y="228254"/>
                  <a:pt x="552266" y="232836"/>
                  <a:pt x="546816" y="232836"/>
                </a:cubicBezTo>
                <a:cubicBezTo>
                  <a:pt x="541366" y="232836"/>
                  <a:pt x="536947" y="228254"/>
                  <a:pt x="536947" y="222601"/>
                </a:cubicBezTo>
                <a:cubicBezTo>
                  <a:pt x="536947" y="216948"/>
                  <a:pt x="541366" y="212366"/>
                  <a:pt x="546816" y="212366"/>
                </a:cubicBezTo>
                <a:close/>
                <a:moveTo>
                  <a:pt x="60798" y="212366"/>
                </a:moveTo>
                <a:cubicBezTo>
                  <a:pt x="66248" y="212366"/>
                  <a:pt x="70667" y="216948"/>
                  <a:pt x="70667" y="222601"/>
                </a:cubicBezTo>
                <a:cubicBezTo>
                  <a:pt x="70667" y="228254"/>
                  <a:pt x="66248" y="232836"/>
                  <a:pt x="60798" y="232836"/>
                </a:cubicBezTo>
                <a:cubicBezTo>
                  <a:pt x="55348" y="232836"/>
                  <a:pt x="50929" y="228254"/>
                  <a:pt x="50929" y="222601"/>
                </a:cubicBezTo>
                <a:cubicBezTo>
                  <a:pt x="50929" y="216948"/>
                  <a:pt x="55348" y="212366"/>
                  <a:pt x="60798" y="212366"/>
                </a:cubicBezTo>
                <a:close/>
                <a:moveTo>
                  <a:pt x="577276" y="182028"/>
                </a:moveTo>
                <a:lnTo>
                  <a:pt x="587107" y="192224"/>
                </a:lnTo>
                <a:lnTo>
                  <a:pt x="587107" y="192302"/>
                </a:lnTo>
                <a:lnTo>
                  <a:pt x="577276" y="202498"/>
                </a:lnTo>
                <a:cubicBezTo>
                  <a:pt x="571826" y="202498"/>
                  <a:pt x="567407" y="197916"/>
                  <a:pt x="567407" y="192263"/>
                </a:cubicBezTo>
                <a:cubicBezTo>
                  <a:pt x="567407" y="186610"/>
                  <a:pt x="571826" y="182028"/>
                  <a:pt x="577276" y="182028"/>
                </a:cubicBezTo>
                <a:close/>
                <a:moveTo>
                  <a:pt x="30338" y="182028"/>
                </a:moveTo>
                <a:cubicBezTo>
                  <a:pt x="35788" y="182028"/>
                  <a:pt x="40207" y="186610"/>
                  <a:pt x="40207" y="192263"/>
                </a:cubicBezTo>
                <a:cubicBezTo>
                  <a:pt x="40207" y="197916"/>
                  <a:pt x="35788" y="202498"/>
                  <a:pt x="30338" y="202498"/>
                </a:cubicBezTo>
                <a:lnTo>
                  <a:pt x="20507" y="192302"/>
                </a:lnTo>
                <a:lnTo>
                  <a:pt x="20507" y="192224"/>
                </a:lnTo>
                <a:close/>
                <a:moveTo>
                  <a:pt x="546816" y="151690"/>
                </a:moveTo>
                <a:cubicBezTo>
                  <a:pt x="552266" y="151690"/>
                  <a:pt x="556685" y="156272"/>
                  <a:pt x="556685" y="161925"/>
                </a:cubicBezTo>
                <a:cubicBezTo>
                  <a:pt x="556685" y="167578"/>
                  <a:pt x="552266" y="172160"/>
                  <a:pt x="546816" y="172160"/>
                </a:cubicBezTo>
                <a:cubicBezTo>
                  <a:pt x="541366" y="172160"/>
                  <a:pt x="536947" y="167578"/>
                  <a:pt x="536947" y="161925"/>
                </a:cubicBezTo>
                <a:cubicBezTo>
                  <a:pt x="536947" y="156272"/>
                  <a:pt x="541366" y="151690"/>
                  <a:pt x="546816" y="151690"/>
                </a:cubicBezTo>
                <a:close/>
                <a:moveTo>
                  <a:pt x="60798" y="151690"/>
                </a:moveTo>
                <a:cubicBezTo>
                  <a:pt x="66248" y="151690"/>
                  <a:pt x="70667" y="156272"/>
                  <a:pt x="70667" y="161925"/>
                </a:cubicBezTo>
                <a:cubicBezTo>
                  <a:pt x="70667" y="167578"/>
                  <a:pt x="66248" y="172160"/>
                  <a:pt x="60798" y="172160"/>
                </a:cubicBezTo>
                <a:cubicBezTo>
                  <a:pt x="55348" y="172160"/>
                  <a:pt x="50929" y="167578"/>
                  <a:pt x="50929" y="161925"/>
                </a:cubicBezTo>
                <a:cubicBezTo>
                  <a:pt x="50929" y="156272"/>
                  <a:pt x="55348" y="151690"/>
                  <a:pt x="60798" y="151690"/>
                </a:cubicBezTo>
                <a:close/>
                <a:moveTo>
                  <a:pt x="577276" y="121352"/>
                </a:moveTo>
                <a:lnTo>
                  <a:pt x="587107" y="131548"/>
                </a:lnTo>
                <a:lnTo>
                  <a:pt x="587107" y="131626"/>
                </a:lnTo>
                <a:lnTo>
                  <a:pt x="577276" y="141822"/>
                </a:lnTo>
                <a:cubicBezTo>
                  <a:pt x="571826" y="141822"/>
                  <a:pt x="567407" y="137240"/>
                  <a:pt x="567407" y="131587"/>
                </a:cubicBezTo>
                <a:cubicBezTo>
                  <a:pt x="567407" y="125934"/>
                  <a:pt x="571826" y="121352"/>
                  <a:pt x="577276" y="121352"/>
                </a:cubicBezTo>
                <a:close/>
                <a:moveTo>
                  <a:pt x="30338" y="121352"/>
                </a:moveTo>
                <a:cubicBezTo>
                  <a:pt x="35788" y="121352"/>
                  <a:pt x="40207" y="125934"/>
                  <a:pt x="40207" y="131587"/>
                </a:cubicBezTo>
                <a:cubicBezTo>
                  <a:pt x="40207" y="137240"/>
                  <a:pt x="35788" y="141822"/>
                  <a:pt x="30338" y="141822"/>
                </a:cubicBezTo>
                <a:lnTo>
                  <a:pt x="20507" y="131626"/>
                </a:lnTo>
                <a:lnTo>
                  <a:pt x="20507" y="131548"/>
                </a:lnTo>
                <a:close/>
                <a:moveTo>
                  <a:pt x="546816" y="91014"/>
                </a:moveTo>
                <a:cubicBezTo>
                  <a:pt x="552266" y="91014"/>
                  <a:pt x="556685" y="95596"/>
                  <a:pt x="556685" y="101249"/>
                </a:cubicBezTo>
                <a:cubicBezTo>
                  <a:pt x="556685" y="106902"/>
                  <a:pt x="552266" y="111484"/>
                  <a:pt x="546816" y="111484"/>
                </a:cubicBezTo>
                <a:cubicBezTo>
                  <a:pt x="541366" y="111484"/>
                  <a:pt x="536947" y="106902"/>
                  <a:pt x="536947" y="101249"/>
                </a:cubicBezTo>
                <a:cubicBezTo>
                  <a:pt x="536947" y="95596"/>
                  <a:pt x="541366" y="91014"/>
                  <a:pt x="546816" y="91014"/>
                </a:cubicBezTo>
                <a:close/>
                <a:moveTo>
                  <a:pt x="60798" y="91014"/>
                </a:moveTo>
                <a:cubicBezTo>
                  <a:pt x="66248" y="91014"/>
                  <a:pt x="70667" y="95596"/>
                  <a:pt x="70667" y="101249"/>
                </a:cubicBezTo>
                <a:cubicBezTo>
                  <a:pt x="70667" y="106902"/>
                  <a:pt x="66248" y="111484"/>
                  <a:pt x="60798" y="111484"/>
                </a:cubicBezTo>
                <a:cubicBezTo>
                  <a:pt x="55348" y="111484"/>
                  <a:pt x="50929" y="106902"/>
                  <a:pt x="50929" y="101249"/>
                </a:cubicBezTo>
                <a:cubicBezTo>
                  <a:pt x="50929" y="95596"/>
                  <a:pt x="55348" y="91014"/>
                  <a:pt x="60798" y="91014"/>
                </a:cubicBezTo>
                <a:close/>
                <a:moveTo>
                  <a:pt x="496009" y="70545"/>
                </a:moveTo>
                <a:lnTo>
                  <a:pt x="536947" y="70545"/>
                </a:lnTo>
                <a:lnTo>
                  <a:pt x="536947" y="100882"/>
                </a:lnTo>
                <a:lnTo>
                  <a:pt x="536947" y="101249"/>
                </a:lnTo>
                <a:lnTo>
                  <a:pt x="536947" y="161556"/>
                </a:lnTo>
                <a:lnTo>
                  <a:pt x="536947" y="161925"/>
                </a:lnTo>
                <a:lnTo>
                  <a:pt x="536947" y="222229"/>
                </a:lnTo>
                <a:lnTo>
                  <a:pt x="536947" y="222601"/>
                </a:lnTo>
                <a:lnTo>
                  <a:pt x="536947" y="282903"/>
                </a:lnTo>
                <a:lnTo>
                  <a:pt x="536947" y="283277"/>
                </a:lnTo>
                <a:lnTo>
                  <a:pt x="536947" y="343577"/>
                </a:lnTo>
                <a:lnTo>
                  <a:pt x="536947" y="343954"/>
                </a:lnTo>
                <a:lnTo>
                  <a:pt x="536947" y="404251"/>
                </a:lnTo>
                <a:lnTo>
                  <a:pt x="536947" y="404630"/>
                </a:lnTo>
                <a:lnTo>
                  <a:pt x="536947" y="464924"/>
                </a:lnTo>
                <a:lnTo>
                  <a:pt x="536947" y="465306"/>
                </a:lnTo>
                <a:lnTo>
                  <a:pt x="536947" y="525598"/>
                </a:lnTo>
                <a:lnTo>
                  <a:pt x="536947" y="525982"/>
                </a:lnTo>
                <a:lnTo>
                  <a:pt x="536947" y="536216"/>
                </a:lnTo>
                <a:lnTo>
                  <a:pt x="496009" y="536216"/>
                </a:lnTo>
                <a:close/>
                <a:moveTo>
                  <a:pt x="404873" y="70545"/>
                </a:moveTo>
                <a:lnTo>
                  <a:pt x="476271" y="70545"/>
                </a:lnTo>
                <a:lnTo>
                  <a:pt x="476271" y="536216"/>
                </a:lnTo>
                <a:lnTo>
                  <a:pt x="404873" y="536216"/>
                </a:lnTo>
                <a:close/>
                <a:moveTo>
                  <a:pt x="313737" y="70545"/>
                </a:moveTo>
                <a:lnTo>
                  <a:pt x="385135" y="70545"/>
                </a:lnTo>
                <a:lnTo>
                  <a:pt x="385135" y="536216"/>
                </a:lnTo>
                <a:lnTo>
                  <a:pt x="313737" y="536216"/>
                </a:lnTo>
                <a:close/>
                <a:moveTo>
                  <a:pt x="222601" y="70545"/>
                </a:moveTo>
                <a:lnTo>
                  <a:pt x="293999" y="70545"/>
                </a:lnTo>
                <a:lnTo>
                  <a:pt x="293999" y="536216"/>
                </a:lnTo>
                <a:lnTo>
                  <a:pt x="222601" y="536216"/>
                </a:lnTo>
                <a:close/>
                <a:moveTo>
                  <a:pt x="131343" y="70545"/>
                </a:moveTo>
                <a:lnTo>
                  <a:pt x="202741" y="70545"/>
                </a:lnTo>
                <a:lnTo>
                  <a:pt x="202741" y="536216"/>
                </a:lnTo>
                <a:lnTo>
                  <a:pt x="131343" y="536216"/>
                </a:lnTo>
                <a:close/>
                <a:moveTo>
                  <a:pt x="70667" y="70545"/>
                </a:moveTo>
                <a:lnTo>
                  <a:pt x="111605" y="70545"/>
                </a:lnTo>
                <a:lnTo>
                  <a:pt x="111605" y="536216"/>
                </a:lnTo>
                <a:lnTo>
                  <a:pt x="70667" y="536216"/>
                </a:lnTo>
                <a:lnTo>
                  <a:pt x="70667" y="525982"/>
                </a:lnTo>
                <a:lnTo>
                  <a:pt x="70667" y="525598"/>
                </a:lnTo>
                <a:lnTo>
                  <a:pt x="70667" y="465306"/>
                </a:lnTo>
                <a:lnTo>
                  <a:pt x="70667" y="464924"/>
                </a:lnTo>
                <a:lnTo>
                  <a:pt x="70667" y="404630"/>
                </a:lnTo>
                <a:lnTo>
                  <a:pt x="70667" y="404251"/>
                </a:lnTo>
                <a:lnTo>
                  <a:pt x="70667" y="343954"/>
                </a:lnTo>
                <a:lnTo>
                  <a:pt x="70667" y="343577"/>
                </a:lnTo>
                <a:lnTo>
                  <a:pt x="70667" y="283277"/>
                </a:lnTo>
                <a:lnTo>
                  <a:pt x="70667" y="282903"/>
                </a:lnTo>
                <a:lnTo>
                  <a:pt x="70667" y="222601"/>
                </a:lnTo>
                <a:lnTo>
                  <a:pt x="70667" y="222229"/>
                </a:lnTo>
                <a:lnTo>
                  <a:pt x="70667" y="161925"/>
                </a:lnTo>
                <a:lnTo>
                  <a:pt x="70667" y="161556"/>
                </a:lnTo>
                <a:lnTo>
                  <a:pt x="70667" y="101249"/>
                </a:lnTo>
                <a:lnTo>
                  <a:pt x="70667" y="100882"/>
                </a:lnTo>
                <a:close/>
                <a:moveTo>
                  <a:pt x="577276" y="60676"/>
                </a:moveTo>
                <a:lnTo>
                  <a:pt x="587107" y="70872"/>
                </a:lnTo>
                <a:lnTo>
                  <a:pt x="587107" y="70950"/>
                </a:lnTo>
                <a:lnTo>
                  <a:pt x="577276" y="81146"/>
                </a:lnTo>
                <a:cubicBezTo>
                  <a:pt x="571826" y="81146"/>
                  <a:pt x="567407" y="76564"/>
                  <a:pt x="567407" y="70911"/>
                </a:cubicBezTo>
                <a:cubicBezTo>
                  <a:pt x="567407" y="65258"/>
                  <a:pt x="571826" y="60676"/>
                  <a:pt x="577276" y="60676"/>
                </a:cubicBezTo>
                <a:close/>
                <a:moveTo>
                  <a:pt x="30338" y="60676"/>
                </a:moveTo>
                <a:cubicBezTo>
                  <a:pt x="35788" y="60676"/>
                  <a:pt x="40207" y="65258"/>
                  <a:pt x="40207" y="70911"/>
                </a:cubicBezTo>
                <a:cubicBezTo>
                  <a:pt x="40207" y="76564"/>
                  <a:pt x="35788" y="81146"/>
                  <a:pt x="30338" y="81146"/>
                </a:cubicBezTo>
                <a:lnTo>
                  <a:pt x="20507" y="70950"/>
                </a:lnTo>
                <a:lnTo>
                  <a:pt x="20507" y="70872"/>
                </a:lnTo>
                <a:close/>
                <a:moveTo>
                  <a:pt x="546816" y="30338"/>
                </a:moveTo>
                <a:cubicBezTo>
                  <a:pt x="552266" y="30338"/>
                  <a:pt x="556685" y="34920"/>
                  <a:pt x="556685" y="40573"/>
                </a:cubicBezTo>
                <a:cubicBezTo>
                  <a:pt x="556685" y="46226"/>
                  <a:pt x="552266" y="50808"/>
                  <a:pt x="546816" y="50808"/>
                </a:cubicBezTo>
                <a:cubicBezTo>
                  <a:pt x="541366" y="50808"/>
                  <a:pt x="536947" y="46226"/>
                  <a:pt x="536947" y="40573"/>
                </a:cubicBezTo>
                <a:cubicBezTo>
                  <a:pt x="536947" y="34920"/>
                  <a:pt x="541366" y="30338"/>
                  <a:pt x="546816" y="30338"/>
                </a:cubicBezTo>
                <a:close/>
                <a:moveTo>
                  <a:pt x="486140" y="30338"/>
                </a:moveTo>
                <a:cubicBezTo>
                  <a:pt x="491590" y="30338"/>
                  <a:pt x="496009" y="34920"/>
                  <a:pt x="496009" y="40573"/>
                </a:cubicBezTo>
                <a:cubicBezTo>
                  <a:pt x="496009" y="46226"/>
                  <a:pt x="491590" y="50808"/>
                  <a:pt x="486140" y="50808"/>
                </a:cubicBezTo>
                <a:cubicBezTo>
                  <a:pt x="480690" y="50808"/>
                  <a:pt x="476271" y="46226"/>
                  <a:pt x="476271" y="40573"/>
                </a:cubicBezTo>
                <a:cubicBezTo>
                  <a:pt x="476271" y="34920"/>
                  <a:pt x="480690" y="30338"/>
                  <a:pt x="486140" y="30338"/>
                </a:cubicBezTo>
                <a:close/>
                <a:moveTo>
                  <a:pt x="425342" y="30338"/>
                </a:moveTo>
                <a:cubicBezTo>
                  <a:pt x="430792" y="30338"/>
                  <a:pt x="435211" y="34920"/>
                  <a:pt x="435211" y="40573"/>
                </a:cubicBezTo>
                <a:cubicBezTo>
                  <a:pt x="435211" y="46226"/>
                  <a:pt x="430792" y="50808"/>
                  <a:pt x="425342" y="50808"/>
                </a:cubicBezTo>
                <a:cubicBezTo>
                  <a:pt x="419892" y="50808"/>
                  <a:pt x="415473" y="46226"/>
                  <a:pt x="415473" y="40573"/>
                </a:cubicBezTo>
                <a:cubicBezTo>
                  <a:pt x="415473" y="34920"/>
                  <a:pt x="419892" y="30338"/>
                  <a:pt x="425342" y="30338"/>
                </a:cubicBezTo>
                <a:close/>
                <a:moveTo>
                  <a:pt x="364544" y="30338"/>
                </a:moveTo>
                <a:cubicBezTo>
                  <a:pt x="369994" y="30338"/>
                  <a:pt x="374413" y="34920"/>
                  <a:pt x="374413" y="40573"/>
                </a:cubicBezTo>
                <a:cubicBezTo>
                  <a:pt x="374413" y="46226"/>
                  <a:pt x="369994" y="50808"/>
                  <a:pt x="364544" y="50808"/>
                </a:cubicBezTo>
                <a:cubicBezTo>
                  <a:pt x="359094" y="50808"/>
                  <a:pt x="354675" y="46226"/>
                  <a:pt x="354675" y="40573"/>
                </a:cubicBezTo>
                <a:cubicBezTo>
                  <a:pt x="354675" y="34920"/>
                  <a:pt x="359094" y="30338"/>
                  <a:pt x="364544" y="30338"/>
                </a:cubicBezTo>
                <a:close/>
                <a:moveTo>
                  <a:pt x="303868" y="30338"/>
                </a:moveTo>
                <a:cubicBezTo>
                  <a:pt x="309318" y="30338"/>
                  <a:pt x="313737" y="34920"/>
                  <a:pt x="313737" y="40573"/>
                </a:cubicBezTo>
                <a:cubicBezTo>
                  <a:pt x="313737" y="46226"/>
                  <a:pt x="309318" y="50808"/>
                  <a:pt x="303868" y="50808"/>
                </a:cubicBezTo>
                <a:cubicBezTo>
                  <a:pt x="298418" y="50808"/>
                  <a:pt x="293999" y="46226"/>
                  <a:pt x="293999" y="40573"/>
                </a:cubicBezTo>
                <a:cubicBezTo>
                  <a:pt x="293999" y="34920"/>
                  <a:pt x="298418" y="30338"/>
                  <a:pt x="303868" y="30338"/>
                </a:cubicBezTo>
                <a:close/>
                <a:moveTo>
                  <a:pt x="243070" y="30338"/>
                </a:moveTo>
                <a:cubicBezTo>
                  <a:pt x="248520" y="30338"/>
                  <a:pt x="252939" y="34920"/>
                  <a:pt x="252939" y="40573"/>
                </a:cubicBezTo>
                <a:cubicBezTo>
                  <a:pt x="252939" y="46226"/>
                  <a:pt x="248520" y="50808"/>
                  <a:pt x="243070" y="50808"/>
                </a:cubicBezTo>
                <a:cubicBezTo>
                  <a:pt x="237620" y="50808"/>
                  <a:pt x="233201" y="46226"/>
                  <a:pt x="233201" y="40573"/>
                </a:cubicBezTo>
                <a:cubicBezTo>
                  <a:pt x="233201" y="34920"/>
                  <a:pt x="237620" y="30338"/>
                  <a:pt x="243070" y="30338"/>
                </a:cubicBezTo>
                <a:close/>
                <a:moveTo>
                  <a:pt x="182272" y="30338"/>
                </a:moveTo>
                <a:cubicBezTo>
                  <a:pt x="187722" y="30338"/>
                  <a:pt x="192141" y="34920"/>
                  <a:pt x="192141" y="40573"/>
                </a:cubicBezTo>
                <a:cubicBezTo>
                  <a:pt x="192141" y="46226"/>
                  <a:pt x="187722" y="50808"/>
                  <a:pt x="182272" y="50808"/>
                </a:cubicBezTo>
                <a:cubicBezTo>
                  <a:pt x="176822" y="50808"/>
                  <a:pt x="172403" y="46226"/>
                  <a:pt x="172403" y="40573"/>
                </a:cubicBezTo>
                <a:cubicBezTo>
                  <a:pt x="172403" y="34920"/>
                  <a:pt x="176822" y="30338"/>
                  <a:pt x="182272" y="30338"/>
                </a:cubicBezTo>
                <a:close/>
                <a:moveTo>
                  <a:pt x="121474" y="30338"/>
                </a:moveTo>
                <a:cubicBezTo>
                  <a:pt x="126924" y="30338"/>
                  <a:pt x="131343" y="34920"/>
                  <a:pt x="131343" y="40573"/>
                </a:cubicBezTo>
                <a:cubicBezTo>
                  <a:pt x="131343" y="46226"/>
                  <a:pt x="126924" y="50808"/>
                  <a:pt x="121474" y="50808"/>
                </a:cubicBezTo>
                <a:cubicBezTo>
                  <a:pt x="116024" y="50808"/>
                  <a:pt x="111605" y="46226"/>
                  <a:pt x="111605" y="40573"/>
                </a:cubicBezTo>
                <a:cubicBezTo>
                  <a:pt x="111605" y="34920"/>
                  <a:pt x="116024" y="30338"/>
                  <a:pt x="121474" y="30338"/>
                </a:cubicBezTo>
                <a:close/>
                <a:moveTo>
                  <a:pt x="60798" y="30338"/>
                </a:moveTo>
                <a:cubicBezTo>
                  <a:pt x="66248" y="30338"/>
                  <a:pt x="70667" y="34920"/>
                  <a:pt x="70667" y="40573"/>
                </a:cubicBezTo>
                <a:cubicBezTo>
                  <a:pt x="70667" y="46226"/>
                  <a:pt x="66248" y="50808"/>
                  <a:pt x="60798" y="50808"/>
                </a:cubicBezTo>
                <a:cubicBezTo>
                  <a:pt x="55348" y="50808"/>
                  <a:pt x="50929" y="46226"/>
                  <a:pt x="50929" y="40573"/>
                </a:cubicBezTo>
                <a:cubicBezTo>
                  <a:pt x="50929" y="34920"/>
                  <a:pt x="55348" y="30338"/>
                  <a:pt x="60798" y="30338"/>
                </a:cubicBezTo>
                <a:close/>
                <a:moveTo>
                  <a:pt x="20507" y="20478"/>
                </a:moveTo>
                <a:lnTo>
                  <a:pt x="20507" y="70536"/>
                </a:lnTo>
                <a:lnTo>
                  <a:pt x="20507" y="70872"/>
                </a:lnTo>
                <a:lnTo>
                  <a:pt x="20469" y="70911"/>
                </a:lnTo>
                <a:lnTo>
                  <a:pt x="20507" y="70950"/>
                </a:lnTo>
                <a:lnTo>
                  <a:pt x="20507" y="131212"/>
                </a:lnTo>
                <a:lnTo>
                  <a:pt x="20507" y="131548"/>
                </a:lnTo>
                <a:lnTo>
                  <a:pt x="20469" y="131587"/>
                </a:lnTo>
                <a:lnTo>
                  <a:pt x="20507" y="131626"/>
                </a:lnTo>
                <a:lnTo>
                  <a:pt x="20507" y="191888"/>
                </a:lnTo>
                <a:lnTo>
                  <a:pt x="20507" y="192224"/>
                </a:lnTo>
                <a:lnTo>
                  <a:pt x="20469" y="192263"/>
                </a:lnTo>
                <a:lnTo>
                  <a:pt x="20507" y="192302"/>
                </a:lnTo>
                <a:lnTo>
                  <a:pt x="20507" y="252564"/>
                </a:lnTo>
                <a:lnTo>
                  <a:pt x="20507" y="252900"/>
                </a:lnTo>
                <a:lnTo>
                  <a:pt x="20469" y="252939"/>
                </a:lnTo>
                <a:lnTo>
                  <a:pt x="20507" y="252978"/>
                </a:lnTo>
                <a:lnTo>
                  <a:pt x="20507" y="313240"/>
                </a:lnTo>
                <a:lnTo>
                  <a:pt x="20507" y="313577"/>
                </a:lnTo>
                <a:lnTo>
                  <a:pt x="20469" y="313616"/>
                </a:lnTo>
                <a:lnTo>
                  <a:pt x="20507" y="313655"/>
                </a:lnTo>
                <a:lnTo>
                  <a:pt x="20507" y="373916"/>
                </a:lnTo>
                <a:lnTo>
                  <a:pt x="20507" y="374253"/>
                </a:lnTo>
                <a:lnTo>
                  <a:pt x="20469" y="374292"/>
                </a:lnTo>
                <a:lnTo>
                  <a:pt x="20507" y="374331"/>
                </a:lnTo>
                <a:lnTo>
                  <a:pt x="20507" y="434593"/>
                </a:lnTo>
                <a:lnTo>
                  <a:pt x="20507" y="434929"/>
                </a:lnTo>
                <a:lnTo>
                  <a:pt x="20469" y="434968"/>
                </a:lnTo>
                <a:lnTo>
                  <a:pt x="20507" y="435007"/>
                </a:lnTo>
                <a:lnTo>
                  <a:pt x="20507" y="495269"/>
                </a:lnTo>
                <a:lnTo>
                  <a:pt x="20507" y="495605"/>
                </a:lnTo>
                <a:lnTo>
                  <a:pt x="20469" y="495644"/>
                </a:lnTo>
                <a:lnTo>
                  <a:pt x="20507" y="495683"/>
                </a:lnTo>
                <a:lnTo>
                  <a:pt x="20507" y="555945"/>
                </a:lnTo>
                <a:lnTo>
                  <a:pt x="20507" y="556281"/>
                </a:lnTo>
                <a:lnTo>
                  <a:pt x="20469" y="556320"/>
                </a:lnTo>
                <a:lnTo>
                  <a:pt x="20507" y="556359"/>
                </a:lnTo>
                <a:lnTo>
                  <a:pt x="20507" y="586283"/>
                </a:lnTo>
                <a:lnTo>
                  <a:pt x="50887" y="586283"/>
                </a:lnTo>
                <a:cubicBezTo>
                  <a:pt x="50887" y="580974"/>
                  <a:pt x="55445" y="576423"/>
                  <a:pt x="60761" y="576423"/>
                </a:cubicBezTo>
                <a:cubicBezTo>
                  <a:pt x="66078" y="576423"/>
                  <a:pt x="70635" y="580974"/>
                  <a:pt x="70635" y="586283"/>
                </a:cubicBezTo>
                <a:lnTo>
                  <a:pt x="111649" y="586283"/>
                </a:lnTo>
                <a:cubicBezTo>
                  <a:pt x="111649" y="580974"/>
                  <a:pt x="116206" y="576423"/>
                  <a:pt x="121523" y="576423"/>
                </a:cubicBezTo>
                <a:cubicBezTo>
                  <a:pt x="126839" y="576423"/>
                  <a:pt x="131396" y="580974"/>
                  <a:pt x="131396" y="586283"/>
                </a:cubicBezTo>
                <a:lnTo>
                  <a:pt x="172410" y="586283"/>
                </a:lnTo>
                <a:cubicBezTo>
                  <a:pt x="172410" y="580974"/>
                  <a:pt x="176967" y="576423"/>
                  <a:pt x="182284" y="576423"/>
                </a:cubicBezTo>
                <a:cubicBezTo>
                  <a:pt x="187601" y="576423"/>
                  <a:pt x="192158" y="580974"/>
                  <a:pt x="192158" y="586283"/>
                </a:cubicBezTo>
                <a:lnTo>
                  <a:pt x="233172" y="586283"/>
                </a:lnTo>
                <a:cubicBezTo>
                  <a:pt x="233172" y="580974"/>
                  <a:pt x="237729" y="576423"/>
                  <a:pt x="243045" y="576423"/>
                </a:cubicBezTo>
                <a:cubicBezTo>
                  <a:pt x="248362" y="576423"/>
                  <a:pt x="252919" y="580974"/>
                  <a:pt x="252919" y="586283"/>
                </a:cubicBezTo>
                <a:lnTo>
                  <a:pt x="293933" y="586283"/>
                </a:lnTo>
                <a:cubicBezTo>
                  <a:pt x="293933" y="580974"/>
                  <a:pt x="298490" y="576423"/>
                  <a:pt x="303807" y="576423"/>
                </a:cubicBezTo>
                <a:cubicBezTo>
                  <a:pt x="309123" y="576423"/>
                  <a:pt x="313680" y="580974"/>
                  <a:pt x="313680" y="586283"/>
                </a:cubicBezTo>
                <a:lnTo>
                  <a:pt x="354694" y="586283"/>
                </a:lnTo>
                <a:cubicBezTo>
                  <a:pt x="354694" y="580974"/>
                  <a:pt x="359252" y="576423"/>
                  <a:pt x="364568" y="576423"/>
                </a:cubicBezTo>
                <a:cubicBezTo>
                  <a:pt x="369885" y="576423"/>
                  <a:pt x="374442" y="580974"/>
                  <a:pt x="374442" y="586283"/>
                </a:cubicBezTo>
                <a:lnTo>
                  <a:pt x="415456" y="586283"/>
                </a:lnTo>
                <a:cubicBezTo>
                  <a:pt x="415456" y="580974"/>
                  <a:pt x="420013" y="576423"/>
                  <a:pt x="425330" y="576423"/>
                </a:cubicBezTo>
                <a:cubicBezTo>
                  <a:pt x="430646" y="576423"/>
                  <a:pt x="435203" y="580974"/>
                  <a:pt x="435203" y="586283"/>
                </a:cubicBezTo>
                <a:lnTo>
                  <a:pt x="476217" y="586283"/>
                </a:lnTo>
                <a:cubicBezTo>
                  <a:pt x="476217" y="580974"/>
                  <a:pt x="480774" y="576423"/>
                  <a:pt x="486091" y="576423"/>
                </a:cubicBezTo>
                <a:cubicBezTo>
                  <a:pt x="491408" y="576423"/>
                  <a:pt x="495965" y="580974"/>
                  <a:pt x="495965" y="586283"/>
                </a:cubicBezTo>
                <a:lnTo>
                  <a:pt x="536979" y="586283"/>
                </a:lnTo>
                <a:cubicBezTo>
                  <a:pt x="536979" y="580974"/>
                  <a:pt x="541536" y="576423"/>
                  <a:pt x="546853" y="576423"/>
                </a:cubicBezTo>
                <a:cubicBezTo>
                  <a:pt x="552169" y="576423"/>
                  <a:pt x="556727" y="580974"/>
                  <a:pt x="556727" y="586283"/>
                </a:cubicBezTo>
                <a:lnTo>
                  <a:pt x="587107" y="586283"/>
                </a:lnTo>
                <a:lnTo>
                  <a:pt x="587107" y="556359"/>
                </a:lnTo>
                <a:lnTo>
                  <a:pt x="587145" y="556320"/>
                </a:lnTo>
                <a:lnTo>
                  <a:pt x="587107" y="556281"/>
                </a:lnTo>
                <a:lnTo>
                  <a:pt x="587107" y="555945"/>
                </a:lnTo>
                <a:lnTo>
                  <a:pt x="587107" y="495683"/>
                </a:lnTo>
                <a:lnTo>
                  <a:pt x="587145" y="495644"/>
                </a:lnTo>
                <a:lnTo>
                  <a:pt x="587107" y="495605"/>
                </a:lnTo>
                <a:lnTo>
                  <a:pt x="587107" y="495269"/>
                </a:lnTo>
                <a:lnTo>
                  <a:pt x="587107" y="435007"/>
                </a:lnTo>
                <a:lnTo>
                  <a:pt x="587145" y="434968"/>
                </a:lnTo>
                <a:lnTo>
                  <a:pt x="587107" y="434929"/>
                </a:lnTo>
                <a:lnTo>
                  <a:pt x="587107" y="434593"/>
                </a:lnTo>
                <a:lnTo>
                  <a:pt x="587107" y="374331"/>
                </a:lnTo>
                <a:lnTo>
                  <a:pt x="587145" y="374292"/>
                </a:lnTo>
                <a:lnTo>
                  <a:pt x="587107" y="374253"/>
                </a:lnTo>
                <a:lnTo>
                  <a:pt x="587107" y="373916"/>
                </a:lnTo>
                <a:lnTo>
                  <a:pt x="587107" y="313655"/>
                </a:lnTo>
                <a:lnTo>
                  <a:pt x="587145" y="313616"/>
                </a:lnTo>
                <a:lnTo>
                  <a:pt x="587107" y="313577"/>
                </a:lnTo>
                <a:lnTo>
                  <a:pt x="587107" y="313240"/>
                </a:lnTo>
                <a:lnTo>
                  <a:pt x="587107" y="252978"/>
                </a:lnTo>
                <a:lnTo>
                  <a:pt x="587145" y="252939"/>
                </a:lnTo>
                <a:lnTo>
                  <a:pt x="587107" y="252900"/>
                </a:lnTo>
                <a:lnTo>
                  <a:pt x="587107" y="252564"/>
                </a:lnTo>
                <a:lnTo>
                  <a:pt x="587107" y="192302"/>
                </a:lnTo>
                <a:lnTo>
                  <a:pt x="587145" y="192263"/>
                </a:lnTo>
                <a:lnTo>
                  <a:pt x="587107" y="192224"/>
                </a:lnTo>
                <a:lnTo>
                  <a:pt x="587107" y="191888"/>
                </a:lnTo>
                <a:lnTo>
                  <a:pt x="587107" y="131626"/>
                </a:lnTo>
                <a:lnTo>
                  <a:pt x="587145" y="131587"/>
                </a:lnTo>
                <a:lnTo>
                  <a:pt x="587107" y="131548"/>
                </a:lnTo>
                <a:lnTo>
                  <a:pt x="587107" y="131212"/>
                </a:lnTo>
                <a:lnTo>
                  <a:pt x="587107" y="70950"/>
                </a:lnTo>
                <a:lnTo>
                  <a:pt x="587145" y="70911"/>
                </a:lnTo>
                <a:lnTo>
                  <a:pt x="587107" y="70872"/>
                </a:lnTo>
                <a:lnTo>
                  <a:pt x="587107" y="70536"/>
                </a:lnTo>
                <a:lnTo>
                  <a:pt x="587107" y="20478"/>
                </a:lnTo>
                <a:close/>
                <a:moveTo>
                  <a:pt x="0" y="0"/>
                </a:moveTo>
                <a:lnTo>
                  <a:pt x="607614" y="0"/>
                </a:lnTo>
                <a:lnTo>
                  <a:pt x="607614" y="606761"/>
                </a:lnTo>
                <a:lnTo>
                  <a:pt x="0" y="606761"/>
                </a:lnTo>
                <a:close/>
              </a:path>
            </a:pathLst>
          </a:custGeom>
          <a:solidFill>
            <a:srgbClr val="FA51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任意多边形: 形状 59"/>
          <p:cNvSpPr/>
          <p:nvPr/>
        </p:nvSpPr>
        <p:spPr>
          <a:xfrm>
            <a:off x="2603875" y="3717697"/>
            <a:ext cx="576080" cy="360814"/>
          </a:xfrm>
          <a:custGeom>
            <a:avLst/>
            <a:gdLst>
              <a:gd name="T0" fmla="*/ 8749 w 8749"/>
              <a:gd name="T1" fmla="*/ 4631 h 9260"/>
              <a:gd name="T2" fmla="*/ 8529 w 8749"/>
              <a:gd name="T3" fmla="*/ 5173 h 9260"/>
              <a:gd name="T4" fmla="*/ 4660 w 8749"/>
              <a:gd name="T5" fmla="*/ 9040 h 9260"/>
              <a:gd name="T6" fmla="*/ 4119 w 8749"/>
              <a:gd name="T7" fmla="*/ 9260 h 9260"/>
              <a:gd name="T8" fmla="*/ 3584 w 8749"/>
              <a:gd name="T9" fmla="*/ 9040 h 9260"/>
              <a:gd name="T10" fmla="*/ 3138 w 8749"/>
              <a:gd name="T11" fmla="*/ 8595 h 9260"/>
              <a:gd name="T12" fmla="*/ 2911 w 8749"/>
              <a:gd name="T13" fmla="*/ 8054 h 9260"/>
              <a:gd name="T14" fmla="*/ 3138 w 8749"/>
              <a:gd name="T15" fmla="*/ 7513 h 9260"/>
              <a:gd name="T16" fmla="*/ 4879 w 8749"/>
              <a:gd name="T17" fmla="*/ 5771 h 9260"/>
              <a:gd name="T18" fmla="*/ 696 w 8749"/>
              <a:gd name="T19" fmla="*/ 5771 h 9260"/>
              <a:gd name="T20" fmla="*/ 194 w 8749"/>
              <a:gd name="T21" fmla="*/ 5549 h 9260"/>
              <a:gd name="T22" fmla="*/ 0 w 8749"/>
              <a:gd name="T23" fmla="*/ 5011 h 9260"/>
              <a:gd name="T24" fmla="*/ 0 w 8749"/>
              <a:gd name="T25" fmla="*/ 4250 h 9260"/>
              <a:gd name="T26" fmla="*/ 194 w 8749"/>
              <a:gd name="T27" fmla="*/ 3713 h 9260"/>
              <a:gd name="T28" fmla="*/ 696 w 8749"/>
              <a:gd name="T29" fmla="*/ 3490 h 9260"/>
              <a:gd name="T30" fmla="*/ 4880 w 8749"/>
              <a:gd name="T31" fmla="*/ 3490 h 9260"/>
              <a:gd name="T32" fmla="*/ 3139 w 8749"/>
              <a:gd name="T33" fmla="*/ 1743 h 9260"/>
              <a:gd name="T34" fmla="*/ 2913 w 8749"/>
              <a:gd name="T35" fmla="*/ 1208 h 9260"/>
              <a:gd name="T36" fmla="*/ 3139 w 8749"/>
              <a:gd name="T37" fmla="*/ 672 h 9260"/>
              <a:gd name="T38" fmla="*/ 3585 w 8749"/>
              <a:gd name="T39" fmla="*/ 226 h 9260"/>
              <a:gd name="T40" fmla="*/ 4120 w 8749"/>
              <a:gd name="T41" fmla="*/ 0 h 9260"/>
              <a:gd name="T42" fmla="*/ 4661 w 8749"/>
              <a:gd name="T43" fmla="*/ 226 h 9260"/>
              <a:gd name="T44" fmla="*/ 8530 w 8749"/>
              <a:gd name="T45" fmla="*/ 4095 h 9260"/>
              <a:gd name="T46" fmla="*/ 8749 w 8749"/>
              <a:gd name="T47" fmla="*/ 4631 h 9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49" h="9260">
                <a:moveTo>
                  <a:pt x="8749" y="4631"/>
                </a:moveTo>
                <a:cubicBezTo>
                  <a:pt x="8749" y="4845"/>
                  <a:pt x="8675" y="5025"/>
                  <a:pt x="8529" y="5173"/>
                </a:cubicBezTo>
                <a:lnTo>
                  <a:pt x="4660" y="9040"/>
                </a:lnTo>
                <a:cubicBezTo>
                  <a:pt x="4505" y="9186"/>
                  <a:pt x="4325" y="9260"/>
                  <a:pt x="4119" y="9260"/>
                </a:cubicBezTo>
                <a:cubicBezTo>
                  <a:pt x="3916" y="9260"/>
                  <a:pt x="3739" y="9186"/>
                  <a:pt x="3584" y="9040"/>
                </a:cubicBezTo>
                <a:lnTo>
                  <a:pt x="3138" y="8595"/>
                </a:lnTo>
                <a:cubicBezTo>
                  <a:pt x="2986" y="8445"/>
                  <a:pt x="2911" y="8264"/>
                  <a:pt x="2911" y="8054"/>
                </a:cubicBezTo>
                <a:cubicBezTo>
                  <a:pt x="2911" y="7844"/>
                  <a:pt x="2986" y="7664"/>
                  <a:pt x="3138" y="7513"/>
                </a:cubicBezTo>
                <a:lnTo>
                  <a:pt x="4879" y="5771"/>
                </a:lnTo>
                <a:lnTo>
                  <a:pt x="696" y="5771"/>
                </a:lnTo>
                <a:cubicBezTo>
                  <a:pt x="490" y="5771"/>
                  <a:pt x="323" y="5698"/>
                  <a:pt x="194" y="5549"/>
                </a:cubicBezTo>
                <a:cubicBezTo>
                  <a:pt x="65" y="5400"/>
                  <a:pt x="0" y="5221"/>
                  <a:pt x="0" y="5011"/>
                </a:cubicBezTo>
                <a:lnTo>
                  <a:pt x="0" y="4250"/>
                </a:lnTo>
                <a:cubicBezTo>
                  <a:pt x="0" y="4040"/>
                  <a:pt x="64" y="3861"/>
                  <a:pt x="194" y="3713"/>
                </a:cubicBezTo>
                <a:cubicBezTo>
                  <a:pt x="323" y="3564"/>
                  <a:pt x="490" y="3490"/>
                  <a:pt x="696" y="3490"/>
                </a:cubicBezTo>
                <a:lnTo>
                  <a:pt x="4880" y="3490"/>
                </a:lnTo>
                <a:lnTo>
                  <a:pt x="3139" y="1743"/>
                </a:lnTo>
                <a:cubicBezTo>
                  <a:pt x="2988" y="1600"/>
                  <a:pt x="2913" y="1421"/>
                  <a:pt x="2913" y="1208"/>
                </a:cubicBezTo>
                <a:cubicBezTo>
                  <a:pt x="2913" y="994"/>
                  <a:pt x="2988" y="815"/>
                  <a:pt x="3139" y="672"/>
                </a:cubicBezTo>
                <a:lnTo>
                  <a:pt x="3585" y="226"/>
                </a:lnTo>
                <a:cubicBezTo>
                  <a:pt x="3735" y="76"/>
                  <a:pt x="3914" y="0"/>
                  <a:pt x="4120" y="0"/>
                </a:cubicBezTo>
                <a:cubicBezTo>
                  <a:pt x="4330" y="0"/>
                  <a:pt x="4510" y="75"/>
                  <a:pt x="4661" y="226"/>
                </a:cubicBezTo>
                <a:lnTo>
                  <a:pt x="8530" y="4095"/>
                </a:lnTo>
                <a:cubicBezTo>
                  <a:pt x="8676" y="4235"/>
                  <a:pt x="8749" y="4413"/>
                  <a:pt x="8749" y="46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文本框 60"/>
          <p:cNvSpPr txBox="1"/>
          <p:nvPr/>
        </p:nvSpPr>
        <p:spPr>
          <a:xfrm>
            <a:off x="457201" y="3607685"/>
            <a:ext cx="14144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latin typeface="Book Antiqua" panose="02040602050305030304" pitchFamily="18" charset="0"/>
              </a:rPr>
              <a:t>New block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GuidesStyle_Normal&quot;,&quot;Name&quot;:&quot;正常&quot;,&quot;Kind&quot;:&quot;System&quot;,&quot;OldGuidesSetting&quot;:{&quot;HeaderHeight&quot;:15.0,&quot;FooterHeight&quot;:9.0,&quot;SideMargin&quot;:5.5,&quot;TopMargin&quot;:0.0,&quot;BottomMargin&quot;:0.0,&quot;IntervalMargin&quot;:1.5}}"/>
  <p:tag name="KSO_WPP_MARK_KEY" val="e83029f8-46b1-4489-87c4-6ddcb23911b1"/>
  <p:tag name="COMMONDATA" val="eyJoZGlkIjoiNDkxNGJlYzJhYzU1YzYxMmZiYTA4ODQ3MmRlOWExOTgifQ=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537668;#350004;"/>
  <p:tag name="ISLIDE.PICTURE" val="#VCG41170535316;#VCG41139725497;#VCG41N883622612;#VCG211245528148;#VCG41157434064;#208645;#VCG41N1098116540;#VCG41157163812;#VCG41N1010593364;"/>
</p:tagLst>
</file>

<file path=ppt/theme/theme1.xml><?xml version="1.0" encoding="utf-8"?>
<a:theme xmlns:a="http://schemas.openxmlformats.org/drawingml/2006/main" name="主题1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212121"/>
      </a:accent1>
      <a:accent2>
        <a:srgbClr val="3B3B3B"/>
      </a:accent2>
      <a:accent3>
        <a:srgbClr val="666666"/>
      </a:accent3>
      <a:accent4>
        <a:srgbClr val="868686"/>
      </a:accent4>
      <a:accent5>
        <a:srgbClr val="A9A9A9"/>
      </a:accent5>
      <a:accent6>
        <a:srgbClr val="CDCDCD"/>
      </a:accent6>
      <a:hlink>
        <a:srgbClr val="4472C4"/>
      </a:hlink>
      <a:folHlink>
        <a:srgbClr val="BFBFBF"/>
      </a:folHlink>
    </a:clrScheme>
    <a:fontScheme name="主题标准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212121"/>
    </a:accent1>
    <a:accent2>
      <a:srgbClr val="3B3B3B"/>
    </a:accent2>
    <a:accent3>
      <a:srgbClr val="666666"/>
    </a:accent3>
    <a:accent4>
      <a:srgbClr val="868686"/>
    </a:accent4>
    <a:accent5>
      <a:srgbClr val="A9A9A9"/>
    </a:accent5>
    <a:accent6>
      <a:srgbClr val="CDCDCD"/>
    </a:accent6>
    <a:hlink>
      <a:srgbClr val="4472C4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212121"/>
    </a:accent1>
    <a:accent2>
      <a:srgbClr val="3B3B3B"/>
    </a:accent2>
    <a:accent3>
      <a:srgbClr val="666666"/>
    </a:accent3>
    <a:accent4>
      <a:srgbClr val="868686"/>
    </a:accent4>
    <a:accent5>
      <a:srgbClr val="A9A9A9"/>
    </a:accent5>
    <a:accent6>
      <a:srgbClr val="CDCDCD"/>
    </a:accent6>
    <a:hlink>
      <a:srgbClr val="4472C4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212121"/>
    </a:accent1>
    <a:accent2>
      <a:srgbClr val="3B3B3B"/>
    </a:accent2>
    <a:accent3>
      <a:srgbClr val="666666"/>
    </a:accent3>
    <a:accent4>
      <a:srgbClr val="868686"/>
    </a:accent4>
    <a:accent5>
      <a:srgbClr val="A9A9A9"/>
    </a:accent5>
    <a:accent6>
      <a:srgbClr val="CDCDCD"/>
    </a:accent6>
    <a:hlink>
      <a:srgbClr val="4472C4"/>
    </a:hlink>
    <a:folHlink>
      <a:srgbClr val="BFBFBF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1443A8EF62DE444B1FF07917E22EF72" ma:contentTypeVersion="17" ma:contentTypeDescription="Create a new document." ma:contentTypeScope="" ma:versionID="ae809626c8abf568b6a415226af21ced">
  <xsd:schema xmlns:xsd="http://www.w3.org/2001/XMLSchema" xmlns:xs="http://www.w3.org/2001/XMLSchema" xmlns:p="http://schemas.microsoft.com/office/2006/metadata/properties" xmlns:ns1="http://schemas.microsoft.com/sharepoint/v3" xmlns:ns2="0a5c0dea-e5d7-4228-9256-3793bb42faa5" xmlns:ns3="97934b4b-eba6-486d-bfc1-4b8e3fe39092" targetNamespace="http://schemas.microsoft.com/office/2006/metadata/properties" ma:root="true" ma:fieldsID="1ffe3db4c8c97a24da98b2b5f963ec28" ns1:_="" ns2:_="" ns3:_="">
    <xsd:import namespace="http://schemas.microsoft.com/sharepoint/v3"/>
    <xsd:import namespace="0a5c0dea-e5d7-4228-9256-3793bb42faa5"/>
    <xsd:import namespace="97934b4b-eba6-486d-bfc1-4b8e3fe39092"/>
    <xsd:element name="properties">
      <xsd:complexType>
        <xsd:sequence>
          <xsd:element name="documentManagement">
            <xsd:complexType>
              <xsd:all>
                <xsd:element ref="ns2:OneNoteFluid_FileOrder" minOccurs="0"/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1:_ip_UnifiedCompliancePolicyProperties" minOccurs="0"/>
                <xsd:element ref="ns1:_ip_UnifiedCompliancePolicyUIAc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3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4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a5c0dea-e5d7-4228-9256-3793bb42faa5" elementFormDefault="qualified">
    <xsd:import namespace="http://schemas.microsoft.com/office/2006/documentManagement/types"/>
    <xsd:import namespace="http://schemas.microsoft.com/office/infopath/2007/PartnerControls"/>
    <xsd:element name="OneNoteFluid_FileOrder" ma:index="8" nillable="true" ma:displayName="OneNoteFluid_FileOrder" ma:internalName="OneNoteFluid_FileOrder">
      <xsd:simpleType>
        <xsd:restriction base="dms:Text">
          <xsd:maxLength value="255"/>
        </xsd:restriction>
      </xsd:simpleType>
    </xsd:element>
    <xsd:element name="MediaServiceMetadata" ma:index="9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0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1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2" nillable="true" ma:displayName="MediaLengthInSeconds" ma:hidden="true" ma:internalName="MediaLengthInSeconds" ma:readOnly="true">
      <xsd:simpleType>
        <xsd:restriction base="dms:Unknown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18" nillable="true" ma:taxonomy="true" ma:internalName="lcf76f155ced4ddcb4097134ff3c332f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20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21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22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7934b4b-eba6-486d-bfc1-4b8e3fe39092" elementFormDefault="qualified">
    <xsd:import namespace="http://schemas.microsoft.com/office/2006/documentManagement/types"/>
    <xsd:import namespace="http://schemas.microsoft.com/office/infopath/2007/PartnerControls"/>
    <xsd:element name="SharedWithUsers" ma:index="13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4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19" nillable="true" ma:displayName="Taxonomy Catch All Column" ma:hidden="true" ma:list="{a885aa0b-334b-483f-9125-6409c6335a4b}" ma:internalName="TaxCatchAll" ma:showField="CatchAllData" ma:web="97934b4b-eba6-486d-bfc1-4b8e3fe3909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97934b4b-eba6-486d-bfc1-4b8e3fe39092" xsi:nil="true"/>
    <lcf76f155ced4ddcb4097134ff3c332f xmlns="0a5c0dea-e5d7-4228-9256-3793bb42faa5">
      <Terms xmlns="http://schemas.microsoft.com/office/infopath/2007/PartnerControls"/>
    </lcf76f155ced4ddcb4097134ff3c332f>
    <OneNoteFluid_FileOrder xmlns="0a5c0dea-e5d7-4228-9256-3793bb42faa5" xsi:nil="true"/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02EE0202-4B21-4341-B490-1CF98FD31ADF}">
  <ds:schemaRefs/>
</ds:datastoreItem>
</file>

<file path=customXml/itemProps2.xml><?xml version="1.0" encoding="utf-8"?>
<ds:datastoreItem xmlns:ds="http://schemas.openxmlformats.org/officeDocument/2006/customXml" ds:itemID="{715A01AD-1912-4492-8551-E7E6E1A3E03A}">
  <ds:schemaRefs/>
</ds:datastoreItem>
</file>

<file path=customXml/itemProps3.xml><?xml version="1.0" encoding="utf-8"?>
<ds:datastoreItem xmlns:ds="http://schemas.openxmlformats.org/officeDocument/2006/customXml" ds:itemID="{B82FFF6F-D54C-44E5-BC62-0403C010823F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主题1</Template>
  <Application>Microsoft Office PowerPoint</Application>
  <PresentationFormat>Widescreen</PresentationFormat>
  <Slides>22</Slides>
  <Notes>1</Notes>
  <HiddenSlides>0</HiddenSlide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3" baseType="lpstr">
      <vt:lpstr>主题1</vt:lpstr>
      <vt:lpstr>Build &amp; Hit</vt:lpstr>
      <vt:lpstr>PowerPoint Presentation</vt:lpstr>
      <vt:lpstr>CONTENTS</vt:lpstr>
      <vt:lpstr>Build and Hit</vt:lpstr>
      <vt:lpstr>Storyline</vt:lpstr>
      <vt:lpstr>What the game is about…</vt:lpstr>
      <vt:lpstr>How to play the game</vt:lpstr>
      <vt:lpstr>How to play</vt:lpstr>
      <vt:lpstr>How to play</vt:lpstr>
      <vt:lpstr>How to play</vt:lpstr>
      <vt:lpstr>blockmanager</vt:lpstr>
      <vt:lpstr>How to play</vt:lpstr>
      <vt:lpstr>How to play</vt:lpstr>
      <vt:lpstr>How to play</vt:lpstr>
      <vt:lpstr>How to play</vt:lpstr>
      <vt:lpstr>*Upgrades: Hero Ability &amp; Super Power</vt:lpstr>
      <vt:lpstr>Purpose of the Game: How to win </vt:lpstr>
      <vt:lpstr>Features And Goal</vt:lpstr>
      <vt:lpstr>Challenges</vt:lpstr>
      <vt:lpstr>Features And Goal</vt:lpstr>
      <vt:lpstr>Challenges</vt:lpstr>
      <vt:lpstr>THANKS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iSlide PowerPoint  Standard Template</dc:title>
  <dc:creator>牟姝彦</dc:creator>
  <cp:revision>25</cp:revision>
  <dcterms:created xsi:type="dcterms:W3CDTF">2021-01-18T05:36:00Z</dcterms:created>
  <dcterms:modified xsi:type="dcterms:W3CDTF">2023-07-13T09:57:43Z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0x010100D1443A8EF62DE444B1FF07917E22EF72</vt:lpwstr>
  </property>
  <property fmtid="{D5CDD505-2E9C-101B-9397-08002B2CF9AE}" pid="3" name="ICV">
    <vt:lpwstr>43CE2F44E4AB4FE18525CBCBC2B47157_12</vt:lpwstr>
  </property>
  <property fmtid="{D5CDD505-2E9C-101B-9397-08002B2CF9AE}" pid="4" name="KSOProductBuildVer">
    <vt:lpwstr>2052-11.1.0.14309</vt:lpwstr>
  </property>
</Properties>
</file>