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1" r:id="rId5"/>
  </p:sldMasterIdLst>
  <p:notesMasterIdLst>
    <p:notesMasterId r:id="rId27"/>
  </p:notesMasterIdLst>
  <p:sldIdLst>
    <p:sldId id="288" r:id="rId6"/>
    <p:sldId id="289" r:id="rId7"/>
    <p:sldId id="290" r:id="rId8"/>
    <p:sldId id="268" r:id="rId9"/>
    <p:sldId id="304" r:id="rId10"/>
    <p:sldId id="310" r:id="rId11"/>
    <p:sldId id="314" r:id="rId12"/>
    <p:sldId id="317" r:id="rId13"/>
    <p:sldId id="315" r:id="rId14"/>
    <p:sldId id="258" r:id="rId15"/>
    <p:sldId id="257" r:id="rId16"/>
    <p:sldId id="291" r:id="rId17"/>
    <p:sldId id="316" r:id="rId18"/>
    <p:sldId id="275" r:id="rId19"/>
    <p:sldId id="308" r:id="rId20"/>
    <p:sldId id="301" r:id="rId21"/>
    <p:sldId id="323" r:id="rId22"/>
    <p:sldId id="260" r:id="rId23"/>
    <p:sldId id="300" r:id="rId24"/>
    <p:sldId id="320" r:id="rId25"/>
    <p:sldId id="321" r:id="rId2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模板设计" id="{8985ECD8-D9A3-44FC-9CD5-AE00237FFAFF}">
          <p14:sldIdLst>
            <p14:sldId id="288"/>
            <p14:sldId id="289"/>
            <p14:sldId id="290"/>
            <p14:sldId id="268"/>
            <p14:sldId id="304"/>
            <p14:sldId id="310"/>
            <p14:sldId id="314"/>
            <p14:sldId id="317"/>
            <p14:sldId id="315"/>
            <p14:sldId id="258"/>
            <p14:sldId id="257"/>
            <p14:sldId id="291"/>
            <p14:sldId id="316"/>
            <p14:sldId id="275"/>
            <p14:sldId id="308"/>
            <p14:sldId id="301"/>
            <p14:sldId id="323"/>
            <p14:sldId id="260"/>
            <p14:sldId id="300"/>
            <p14:sldId id="320"/>
            <p14:sldId id="321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3" pos="293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4747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457" autoAdjust="0"/>
    <p:restoredTop sz="94660"/>
  </p:normalViewPr>
  <p:slideViewPr>
    <p:cSldViewPr snapToGrid="0">
      <p:cViewPr varScale="1">
        <p:scale>
          <a:sx n="82" d="100"/>
          <a:sy n="82" d="100"/>
        </p:scale>
        <p:origin x="-974" y="-86"/>
      </p:cViewPr>
      <p:guideLst>
        <p:guide orient="horz" pos="2160"/>
        <p:guide pos="293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78B8AF-B0E6-44E4-BA59-035E030CBB19}" type="datetimeFigureOut">
              <a:rPr lang="zh-CN" altLang="en-US" smtClean="0"/>
              <a:t>2021/7/13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3951FB-FC33-454D-96F9-3C4F9B46618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19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 smtClean="0"/>
              <a:t>[what is “camera”  </a:t>
            </a:r>
            <a:r>
              <a:rPr lang="zh-CN" altLang="en-US" sz="1200" dirty="0" smtClean="0"/>
              <a:t>可能需要解释</a:t>
            </a:r>
            <a:r>
              <a:rPr lang="en-US" altLang="zh-CN" sz="1200" dirty="0" smtClean="0"/>
              <a:t>]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3951FB-FC33-454D-96F9-3C4F9B466184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93542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 smtClean="0"/>
              <a:t>[what is “camera”  </a:t>
            </a:r>
            <a:r>
              <a:rPr lang="zh-CN" altLang="en-US" sz="1200" dirty="0" smtClean="0"/>
              <a:t>可能需要解释</a:t>
            </a:r>
            <a:r>
              <a:rPr lang="en-US" altLang="zh-CN" sz="1200" dirty="0" smtClean="0"/>
              <a:t>]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3951FB-FC33-454D-96F9-3C4F9B466184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9354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矩形 43">
            <a:extLst>
              <a:ext uri="{FF2B5EF4-FFF2-40B4-BE49-F238E27FC236}">
                <a16:creationId xmlns="" xmlns:a16="http://schemas.microsoft.com/office/drawing/2014/main" id="{07964142-33B7-467E-AEFF-3AB745848130}"/>
              </a:ext>
            </a:extLst>
          </p:cNvPr>
          <p:cNvSpPr/>
          <p:nvPr userDrawn="1"/>
        </p:nvSpPr>
        <p:spPr>
          <a:xfrm>
            <a:off x="0" y="1447025"/>
            <a:ext cx="12192000" cy="35067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矩形 44">
            <a:extLst>
              <a:ext uri="{FF2B5EF4-FFF2-40B4-BE49-F238E27FC236}">
                <a16:creationId xmlns="" xmlns:a16="http://schemas.microsoft.com/office/drawing/2014/main" id="{2C8121C7-D416-47B1-A8B7-A14537155E2F}"/>
              </a:ext>
            </a:extLst>
          </p:cNvPr>
          <p:cNvSpPr/>
          <p:nvPr userDrawn="1"/>
        </p:nvSpPr>
        <p:spPr>
          <a:xfrm>
            <a:off x="1102354" y="1184038"/>
            <a:ext cx="9987292" cy="4107884"/>
          </a:xfrm>
          <a:prstGeom prst="rect">
            <a:avLst/>
          </a:prstGeom>
          <a:pattFill prst="lg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矩形: 圆角 53">
            <a:extLst>
              <a:ext uri="{FF2B5EF4-FFF2-40B4-BE49-F238E27FC236}">
                <a16:creationId xmlns="" xmlns:a16="http://schemas.microsoft.com/office/drawing/2014/main" id="{80AA47DB-97C9-4F97-A4A7-ECCCE6D820A1}"/>
              </a:ext>
            </a:extLst>
          </p:cNvPr>
          <p:cNvSpPr/>
          <p:nvPr userDrawn="1"/>
        </p:nvSpPr>
        <p:spPr>
          <a:xfrm>
            <a:off x="3013658" y="3250098"/>
            <a:ext cx="6164684" cy="299341"/>
          </a:xfrm>
          <a:prstGeom prst="roundRect">
            <a:avLst>
              <a:gd name="adj" fmla="val 5000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文本占位符 56">
            <a:extLst>
              <a:ext uri="{FF2B5EF4-FFF2-40B4-BE49-F238E27FC236}">
                <a16:creationId xmlns="" xmlns:a16="http://schemas.microsoft.com/office/drawing/2014/main" id="{178A48F4-B2F8-439F-BA0C-4EF5636D7B7D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2002573" y="2566443"/>
            <a:ext cx="8186857" cy="10895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 algn="ctr">
              <a:buNone/>
              <a:defRPr lang="zh-CN" altLang="en-US" sz="7200" b="1" spc="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defRPr>
            </a:lvl1pPr>
          </a:lstStyle>
          <a:p>
            <a:r>
              <a:rPr lang="en-US" altLang="zh-CN" dirty="0">
                <a:gradFill>
                  <a:gsLst>
                    <a:gs pos="0">
                      <a:schemeClr val="accent1">
                        <a:lumMod val="30000"/>
                      </a:schemeClr>
                    </a:gs>
                    <a:gs pos="100000">
                      <a:schemeClr val="accent1">
                        <a:lumMod val="30000"/>
                      </a:schemeClr>
                    </a:gs>
                  </a:gsLst>
                  <a:lin ang="5400000" scaled="1"/>
                </a:gradFill>
                <a:effectLst/>
              </a:rPr>
              <a:t>《</a:t>
            </a:r>
            <a:r>
              <a:rPr lang="zh-CN" altLang="en-US" dirty="0">
                <a:gradFill>
                  <a:gsLst>
                    <a:gs pos="0">
                      <a:schemeClr val="accent1">
                        <a:lumMod val="30000"/>
                      </a:schemeClr>
                    </a:gs>
                    <a:gs pos="100000">
                      <a:schemeClr val="accent1">
                        <a:lumMod val="30000"/>
                      </a:schemeClr>
                    </a:gs>
                  </a:gsLst>
                  <a:lin ang="5400000" scaled="1"/>
                </a:gradFill>
                <a:effectLst/>
              </a:rPr>
              <a:t>化学课件模板</a:t>
            </a:r>
            <a:r>
              <a:rPr lang="en-US" altLang="zh-CN" dirty="0">
                <a:gradFill>
                  <a:gsLst>
                    <a:gs pos="0">
                      <a:schemeClr val="accent1">
                        <a:lumMod val="30000"/>
                      </a:schemeClr>
                    </a:gs>
                    <a:gs pos="100000">
                      <a:schemeClr val="accent1">
                        <a:lumMod val="30000"/>
                      </a:schemeClr>
                    </a:gs>
                  </a:gsLst>
                  <a:lin ang="5400000" scaled="1"/>
                </a:gradFill>
                <a:effectLst/>
              </a:rPr>
              <a:t>》</a:t>
            </a:r>
            <a:endParaRPr lang="zh-CN" altLang="en-US" dirty="0">
              <a:gradFill>
                <a:gsLst>
                  <a:gs pos="0">
                    <a:schemeClr val="accent1">
                      <a:lumMod val="30000"/>
                    </a:schemeClr>
                  </a:gs>
                  <a:gs pos="100000">
                    <a:schemeClr val="accent1">
                      <a:lumMod val="30000"/>
                    </a:schemeClr>
                  </a:gs>
                </a:gsLst>
                <a:lin ang="5400000" scaled="1"/>
              </a:gradFill>
              <a:effectLst/>
            </a:endParaRPr>
          </a:p>
        </p:txBody>
      </p:sp>
      <p:sp>
        <p:nvSpPr>
          <p:cNvPr id="59" name="文本占位符 56">
            <a:extLst>
              <a:ext uri="{FF2B5EF4-FFF2-40B4-BE49-F238E27FC236}">
                <a16:creationId xmlns="" xmlns:a16="http://schemas.microsoft.com/office/drawing/2014/main" id="{BBCBC643-8B2C-4BB0-B717-CF17EBBD6ACA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402474" y="4315691"/>
            <a:ext cx="1385957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buNone/>
              <a:def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228600" lvl="0" indent="-228600" algn="ctr"/>
            <a:r>
              <a:rPr lang="en-US" altLang="zh-CN" err="1">
                <a:gradFill>
                  <a:gsLst>
                    <a:gs pos="0">
                      <a:schemeClr val="accent1">
                        <a:lumMod val="30000"/>
                      </a:schemeClr>
                    </a:gs>
                    <a:gs pos="100000">
                      <a:schemeClr val="accent1">
                        <a:lumMod val="30000"/>
                      </a:schemeClr>
                    </a:gs>
                  </a:gsLst>
                  <a:lin ang="5400000" scaled="1"/>
                </a:gradFill>
                <a:effectLst/>
              </a:rPr>
              <a:t>OfficePLUS</a:t>
            </a:r>
            <a:endParaRPr lang="zh-CN" altLang="en-US">
              <a:gradFill>
                <a:gsLst>
                  <a:gs pos="0">
                    <a:schemeClr val="accent1">
                      <a:lumMod val="30000"/>
                    </a:schemeClr>
                  </a:gs>
                  <a:gs pos="100000">
                    <a:schemeClr val="accent1">
                      <a:lumMod val="30000"/>
                    </a:schemeClr>
                  </a:gs>
                </a:gsLst>
                <a:lin ang="5400000" scaled="1"/>
              </a:gradFill>
              <a:effectLst/>
            </a:endParaRPr>
          </a:p>
        </p:txBody>
      </p:sp>
      <p:sp>
        <p:nvSpPr>
          <p:cNvPr id="14" name="文本占位符 56">
            <a:extLst>
              <a:ext uri="{FF2B5EF4-FFF2-40B4-BE49-F238E27FC236}">
                <a16:creationId xmlns="" xmlns:a16="http://schemas.microsoft.com/office/drawing/2014/main" id="{7BD7E013-EB32-4E5B-811F-FEE20F9D8EFE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5131633" y="1990751"/>
            <a:ext cx="1928733" cy="4801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 algn="ctr">
              <a:buFont typeface="Arial" panose="020B0604020202020204" pitchFamily="34" charset="0"/>
              <a:buNone/>
              <a:defRPr lang="zh-CN" altLang="en-US" sz="2800" b="1" spc="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defRPr>
            </a:lvl1pPr>
          </a:lstStyle>
          <a:p>
            <a:r>
              <a:rPr lang="zh-CN" altLang="en-US">
                <a:gradFill>
                  <a:gsLst>
                    <a:gs pos="0">
                      <a:schemeClr val="accent1">
                        <a:lumMod val="30000"/>
                      </a:schemeClr>
                    </a:gs>
                    <a:gs pos="100000">
                      <a:schemeClr val="accent1">
                        <a:lumMod val="30000"/>
                      </a:schemeClr>
                    </a:gs>
                  </a:gsLst>
                  <a:lin ang="5400000" scaled="1"/>
                </a:gradFill>
                <a:effectLst/>
              </a:rPr>
              <a:t>第一单元</a:t>
            </a:r>
          </a:p>
        </p:txBody>
      </p:sp>
      <p:pic>
        <p:nvPicPr>
          <p:cNvPr id="34" name="图片 33">
            <a:extLst>
              <a:ext uri="{FF2B5EF4-FFF2-40B4-BE49-F238E27FC236}">
                <a16:creationId xmlns="" xmlns:a16="http://schemas.microsoft.com/office/drawing/2014/main" id="{33C2F8E2-5566-45DF-A0A7-F3FA43D185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05127" y="4791887"/>
            <a:ext cx="580649" cy="491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528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模板使用技巧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="" xmlns:a16="http://schemas.microsoft.com/office/drawing/2014/main" id="{554DB237-C74A-4BA8-A097-6A053DD3C747}"/>
              </a:ext>
            </a:extLst>
          </p:cNvPr>
          <p:cNvSpPr/>
          <p:nvPr userDrawn="1"/>
        </p:nvSpPr>
        <p:spPr>
          <a:xfrm>
            <a:off x="440603" y="759873"/>
            <a:ext cx="17508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ea typeface="微软雅黑"/>
                <a:cs typeface="Segoe UI Light"/>
              </a:rPr>
              <a:t>模板使用技巧</a:t>
            </a:r>
            <a:r>
              <a:rPr lang="en-US" altLang="zh-CN" sz="180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ea typeface="微软雅黑"/>
                <a:cs typeface="Segoe UI Light"/>
              </a:rPr>
              <a:t> 2</a:t>
            </a:r>
            <a:endParaRPr lang="zh-CN" altLang="en-US" sz="1800">
              <a:solidFill>
                <a:schemeClr val="tx1">
                  <a:lumMod val="75000"/>
                  <a:lumOff val="25000"/>
                </a:schemeClr>
              </a:solidFill>
              <a:latin typeface="Segoe UI Light"/>
              <a:ea typeface="微软雅黑"/>
              <a:cs typeface="Segoe UI Light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="" xmlns:a16="http://schemas.microsoft.com/office/drawing/2014/main" id="{4172DAD1-F67C-4AB8-ACEF-004237CB3D3F}"/>
              </a:ext>
            </a:extLst>
          </p:cNvPr>
          <p:cNvSpPr/>
          <p:nvPr userDrawn="1"/>
        </p:nvSpPr>
        <p:spPr>
          <a:xfrm>
            <a:off x="440603" y="182445"/>
            <a:ext cx="7777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kumimoji="1" lang="en-US" altLang="zh-CN" sz="100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ea typeface="微软雅黑" charset="0"/>
                <a:cs typeface="Segoe UI Light"/>
              </a:rPr>
              <a:t>OfficePLUS</a:t>
            </a:r>
            <a:endParaRPr lang="zh-CN" altLang="en-US" sz="1000">
              <a:solidFill>
                <a:schemeClr val="tx1">
                  <a:lumMod val="75000"/>
                  <a:lumOff val="25000"/>
                </a:schemeClr>
              </a:solidFill>
              <a:latin typeface="Segoe UI Light"/>
              <a:ea typeface="微软雅黑" charset="0"/>
              <a:cs typeface="Segoe UI Light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F300B558-79C0-475E-84A0-11700A36CA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1800" y="2138895"/>
            <a:ext cx="5295899" cy="384702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ADFDE997-A67B-4FD0-B6AC-78D1EFE6348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64301" y="2138895"/>
            <a:ext cx="5295900" cy="384702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7" name="文本框 6">
            <a:extLst>
              <a:ext uri="{FF2B5EF4-FFF2-40B4-BE49-F238E27FC236}">
                <a16:creationId xmlns="" xmlns:a16="http://schemas.microsoft.com/office/drawing/2014/main" id="{3E1E676E-E869-48CE-BFB9-1C7FC981B376}"/>
              </a:ext>
            </a:extLst>
          </p:cNvPr>
          <p:cNvSpPr txBox="1"/>
          <p:nvPr userDrawn="1"/>
        </p:nvSpPr>
        <p:spPr>
          <a:xfrm>
            <a:off x="431800" y="1174234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随时添加模板样式</a:t>
            </a:r>
            <a:endParaRPr lang="en-US" sz="3200" b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="" xmlns:a16="http://schemas.microsoft.com/office/drawing/2014/main" id="{7768A42A-9DCD-4784-A3EF-F1D80ADC183F}"/>
              </a:ext>
            </a:extLst>
          </p:cNvPr>
          <p:cNvSpPr txBox="1"/>
          <p:nvPr userDrawn="1"/>
        </p:nvSpPr>
        <p:spPr>
          <a:xfrm>
            <a:off x="333477" y="6061002"/>
            <a:ext cx="30107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 选择“开始”</a:t>
            </a:r>
            <a:r>
              <a:rPr lang="en-US" altLang="zh-CN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“新建幻灯片”；</a:t>
            </a:r>
            <a:endParaRPr lang="en-US" sz="1200" spc="1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="" xmlns:a16="http://schemas.microsoft.com/office/drawing/2014/main" id="{BF8689A3-CABF-445F-829F-6396154A55D1}"/>
              </a:ext>
            </a:extLst>
          </p:cNvPr>
          <p:cNvSpPr txBox="1"/>
          <p:nvPr userDrawn="1"/>
        </p:nvSpPr>
        <p:spPr>
          <a:xfrm>
            <a:off x="6360651" y="6061002"/>
            <a:ext cx="52565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 选择你需要的页面，如封面页，目录页，副标题页，内容页等</a:t>
            </a:r>
            <a:r>
              <a:rPr lang="en-US" altLang="zh-CN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…</a:t>
            </a:r>
            <a:endParaRPr lang="en-US" sz="1200" spc="1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D7C9996A-24BA-4EE9-BA5A-589E1841918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00878" y="2428358"/>
            <a:ext cx="819667" cy="819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11472144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="" xmlns:a16="http://schemas.microsoft.com/office/drawing/2014/main" id="{21C2027F-06D6-4BC8-A3EC-7CABC95D29CC}"/>
              </a:ext>
            </a:extLst>
          </p:cNvPr>
          <p:cNvSpPr/>
          <p:nvPr userDrawn="1"/>
        </p:nvSpPr>
        <p:spPr>
          <a:xfrm>
            <a:off x="440603" y="759873"/>
            <a:ext cx="17508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ea typeface="微软雅黑"/>
                <a:cs typeface="Segoe UI Light"/>
              </a:rPr>
              <a:t>模板使用技巧</a:t>
            </a:r>
            <a:r>
              <a:rPr lang="en-US" altLang="zh-CN" sz="180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ea typeface="微软雅黑"/>
                <a:cs typeface="Segoe UI Light"/>
              </a:rPr>
              <a:t> 3</a:t>
            </a:r>
            <a:endParaRPr lang="zh-CN" altLang="en-US" sz="1800">
              <a:solidFill>
                <a:schemeClr val="tx1">
                  <a:lumMod val="75000"/>
                  <a:lumOff val="25000"/>
                </a:schemeClr>
              </a:solidFill>
              <a:latin typeface="Segoe UI Light"/>
              <a:ea typeface="微软雅黑"/>
              <a:cs typeface="Segoe UI Light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="" xmlns:a16="http://schemas.microsoft.com/office/drawing/2014/main" id="{53C1403E-9C28-403F-AF9E-D35E1F87C924}"/>
              </a:ext>
            </a:extLst>
          </p:cNvPr>
          <p:cNvSpPr/>
          <p:nvPr userDrawn="1"/>
        </p:nvSpPr>
        <p:spPr>
          <a:xfrm>
            <a:off x="440603" y="182445"/>
            <a:ext cx="7777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kumimoji="1" lang="en-US" altLang="zh-CN" sz="100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ea typeface="微软雅黑" charset="0"/>
                <a:cs typeface="Segoe UI Light"/>
              </a:rPr>
              <a:t>OfficePLUS</a:t>
            </a:r>
            <a:endParaRPr lang="zh-CN" altLang="en-US" sz="1000">
              <a:solidFill>
                <a:schemeClr val="tx1">
                  <a:lumMod val="75000"/>
                  <a:lumOff val="25000"/>
                </a:schemeClr>
              </a:solidFill>
              <a:latin typeface="Segoe UI Light"/>
              <a:ea typeface="微软雅黑" charset="0"/>
              <a:cs typeface="Segoe UI Light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D1B738EF-E136-480B-93AB-5F0F2A39C109}"/>
              </a:ext>
            </a:extLst>
          </p:cNvPr>
          <p:cNvSpPr txBox="1"/>
          <p:nvPr userDrawn="1"/>
        </p:nvSpPr>
        <p:spPr>
          <a:xfrm>
            <a:off x="431800" y="1174234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轻松输入公式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="" xmlns:a16="http://schemas.microsoft.com/office/drawing/2014/main" id="{D39DCDD9-3003-4F3E-A683-2E544378F4E0}"/>
              </a:ext>
            </a:extLst>
          </p:cNvPr>
          <p:cNvSpPr txBox="1"/>
          <p:nvPr userDrawn="1"/>
        </p:nvSpPr>
        <p:spPr>
          <a:xfrm>
            <a:off x="318473" y="6074495"/>
            <a:ext cx="44230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200" spc="15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en-US" altLang="zh-CN"/>
              <a:t>1</a:t>
            </a:r>
            <a:r>
              <a:rPr lang="zh-CN" altLang="en-US"/>
              <a:t>、插入</a:t>
            </a:r>
            <a:r>
              <a:rPr lang="en-US" altLang="zh-CN"/>
              <a:t>—</a:t>
            </a:r>
            <a:r>
              <a:rPr lang="zh-CN" altLang="en-US"/>
              <a:t>符号</a:t>
            </a:r>
            <a:r>
              <a:rPr lang="en-US" altLang="zh-CN"/>
              <a:t>/</a:t>
            </a:r>
            <a:r>
              <a:rPr lang="zh-CN" altLang="en-US"/>
              <a:t>公式</a:t>
            </a:r>
            <a:r>
              <a:rPr lang="en-US" altLang="zh-CN"/>
              <a:t>—</a:t>
            </a:r>
            <a:r>
              <a:rPr lang="zh-CN" altLang="en-US"/>
              <a:t>选择基本公式</a:t>
            </a:r>
            <a:r>
              <a:rPr lang="en-US" altLang="zh-CN"/>
              <a:t>or</a:t>
            </a:r>
            <a:r>
              <a:rPr lang="zh-CN" altLang="en-US"/>
              <a:t>墨迹公式</a:t>
            </a:r>
            <a:r>
              <a:rPr lang="en-US" altLang="zh-CN"/>
              <a:t>—</a:t>
            </a:r>
            <a:r>
              <a:rPr lang="zh-CN" altLang="en-US"/>
              <a:t>编辑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="" xmlns:a16="http://schemas.microsoft.com/office/drawing/2014/main" id="{4E0DF638-8907-45F3-92EC-8352F8E248A7}"/>
              </a:ext>
            </a:extLst>
          </p:cNvPr>
          <p:cNvSpPr txBox="1"/>
          <p:nvPr userDrawn="1"/>
        </p:nvSpPr>
        <p:spPr>
          <a:xfrm>
            <a:off x="7150100" y="5683766"/>
            <a:ext cx="18822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</a:rPr>
              <a:t>播放</a:t>
            </a:r>
            <a:r>
              <a:rPr lang="en-US" altLang="zh-CN" sz="1200">
                <a:solidFill>
                  <a:schemeClr val="tx1">
                    <a:lumMod val="75000"/>
                    <a:lumOff val="25000"/>
                  </a:schemeClr>
                </a:solidFill>
              </a:rPr>
              <a:t>PPT</a:t>
            </a: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</a:rPr>
              <a:t>，可观看</a:t>
            </a:r>
            <a:r>
              <a:rPr lang="en-US" altLang="zh-CN" sz="1200">
                <a:solidFill>
                  <a:schemeClr val="tx1">
                    <a:lumMod val="75000"/>
                    <a:lumOff val="25000"/>
                  </a:schemeClr>
                </a:solidFill>
              </a:rPr>
              <a:t>GIF</a:t>
            </a: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</a:rPr>
              <a:t>演示</a:t>
            </a:r>
          </a:p>
        </p:txBody>
      </p:sp>
      <p:pic>
        <p:nvPicPr>
          <p:cNvPr id="6" name="图片 5" descr="图片包含 屏幕截图&#10;&#10;描述已自动生成">
            <a:extLst>
              <a:ext uri="{FF2B5EF4-FFF2-40B4-BE49-F238E27FC236}">
                <a16:creationId xmlns="" xmlns:a16="http://schemas.microsoft.com/office/drawing/2014/main" id="{1132DFEC-2E3E-4BB6-910B-8FDAC21129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27" y="2044054"/>
            <a:ext cx="6687246" cy="3847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9411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>
            <a:extLst>
              <a:ext uri="{FF2B5EF4-FFF2-40B4-BE49-F238E27FC236}">
                <a16:creationId xmlns="" xmlns:a16="http://schemas.microsoft.com/office/drawing/2014/main" id="{EC13201F-DB23-4486-8D9F-C4EF0CEF47D8}"/>
              </a:ext>
            </a:extLst>
          </p:cNvPr>
          <p:cNvSpPr/>
          <p:nvPr userDrawn="1"/>
        </p:nvSpPr>
        <p:spPr>
          <a:xfrm>
            <a:off x="440603" y="759873"/>
            <a:ext cx="17508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>
              <a:defRPr/>
            </a:pPr>
            <a:r>
              <a:rPr lang="zh-CN" altLang="en-US">
                <a:solidFill>
                  <a:prstClr val="black">
                    <a:lumMod val="75000"/>
                    <a:lumOff val="25000"/>
                  </a:prstClr>
                </a:solidFill>
                <a:latin typeface="Segoe UI Light"/>
                <a:ea typeface="微软雅黑"/>
                <a:cs typeface="Segoe UI Light"/>
              </a:rPr>
              <a:t>模板使用技巧</a:t>
            </a:r>
            <a:r>
              <a:rPr lang="en-US" altLang="zh-CN">
                <a:solidFill>
                  <a:prstClr val="black">
                    <a:lumMod val="75000"/>
                    <a:lumOff val="25000"/>
                  </a:prstClr>
                </a:solidFill>
                <a:latin typeface="Segoe UI Light"/>
                <a:ea typeface="微软雅黑"/>
                <a:cs typeface="Segoe UI Light"/>
              </a:rPr>
              <a:t> 3</a:t>
            </a:r>
            <a:endParaRPr lang="zh-CN" altLang="en-US" dirty="0">
              <a:solidFill>
                <a:prstClr val="black">
                  <a:lumMod val="75000"/>
                  <a:lumOff val="25000"/>
                </a:prstClr>
              </a:solidFill>
              <a:latin typeface="Segoe UI Light"/>
              <a:ea typeface="微软雅黑"/>
              <a:cs typeface="Segoe UI Light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="" xmlns:a16="http://schemas.microsoft.com/office/drawing/2014/main" id="{8BBECAEC-9154-4E1F-A25E-E060B2E717DB}"/>
              </a:ext>
            </a:extLst>
          </p:cNvPr>
          <p:cNvSpPr/>
          <p:nvPr userDrawn="1"/>
        </p:nvSpPr>
        <p:spPr>
          <a:xfrm>
            <a:off x="440603" y="182445"/>
            <a:ext cx="7777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>
              <a:defRPr/>
            </a:pPr>
            <a:r>
              <a:rPr kumimoji="1" lang="en-US" altLang="zh-CN" sz="10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 Light"/>
                <a:ea typeface="微软雅黑" charset="0"/>
                <a:cs typeface="Segoe UI Light"/>
              </a:rPr>
              <a:t>OfficePLUS</a:t>
            </a:r>
            <a:endParaRPr lang="zh-CN" altLang="en-US" sz="1000" dirty="0">
              <a:solidFill>
                <a:prstClr val="black">
                  <a:lumMod val="75000"/>
                  <a:lumOff val="25000"/>
                </a:prstClr>
              </a:solidFill>
              <a:latin typeface="Segoe UI Light"/>
              <a:ea typeface="微软雅黑" charset="0"/>
              <a:cs typeface="Segoe UI Light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="" xmlns:a16="http://schemas.microsoft.com/office/drawing/2014/main" id="{12E34202-5FD6-4D18-9B28-5443A8EDEF8E}"/>
              </a:ext>
            </a:extLst>
          </p:cNvPr>
          <p:cNvSpPr txBox="1"/>
          <p:nvPr userDrawn="1"/>
        </p:nvSpPr>
        <p:spPr>
          <a:xfrm>
            <a:off x="431800" y="1174234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zh-CN" altLang="en-US" sz="3200" b="1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设计规范</a:t>
            </a:r>
            <a:endParaRPr lang="en-US" sz="3200" b="1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="" xmlns:a16="http://schemas.microsoft.com/office/drawing/2014/main" id="{98A67979-0AE0-498F-B940-18A4DF265D35}"/>
              </a:ext>
            </a:extLst>
          </p:cNvPr>
          <p:cNvSpPr txBox="1"/>
          <p:nvPr userDrawn="1"/>
        </p:nvSpPr>
        <p:spPr>
          <a:xfrm>
            <a:off x="432118" y="2593304"/>
            <a:ext cx="4519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zh-CN" altLang="en-US" dirty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微软雅黑"/>
              </a:rPr>
              <a:t>正文字体：   </a:t>
            </a:r>
            <a:r>
              <a:rPr lang="en-US" altLang="zh-CN" dirty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微软雅黑"/>
              </a:rPr>
              <a:t>18</a:t>
            </a:r>
            <a:r>
              <a:rPr lang="zh-CN" altLang="en-US" dirty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微软雅黑"/>
              </a:rPr>
              <a:t>号微软雅黑  黑色淡色</a:t>
            </a:r>
            <a:r>
              <a:rPr lang="en-US" altLang="zh-CN" dirty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微软雅黑"/>
              </a:rPr>
              <a:t>25%</a:t>
            </a:r>
            <a:endParaRPr lang="zh-CN" altLang="en-US" dirty="0">
              <a:solidFill>
                <a:srgbClr val="000000">
                  <a:lumMod val="75000"/>
                  <a:lumOff val="25000"/>
                </a:srgbClr>
              </a:solidFill>
              <a:latin typeface="Arial"/>
              <a:ea typeface="微软雅黑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="" xmlns:a16="http://schemas.microsoft.com/office/drawing/2014/main" id="{8F9DC475-AF97-4374-9359-EBC834330152}"/>
              </a:ext>
            </a:extLst>
          </p:cNvPr>
          <p:cNvSpPr txBox="1"/>
          <p:nvPr userDrawn="1"/>
        </p:nvSpPr>
        <p:spPr>
          <a:xfrm>
            <a:off x="432118" y="3440104"/>
            <a:ext cx="4493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zh-CN" altLang="en-US" dirty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微软雅黑"/>
              </a:rPr>
              <a:t>小标题字体：</a:t>
            </a:r>
            <a:r>
              <a:rPr lang="en-US" altLang="zh-CN" dirty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微软雅黑"/>
              </a:rPr>
              <a:t>24</a:t>
            </a:r>
            <a:r>
              <a:rPr lang="zh-CN" altLang="en-US" dirty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微软雅黑"/>
              </a:rPr>
              <a:t>号微软雅黑  黑色淡色</a:t>
            </a:r>
            <a:r>
              <a:rPr lang="en-US" altLang="zh-CN" dirty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微软雅黑"/>
              </a:rPr>
              <a:t>25%</a:t>
            </a:r>
            <a:endParaRPr lang="zh-CN" altLang="en-US" dirty="0">
              <a:solidFill>
                <a:srgbClr val="000000">
                  <a:lumMod val="75000"/>
                  <a:lumOff val="25000"/>
                </a:srgbClr>
              </a:solidFill>
              <a:latin typeface="Arial"/>
              <a:ea typeface="微软雅黑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="" xmlns:a16="http://schemas.microsoft.com/office/drawing/2014/main" id="{977F1221-C9A0-4C54-A694-670AE26CCF1C}"/>
              </a:ext>
            </a:extLst>
          </p:cNvPr>
          <p:cNvSpPr txBox="1"/>
          <p:nvPr userDrawn="1"/>
        </p:nvSpPr>
        <p:spPr>
          <a:xfrm>
            <a:off x="432118" y="3016704"/>
            <a:ext cx="4493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zh-CN" altLang="en-US" dirty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微软雅黑"/>
              </a:rPr>
              <a:t>大标题字体：</a:t>
            </a:r>
            <a:r>
              <a:rPr lang="en-US" altLang="zh-CN" dirty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微软雅黑"/>
              </a:rPr>
              <a:t>28</a:t>
            </a:r>
            <a:r>
              <a:rPr lang="zh-CN" altLang="en-US" dirty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微软雅黑"/>
              </a:rPr>
              <a:t>号微软雅黑  黑色淡色</a:t>
            </a:r>
            <a:r>
              <a:rPr lang="en-US" altLang="zh-CN" dirty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微软雅黑"/>
              </a:rPr>
              <a:t>25%</a:t>
            </a:r>
            <a:endParaRPr lang="zh-CN" altLang="en-US" dirty="0">
              <a:solidFill>
                <a:srgbClr val="000000">
                  <a:lumMod val="75000"/>
                  <a:lumOff val="25000"/>
                </a:srgbClr>
              </a:solidFill>
              <a:latin typeface="Arial"/>
              <a:ea typeface="微软雅黑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="" xmlns:a16="http://schemas.microsoft.com/office/drawing/2014/main" id="{081072FD-8C8E-4DE3-8224-B68AE0AE3128}"/>
              </a:ext>
            </a:extLst>
          </p:cNvPr>
          <p:cNvSpPr txBox="1"/>
          <p:nvPr userDrawn="1"/>
        </p:nvSpPr>
        <p:spPr>
          <a:xfrm>
            <a:off x="432118" y="3863505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zh-CN" altLang="en-US" dirty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微软雅黑"/>
              </a:rPr>
              <a:t>间距：</a:t>
            </a:r>
            <a:r>
              <a:rPr lang="en-US" altLang="zh-CN" dirty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微软雅黑"/>
              </a:rPr>
              <a:t>1.3</a:t>
            </a:r>
            <a:endParaRPr lang="zh-CN" altLang="en-US" dirty="0">
              <a:solidFill>
                <a:srgbClr val="000000">
                  <a:lumMod val="75000"/>
                  <a:lumOff val="25000"/>
                </a:srgbClr>
              </a:solidFill>
              <a:latin typeface="Arial"/>
              <a:ea typeface="微软雅黑"/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="" xmlns:a16="http://schemas.microsoft.com/office/drawing/2014/main" id="{4FB7E4DD-7BD0-43AE-A189-310137744D13}"/>
              </a:ext>
            </a:extLst>
          </p:cNvPr>
          <p:cNvSpPr/>
          <p:nvPr userDrawn="1"/>
        </p:nvSpPr>
        <p:spPr>
          <a:xfrm>
            <a:off x="533420" y="5155446"/>
            <a:ext cx="1316362" cy="528320"/>
          </a:xfrm>
          <a:prstGeom prst="rect">
            <a:avLst/>
          </a:prstGeom>
          <a:solidFill>
            <a:srgbClr val="4EC0C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="" xmlns:a16="http://schemas.microsoft.com/office/drawing/2014/main" id="{779F9ED5-A70A-4D56-A059-37680D5D2C9D}"/>
              </a:ext>
            </a:extLst>
          </p:cNvPr>
          <p:cNvSpPr/>
          <p:nvPr userDrawn="1"/>
        </p:nvSpPr>
        <p:spPr>
          <a:xfrm>
            <a:off x="1849782" y="5155446"/>
            <a:ext cx="644518" cy="528320"/>
          </a:xfrm>
          <a:prstGeom prst="rect">
            <a:avLst/>
          </a:prstGeom>
          <a:solidFill>
            <a:srgbClr val="FF913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cxnSp>
        <p:nvCxnSpPr>
          <p:cNvPr id="31" name="直接连接符 30">
            <a:extLst>
              <a:ext uri="{FF2B5EF4-FFF2-40B4-BE49-F238E27FC236}">
                <a16:creationId xmlns="" xmlns:a16="http://schemas.microsoft.com/office/drawing/2014/main" id="{403296BA-55A1-4A8E-96D6-273914C6ADC3}"/>
              </a:ext>
            </a:extLst>
          </p:cNvPr>
          <p:cNvCxnSpPr>
            <a:cxnSpLocks/>
          </p:cNvCxnSpPr>
          <p:nvPr userDrawn="1"/>
        </p:nvCxnSpPr>
        <p:spPr>
          <a:xfrm flipH="1">
            <a:off x="9310390" y="3615795"/>
            <a:ext cx="1929130" cy="1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75000"/>
              </a:sysClr>
            </a:solidFill>
            <a:prstDash val="dash"/>
            <a:miter lim="800000"/>
          </a:ln>
          <a:effectLst/>
        </p:spPr>
      </p:cxnSp>
      <p:sp>
        <p:nvSpPr>
          <p:cNvPr id="32" name="文本框 31">
            <a:extLst>
              <a:ext uri="{FF2B5EF4-FFF2-40B4-BE49-F238E27FC236}">
                <a16:creationId xmlns="" xmlns:a16="http://schemas.microsoft.com/office/drawing/2014/main" id="{FDED4F85-958A-4776-90A9-95C7B49F3738}"/>
              </a:ext>
            </a:extLst>
          </p:cNvPr>
          <p:cNvSpPr txBox="1"/>
          <p:nvPr userDrawn="1"/>
        </p:nvSpPr>
        <p:spPr>
          <a:xfrm>
            <a:off x="6800853" y="1996509"/>
            <a:ext cx="1338828" cy="4169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b="1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微软雅黑"/>
              </a:rPr>
              <a:t>统一</a:t>
            </a:r>
            <a:r>
              <a:rPr lang="zh-CN" altLang="en-US" b="1" dirty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微软雅黑"/>
              </a:rPr>
              <a:t>规范：</a:t>
            </a:r>
          </a:p>
        </p:txBody>
      </p:sp>
      <p:sp>
        <p:nvSpPr>
          <p:cNvPr id="33" name="文本框 32">
            <a:extLst>
              <a:ext uri="{FF2B5EF4-FFF2-40B4-BE49-F238E27FC236}">
                <a16:creationId xmlns="" xmlns:a16="http://schemas.microsoft.com/office/drawing/2014/main" id="{6EB8207C-77C6-445F-B614-F5AC8A39E340}"/>
              </a:ext>
            </a:extLst>
          </p:cNvPr>
          <p:cNvSpPr txBox="1"/>
          <p:nvPr userDrawn="1"/>
        </p:nvSpPr>
        <p:spPr>
          <a:xfrm>
            <a:off x="6800854" y="2506328"/>
            <a:ext cx="3936816" cy="416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dirty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微软雅黑"/>
              </a:rPr>
              <a:t>1</a:t>
            </a:r>
            <a:r>
              <a:rPr lang="zh-CN" altLang="en-US" dirty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微软雅黑"/>
              </a:rPr>
              <a:t>、序号之后的点，配色为主</a:t>
            </a:r>
            <a:r>
              <a:rPr lang="zh-CN" altLang="en-US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微软雅黑"/>
              </a:rPr>
              <a:t>色。</a:t>
            </a:r>
            <a:endParaRPr lang="zh-CN" altLang="en-US" dirty="0">
              <a:solidFill>
                <a:srgbClr val="000000">
                  <a:lumMod val="75000"/>
                  <a:lumOff val="25000"/>
                </a:srgbClr>
              </a:solidFill>
              <a:latin typeface="Arial"/>
              <a:ea typeface="微软雅黑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="" xmlns:a16="http://schemas.microsoft.com/office/drawing/2014/main" id="{8A6CA44D-CA62-407B-9D12-6B2826A5B889}"/>
              </a:ext>
            </a:extLst>
          </p:cNvPr>
          <p:cNvSpPr txBox="1"/>
          <p:nvPr userDrawn="1"/>
        </p:nvSpPr>
        <p:spPr>
          <a:xfrm>
            <a:off x="6804660" y="2972992"/>
            <a:ext cx="3313728" cy="4169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dirty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微软雅黑"/>
              </a:rPr>
              <a:t>2</a:t>
            </a:r>
            <a:r>
              <a:rPr lang="zh-CN" altLang="en-US" dirty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微软雅黑"/>
              </a:rPr>
              <a:t>、强调色红色，透明度</a:t>
            </a:r>
            <a:r>
              <a:rPr lang="en-US" altLang="zh-CN" dirty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微软雅黑"/>
              </a:rPr>
              <a:t>50%</a:t>
            </a:r>
            <a:r>
              <a:rPr lang="zh-CN" altLang="en-US" dirty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微软雅黑"/>
              </a:rPr>
              <a:t>。</a:t>
            </a:r>
          </a:p>
        </p:txBody>
      </p:sp>
      <p:sp>
        <p:nvSpPr>
          <p:cNvPr id="35" name="文本框 34">
            <a:extLst>
              <a:ext uri="{FF2B5EF4-FFF2-40B4-BE49-F238E27FC236}">
                <a16:creationId xmlns="" xmlns:a16="http://schemas.microsoft.com/office/drawing/2014/main" id="{78771D3C-D8F6-4990-BAE5-B5C961012FED}"/>
              </a:ext>
            </a:extLst>
          </p:cNvPr>
          <p:cNvSpPr txBox="1"/>
          <p:nvPr userDrawn="1"/>
        </p:nvSpPr>
        <p:spPr>
          <a:xfrm>
            <a:off x="6800853" y="3383883"/>
            <a:ext cx="2621230" cy="4169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dirty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微软雅黑"/>
              </a:rPr>
              <a:t>3</a:t>
            </a:r>
            <a:r>
              <a:rPr lang="zh-CN" altLang="en-US" dirty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微软雅黑"/>
              </a:rPr>
              <a:t>、使用虚线分割页面：</a:t>
            </a:r>
          </a:p>
        </p:txBody>
      </p:sp>
      <p:sp>
        <p:nvSpPr>
          <p:cNvPr id="36" name="文本框 35">
            <a:extLst>
              <a:ext uri="{FF2B5EF4-FFF2-40B4-BE49-F238E27FC236}">
                <a16:creationId xmlns="" xmlns:a16="http://schemas.microsoft.com/office/drawing/2014/main" id="{36C2C6E2-CD6C-4116-8C21-1AC26F23C45D}"/>
              </a:ext>
            </a:extLst>
          </p:cNvPr>
          <p:cNvSpPr txBox="1"/>
          <p:nvPr userDrawn="1"/>
        </p:nvSpPr>
        <p:spPr>
          <a:xfrm>
            <a:off x="432118" y="1996509"/>
            <a:ext cx="877163" cy="4169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b="1" dirty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微软雅黑"/>
              </a:rPr>
              <a:t>字体：</a:t>
            </a:r>
          </a:p>
        </p:txBody>
      </p:sp>
      <p:sp>
        <p:nvSpPr>
          <p:cNvPr id="37" name="文本框 36">
            <a:extLst>
              <a:ext uri="{FF2B5EF4-FFF2-40B4-BE49-F238E27FC236}">
                <a16:creationId xmlns="" xmlns:a16="http://schemas.microsoft.com/office/drawing/2014/main" id="{F10FBA3C-FEC7-45EC-B4BB-7F46BDADE9A5}"/>
              </a:ext>
            </a:extLst>
          </p:cNvPr>
          <p:cNvSpPr txBox="1"/>
          <p:nvPr userDrawn="1"/>
        </p:nvSpPr>
        <p:spPr>
          <a:xfrm>
            <a:off x="432118" y="4560339"/>
            <a:ext cx="877163" cy="4169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b="1" dirty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微软雅黑"/>
              </a:rPr>
              <a:t>配色：</a:t>
            </a:r>
          </a:p>
        </p:txBody>
      </p:sp>
      <p:cxnSp>
        <p:nvCxnSpPr>
          <p:cNvPr id="38" name="直接连接符 37">
            <a:extLst>
              <a:ext uri="{FF2B5EF4-FFF2-40B4-BE49-F238E27FC236}">
                <a16:creationId xmlns="" xmlns:a16="http://schemas.microsoft.com/office/drawing/2014/main" id="{23FD12B3-A5EE-47D7-9684-90E6296CB8A2}"/>
              </a:ext>
            </a:extLst>
          </p:cNvPr>
          <p:cNvCxnSpPr>
            <a:cxnSpLocks/>
          </p:cNvCxnSpPr>
          <p:nvPr userDrawn="1"/>
        </p:nvCxnSpPr>
        <p:spPr>
          <a:xfrm>
            <a:off x="9931677" y="3207868"/>
            <a:ext cx="373421" cy="0"/>
          </a:xfrm>
          <a:prstGeom prst="line">
            <a:avLst/>
          </a:prstGeom>
          <a:noFill/>
          <a:ln w="127000" cap="flat" cmpd="sng" algn="ctr">
            <a:solidFill>
              <a:srgbClr val="FF9999">
                <a:alpha val="50000"/>
              </a:srgbClr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4285938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>
            <a:extLst>
              <a:ext uri="{FF2B5EF4-FFF2-40B4-BE49-F238E27FC236}">
                <a16:creationId xmlns="" xmlns:a16="http://schemas.microsoft.com/office/drawing/2014/main" id="{41F7C1BD-D214-4CA0-9FB3-E8AA58CF4AE1}"/>
              </a:ext>
            </a:extLst>
          </p:cNvPr>
          <p:cNvSpPr/>
          <p:nvPr userDrawn="1"/>
        </p:nvSpPr>
        <p:spPr>
          <a:xfrm>
            <a:off x="0" y="1439776"/>
            <a:ext cx="12192000" cy="39784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>
            <a:extLst>
              <a:ext uri="{FF2B5EF4-FFF2-40B4-BE49-F238E27FC236}">
                <a16:creationId xmlns="" xmlns:a16="http://schemas.microsoft.com/office/drawing/2014/main" id="{B65C5FAF-E8A2-42B3-88AE-B239D8A52549}"/>
              </a:ext>
            </a:extLst>
          </p:cNvPr>
          <p:cNvSpPr txBox="1"/>
          <p:nvPr userDrawn="1"/>
        </p:nvSpPr>
        <p:spPr>
          <a:xfrm>
            <a:off x="5243006" y="1853711"/>
            <a:ext cx="187743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6000" b="1" spc="600">
                <a:solidFill>
                  <a:schemeClr val="tx1">
                    <a:lumMod val="75000"/>
                    <a:lumOff val="25000"/>
                  </a:schemeClr>
                </a:solidFill>
              </a:rPr>
              <a:t>目录</a:t>
            </a:r>
          </a:p>
        </p:txBody>
      </p:sp>
      <p:sp useBgFill="1">
        <p:nvSpPr>
          <p:cNvPr id="17" name="矩形 16">
            <a:extLst>
              <a:ext uri="{FF2B5EF4-FFF2-40B4-BE49-F238E27FC236}">
                <a16:creationId xmlns="" xmlns:a16="http://schemas.microsoft.com/office/drawing/2014/main" id="{C9628C7F-9111-4900-B0D0-236C708F0483}"/>
              </a:ext>
            </a:extLst>
          </p:cNvPr>
          <p:cNvSpPr/>
          <p:nvPr userDrawn="1"/>
        </p:nvSpPr>
        <p:spPr>
          <a:xfrm>
            <a:off x="1276250" y="3688251"/>
            <a:ext cx="1838425" cy="729489"/>
          </a:xfrm>
          <a:prstGeom prst="rect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>
            <a:extLst>
              <a:ext uri="{FF2B5EF4-FFF2-40B4-BE49-F238E27FC236}">
                <a16:creationId xmlns="" xmlns:a16="http://schemas.microsoft.com/office/drawing/2014/main" id="{76DA8EE9-9DFC-4BE9-A29F-9AA64E75BD40}"/>
              </a:ext>
            </a:extLst>
          </p:cNvPr>
          <p:cNvSpPr/>
          <p:nvPr userDrawn="1"/>
        </p:nvSpPr>
        <p:spPr>
          <a:xfrm>
            <a:off x="1446581" y="3700984"/>
            <a:ext cx="1497759" cy="637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5" name="矩形 24">
            <a:extLst>
              <a:ext uri="{FF2B5EF4-FFF2-40B4-BE49-F238E27FC236}">
                <a16:creationId xmlns="" xmlns:a16="http://schemas.microsoft.com/office/drawing/2014/main" id="{F01F0599-0F46-4326-BEFE-6C4771EFA808}"/>
              </a:ext>
            </a:extLst>
          </p:cNvPr>
          <p:cNvSpPr/>
          <p:nvPr userDrawn="1"/>
        </p:nvSpPr>
        <p:spPr>
          <a:xfrm>
            <a:off x="3889275" y="3688251"/>
            <a:ext cx="1838425" cy="729489"/>
          </a:xfrm>
          <a:prstGeom prst="rect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>
            <a:extLst>
              <a:ext uri="{FF2B5EF4-FFF2-40B4-BE49-F238E27FC236}">
                <a16:creationId xmlns="" xmlns:a16="http://schemas.microsoft.com/office/drawing/2014/main" id="{83EEE67A-3F8C-4D3C-A561-08DC84ED66F1}"/>
              </a:ext>
            </a:extLst>
          </p:cNvPr>
          <p:cNvSpPr/>
          <p:nvPr userDrawn="1"/>
        </p:nvSpPr>
        <p:spPr>
          <a:xfrm>
            <a:off x="4059606" y="3700984"/>
            <a:ext cx="1497759" cy="637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9" name="矩形 28">
            <a:extLst>
              <a:ext uri="{FF2B5EF4-FFF2-40B4-BE49-F238E27FC236}">
                <a16:creationId xmlns="" xmlns:a16="http://schemas.microsoft.com/office/drawing/2014/main" id="{422D0575-BF36-4D4C-BC6F-79FEADE96870}"/>
              </a:ext>
            </a:extLst>
          </p:cNvPr>
          <p:cNvSpPr/>
          <p:nvPr userDrawn="1"/>
        </p:nvSpPr>
        <p:spPr>
          <a:xfrm>
            <a:off x="6502300" y="3688251"/>
            <a:ext cx="1838425" cy="729489"/>
          </a:xfrm>
          <a:prstGeom prst="rect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>
            <a:extLst>
              <a:ext uri="{FF2B5EF4-FFF2-40B4-BE49-F238E27FC236}">
                <a16:creationId xmlns="" xmlns:a16="http://schemas.microsoft.com/office/drawing/2014/main" id="{1050F1DE-3140-4020-81EC-A49D0C31EA36}"/>
              </a:ext>
            </a:extLst>
          </p:cNvPr>
          <p:cNvSpPr/>
          <p:nvPr userDrawn="1"/>
        </p:nvSpPr>
        <p:spPr>
          <a:xfrm>
            <a:off x="6672631" y="3700984"/>
            <a:ext cx="1497759" cy="637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3" name="矩形 32">
            <a:extLst>
              <a:ext uri="{FF2B5EF4-FFF2-40B4-BE49-F238E27FC236}">
                <a16:creationId xmlns="" xmlns:a16="http://schemas.microsoft.com/office/drawing/2014/main" id="{7D976387-D273-4353-A3AA-8404919035A2}"/>
              </a:ext>
            </a:extLst>
          </p:cNvPr>
          <p:cNvSpPr/>
          <p:nvPr userDrawn="1"/>
        </p:nvSpPr>
        <p:spPr>
          <a:xfrm>
            <a:off x="9115325" y="3688251"/>
            <a:ext cx="1838425" cy="729489"/>
          </a:xfrm>
          <a:prstGeom prst="rect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>
            <a:extLst>
              <a:ext uri="{FF2B5EF4-FFF2-40B4-BE49-F238E27FC236}">
                <a16:creationId xmlns="" xmlns:a16="http://schemas.microsoft.com/office/drawing/2014/main" id="{928595E2-5D29-4291-AF67-0303E760D054}"/>
              </a:ext>
            </a:extLst>
          </p:cNvPr>
          <p:cNvSpPr/>
          <p:nvPr userDrawn="1"/>
        </p:nvSpPr>
        <p:spPr>
          <a:xfrm>
            <a:off x="9285656" y="3700984"/>
            <a:ext cx="1497759" cy="637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7" name="文本占位符 56">
            <a:extLst>
              <a:ext uri="{FF2B5EF4-FFF2-40B4-BE49-F238E27FC236}">
                <a16:creationId xmlns="" xmlns:a16="http://schemas.microsoft.com/office/drawing/2014/main" id="{EE9F991D-75DA-456C-8DB6-2BBBA17A643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65333" y="3919119"/>
            <a:ext cx="1261884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 algn="ctr">
              <a:buNone/>
              <a:defRPr lang="zh-CN" altLang="en-US" sz="1800" b="1" spc="3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zh-CN" altLang="en-US">
                <a:gradFill>
                  <a:gsLst>
                    <a:gs pos="0">
                      <a:schemeClr val="accent1">
                        <a:lumMod val="30000"/>
                      </a:schemeClr>
                    </a:gs>
                    <a:gs pos="100000">
                      <a:schemeClr val="accent1">
                        <a:lumMod val="30000"/>
                      </a:schemeClr>
                    </a:gs>
                  </a:gsLst>
                  <a:lin ang="5400000" scaled="1"/>
                </a:gradFill>
                <a:effectLst/>
              </a:rPr>
              <a:t>输入标题</a:t>
            </a:r>
          </a:p>
        </p:txBody>
      </p:sp>
      <p:sp>
        <p:nvSpPr>
          <p:cNvPr id="78" name="文本占位符 56">
            <a:extLst>
              <a:ext uri="{FF2B5EF4-FFF2-40B4-BE49-F238E27FC236}">
                <a16:creationId xmlns="" xmlns:a16="http://schemas.microsoft.com/office/drawing/2014/main" id="{60BA87B0-3E50-42D9-AB25-63702CA7570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88909" y="3919119"/>
            <a:ext cx="1261884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 algn="ctr">
              <a:buNone/>
              <a:defRPr lang="zh-CN" altLang="en-US" sz="1800" b="1" spc="3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zh-CN" altLang="en-US">
                <a:gradFill>
                  <a:gsLst>
                    <a:gs pos="0">
                      <a:schemeClr val="accent1">
                        <a:lumMod val="30000"/>
                      </a:schemeClr>
                    </a:gs>
                    <a:gs pos="100000">
                      <a:schemeClr val="accent1">
                        <a:lumMod val="30000"/>
                      </a:schemeClr>
                    </a:gs>
                  </a:gsLst>
                  <a:lin ang="5400000" scaled="1"/>
                </a:gradFill>
                <a:effectLst/>
              </a:rPr>
              <a:t>输入标题</a:t>
            </a:r>
          </a:p>
        </p:txBody>
      </p:sp>
      <p:sp>
        <p:nvSpPr>
          <p:cNvPr id="79" name="文本占位符 56">
            <a:extLst>
              <a:ext uri="{FF2B5EF4-FFF2-40B4-BE49-F238E27FC236}">
                <a16:creationId xmlns="" xmlns:a16="http://schemas.microsoft.com/office/drawing/2014/main" id="{6B76A805-FA1D-4F44-B176-C6436E57CB4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95480" y="3919119"/>
            <a:ext cx="1261884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 algn="ctr">
              <a:buNone/>
              <a:defRPr lang="zh-CN" altLang="en-US" sz="1800" b="1" spc="3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zh-CN" altLang="en-US">
                <a:gradFill>
                  <a:gsLst>
                    <a:gs pos="0">
                      <a:schemeClr val="accent1">
                        <a:lumMod val="30000"/>
                      </a:schemeClr>
                    </a:gs>
                    <a:gs pos="100000">
                      <a:schemeClr val="accent1">
                        <a:lumMod val="30000"/>
                      </a:schemeClr>
                    </a:gs>
                  </a:gsLst>
                  <a:lin ang="5400000" scaled="1"/>
                </a:gradFill>
                <a:effectLst/>
              </a:rPr>
              <a:t>输入标题</a:t>
            </a:r>
          </a:p>
        </p:txBody>
      </p:sp>
      <p:sp>
        <p:nvSpPr>
          <p:cNvPr id="80" name="文本占位符 56">
            <a:extLst>
              <a:ext uri="{FF2B5EF4-FFF2-40B4-BE49-F238E27FC236}">
                <a16:creationId xmlns="" xmlns:a16="http://schemas.microsoft.com/office/drawing/2014/main" id="{33120918-792A-4B3A-92C6-D642850F24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416090" y="3919119"/>
            <a:ext cx="1261884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 algn="ctr">
              <a:buNone/>
              <a:defRPr lang="zh-CN" altLang="en-US" sz="1800" b="1" spc="3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zh-CN" altLang="en-US">
                <a:gradFill>
                  <a:gsLst>
                    <a:gs pos="0">
                      <a:schemeClr val="accent1">
                        <a:lumMod val="30000"/>
                      </a:schemeClr>
                    </a:gs>
                    <a:gs pos="100000">
                      <a:schemeClr val="accent1">
                        <a:lumMod val="30000"/>
                      </a:schemeClr>
                    </a:gs>
                  </a:gsLst>
                  <a:lin ang="5400000" scaled="1"/>
                </a:gradFill>
                <a:effectLst/>
              </a:rPr>
              <a:t>输入标题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372E40EB-489B-44B7-A773-0E5FA71A1E0A}"/>
              </a:ext>
            </a:extLst>
          </p:cNvPr>
          <p:cNvGrpSpPr/>
          <p:nvPr userDrawn="1"/>
        </p:nvGrpSpPr>
        <p:grpSpPr>
          <a:xfrm>
            <a:off x="2037118" y="3559513"/>
            <a:ext cx="316683" cy="257476"/>
            <a:chOff x="2040804" y="3559513"/>
            <a:chExt cx="316683" cy="257476"/>
          </a:xfrm>
        </p:grpSpPr>
        <p:sp>
          <p:nvSpPr>
            <p:cNvPr id="116" name="矩形: 圆角 115">
              <a:extLst>
                <a:ext uri="{FF2B5EF4-FFF2-40B4-BE49-F238E27FC236}">
                  <a16:creationId xmlns="" xmlns:a16="http://schemas.microsoft.com/office/drawing/2014/main" id="{3624E098-6B9B-4B2C-96D7-9A9D7D0A8F9A}"/>
                </a:ext>
              </a:extLst>
            </p:cNvPr>
            <p:cNvSpPr/>
            <p:nvPr userDrawn="1"/>
          </p:nvSpPr>
          <p:spPr>
            <a:xfrm>
              <a:off x="2040804" y="3559513"/>
              <a:ext cx="316683" cy="257476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17" name="组合 116">
              <a:extLst>
                <a:ext uri="{FF2B5EF4-FFF2-40B4-BE49-F238E27FC236}">
                  <a16:creationId xmlns="" xmlns:a16="http://schemas.microsoft.com/office/drawing/2014/main" id="{4A244397-3BFC-46A7-A9D4-EB6D580C9FD3}"/>
                </a:ext>
              </a:extLst>
            </p:cNvPr>
            <p:cNvGrpSpPr/>
            <p:nvPr userDrawn="1"/>
          </p:nvGrpSpPr>
          <p:grpSpPr>
            <a:xfrm rot="1312566">
              <a:off x="2092851" y="3564773"/>
              <a:ext cx="243146" cy="246954"/>
              <a:chOff x="844463" y="5624427"/>
              <a:chExt cx="566220" cy="575088"/>
            </a:xfrm>
          </p:grpSpPr>
          <p:sp>
            <p:nvSpPr>
              <p:cNvPr id="124" name="任意多边形: 形状 123">
                <a:extLst>
                  <a:ext uri="{FF2B5EF4-FFF2-40B4-BE49-F238E27FC236}">
                    <a16:creationId xmlns="" xmlns:a16="http://schemas.microsoft.com/office/drawing/2014/main" id="{3B14E63B-C11B-4EE1-975C-745FEDFE9C66}"/>
                  </a:ext>
                </a:extLst>
              </p:cNvPr>
              <p:cNvSpPr/>
              <p:nvPr/>
            </p:nvSpPr>
            <p:spPr>
              <a:xfrm>
                <a:off x="1053884" y="5656580"/>
                <a:ext cx="20050" cy="20050"/>
              </a:xfrm>
              <a:custGeom>
                <a:avLst/>
                <a:gdLst>
                  <a:gd name="connsiteX0" fmla="*/ 0 w 46508"/>
                  <a:gd name="connsiteY0" fmla="*/ 0 h 46508"/>
                  <a:gd name="connsiteX1" fmla="*/ 47625 w 46508"/>
                  <a:gd name="connsiteY1" fmla="*/ 0 h 46508"/>
                  <a:gd name="connsiteX2" fmla="*/ 47625 w 46508"/>
                  <a:gd name="connsiteY2" fmla="*/ 47625 h 46508"/>
                  <a:gd name="connsiteX3" fmla="*/ 0 w 46508"/>
                  <a:gd name="connsiteY3" fmla="*/ 47625 h 46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6508" h="46508">
                    <a:moveTo>
                      <a:pt x="0" y="0"/>
                    </a:moveTo>
                    <a:lnTo>
                      <a:pt x="47625" y="0"/>
                    </a:lnTo>
                    <a:lnTo>
                      <a:pt x="47625" y="47625"/>
                    </a:lnTo>
                    <a:lnTo>
                      <a:pt x="0" y="47625"/>
                    </a:lnTo>
                    <a:close/>
                  </a:path>
                </a:pathLst>
              </a:custGeom>
              <a:solidFill>
                <a:srgbClr val="000000"/>
              </a:solidFill>
              <a:ln w="18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5" name="任意多边形: 形状 124">
                <a:extLst>
                  <a:ext uri="{FF2B5EF4-FFF2-40B4-BE49-F238E27FC236}">
                    <a16:creationId xmlns="" xmlns:a16="http://schemas.microsoft.com/office/drawing/2014/main" id="{2F28902D-DCF5-4D02-9257-D9BF9138CEEE}"/>
                  </a:ext>
                </a:extLst>
              </p:cNvPr>
              <p:cNvSpPr/>
              <p:nvPr/>
            </p:nvSpPr>
            <p:spPr>
              <a:xfrm>
                <a:off x="851033" y="5631942"/>
                <a:ext cx="475593" cy="560605"/>
              </a:xfrm>
              <a:custGeom>
                <a:avLst/>
                <a:gdLst>
                  <a:gd name="connsiteX0" fmla="*/ 1007745 w 1103188"/>
                  <a:gd name="connsiteY0" fmla="*/ 1242060 h 1300385"/>
                  <a:gd name="connsiteX1" fmla="*/ 1026795 w 1103188"/>
                  <a:gd name="connsiteY1" fmla="*/ 1030605 h 1300385"/>
                  <a:gd name="connsiteX2" fmla="*/ 1104900 w 1103188"/>
                  <a:gd name="connsiteY2" fmla="*/ 1011555 h 1300385"/>
                  <a:gd name="connsiteX3" fmla="*/ 1104900 w 1103188"/>
                  <a:gd name="connsiteY3" fmla="*/ 0 h 1300385"/>
                  <a:gd name="connsiteX4" fmla="*/ 89535 w 1103188"/>
                  <a:gd name="connsiteY4" fmla="*/ 0 h 1300385"/>
                  <a:gd name="connsiteX5" fmla="*/ 100965 w 1103188"/>
                  <a:gd name="connsiteY5" fmla="*/ 11430 h 1300385"/>
                  <a:gd name="connsiteX6" fmla="*/ 11430 w 1103188"/>
                  <a:gd name="connsiteY6" fmla="*/ 100965 h 1300385"/>
                  <a:gd name="connsiteX7" fmla="*/ 0 w 1103188"/>
                  <a:gd name="connsiteY7" fmla="*/ 89535 h 1300385"/>
                  <a:gd name="connsiteX8" fmla="*/ 0 w 1103188"/>
                  <a:gd name="connsiteY8" fmla="*/ 1211580 h 1300385"/>
                  <a:gd name="connsiteX9" fmla="*/ 9525 w 1103188"/>
                  <a:gd name="connsiteY9" fmla="*/ 1202055 h 1300385"/>
                  <a:gd name="connsiteX10" fmla="*/ 99060 w 1103188"/>
                  <a:gd name="connsiteY10" fmla="*/ 1291590 h 1300385"/>
                  <a:gd name="connsiteX11" fmla="*/ 89535 w 1103188"/>
                  <a:gd name="connsiteY11" fmla="*/ 1301115 h 1300385"/>
                  <a:gd name="connsiteX12" fmla="*/ 1104900 w 1103188"/>
                  <a:gd name="connsiteY12" fmla="*/ 1301115 h 1300385"/>
                  <a:gd name="connsiteX13" fmla="*/ 1104900 w 1103188"/>
                  <a:gd name="connsiteY13" fmla="*/ 1280160 h 1300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03188" h="1300385">
                    <a:moveTo>
                      <a:pt x="1007745" y="1242060"/>
                    </a:moveTo>
                    <a:lnTo>
                      <a:pt x="1026795" y="1030605"/>
                    </a:lnTo>
                    <a:lnTo>
                      <a:pt x="1104900" y="1011555"/>
                    </a:lnTo>
                    <a:lnTo>
                      <a:pt x="1104900" y="0"/>
                    </a:lnTo>
                    <a:lnTo>
                      <a:pt x="89535" y="0"/>
                    </a:lnTo>
                    <a:lnTo>
                      <a:pt x="100965" y="11430"/>
                    </a:lnTo>
                    <a:lnTo>
                      <a:pt x="11430" y="100965"/>
                    </a:lnTo>
                    <a:lnTo>
                      <a:pt x="0" y="89535"/>
                    </a:lnTo>
                    <a:lnTo>
                      <a:pt x="0" y="1211580"/>
                    </a:lnTo>
                    <a:lnTo>
                      <a:pt x="9525" y="1202055"/>
                    </a:lnTo>
                    <a:lnTo>
                      <a:pt x="99060" y="1291590"/>
                    </a:lnTo>
                    <a:lnTo>
                      <a:pt x="89535" y="1301115"/>
                    </a:lnTo>
                    <a:lnTo>
                      <a:pt x="1104900" y="1301115"/>
                    </a:lnTo>
                    <a:lnTo>
                      <a:pt x="1104900" y="1280160"/>
                    </a:lnTo>
                    <a:close/>
                  </a:path>
                </a:pathLst>
              </a:custGeom>
              <a:solidFill>
                <a:srgbClr val="FFFFFF"/>
              </a:solidFill>
              <a:ln w="18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6" name="任意多边形: 形状 125">
                <a:extLst>
                  <a:ext uri="{FF2B5EF4-FFF2-40B4-BE49-F238E27FC236}">
                    <a16:creationId xmlns="" xmlns:a16="http://schemas.microsoft.com/office/drawing/2014/main" id="{6C140026-09CD-4CF4-BCAA-7217C3C4BBC2}"/>
                  </a:ext>
                </a:extLst>
              </p:cNvPr>
              <p:cNvSpPr/>
              <p:nvPr/>
            </p:nvSpPr>
            <p:spPr>
              <a:xfrm>
                <a:off x="905236" y="5643440"/>
                <a:ext cx="368925" cy="373737"/>
              </a:xfrm>
              <a:custGeom>
                <a:avLst/>
                <a:gdLst>
                  <a:gd name="connsiteX0" fmla="*/ 0 w 855761"/>
                  <a:gd name="connsiteY0" fmla="*/ 0 h 866923"/>
                  <a:gd name="connsiteX1" fmla="*/ 857250 w 855761"/>
                  <a:gd name="connsiteY1" fmla="*/ 0 h 866923"/>
                  <a:gd name="connsiteX2" fmla="*/ 857250 w 855761"/>
                  <a:gd name="connsiteY2" fmla="*/ 868680 h 866923"/>
                  <a:gd name="connsiteX3" fmla="*/ 0 w 855761"/>
                  <a:gd name="connsiteY3" fmla="*/ 868680 h 866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5761" h="866923">
                    <a:moveTo>
                      <a:pt x="0" y="0"/>
                    </a:moveTo>
                    <a:lnTo>
                      <a:pt x="857250" y="0"/>
                    </a:lnTo>
                    <a:lnTo>
                      <a:pt x="857250" y="868680"/>
                    </a:lnTo>
                    <a:lnTo>
                      <a:pt x="0" y="868680"/>
                    </a:ln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18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7" name="任意多边形: 形状 126">
                <a:extLst>
                  <a:ext uri="{FF2B5EF4-FFF2-40B4-BE49-F238E27FC236}">
                    <a16:creationId xmlns="" xmlns:a16="http://schemas.microsoft.com/office/drawing/2014/main" id="{5802E79C-6615-442A-9EBF-0EFEBBBD70C8}"/>
                  </a:ext>
                </a:extLst>
              </p:cNvPr>
              <p:cNvSpPr/>
              <p:nvPr/>
            </p:nvSpPr>
            <p:spPr>
              <a:xfrm>
                <a:off x="844463" y="6051605"/>
                <a:ext cx="566220" cy="147570"/>
              </a:xfrm>
              <a:custGeom>
                <a:avLst/>
                <a:gdLst>
                  <a:gd name="connsiteX0" fmla="*/ 1314450 w 1313408"/>
                  <a:gd name="connsiteY0" fmla="*/ 169545 h 342304"/>
                  <a:gd name="connsiteX1" fmla="*/ 1314450 w 1313408"/>
                  <a:gd name="connsiteY1" fmla="*/ 169545 h 342304"/>
                  <a:gd name="connsiteX2" fmla="*/ 1143000 w 1313408"/>
                  <a:gd name="connsiteY2" fmla="*/ 295275 h 342304"/>
                  <a:gd name="connsiteX3" fmla="*/ 167640 w 1313408"/>
                  <a:gd name="connsiteY3" fmla="*/ 295275 h 342304"/>
                  <a:gd name="connsiteX4" fmla="*/ 53340 w 1313408"/>
                  <a:gd name="connsiteY4" fmla="*/ 180975 h 342304"/>
                  <a:gd name="connsiteX5" fmla="*/ 53340 w 1313408"/>
                  <a:gd name="connsiteY5" fmla="*/ 161925 h 342304"/>
                  <a:gd name="connsiteX6" fmla="*/ 167640 w 1313408"/>
                  <a:gd name="connsiteY6" fmla="*/ 47625 h 342304"/>
                  <a:gd name="connsiteX7" fmla="*/ 1143000 w 1313408"/>
                  <a:gd name="connsiteY7" fmla="*/ 47625 h 342304"/>
                  <a:gd name="connsiteX8" fmla="*/ 1143000 w 1313408"/>
                  <a:gd name="connsiteY8" fmla="*/ 0 h 342304"/>
                  <a:gd name="connsiteX9" fmla="*/ 171450 w 1313408"/>
                  <a:gd name="connsiteY9" fmla="*/ 0 h 342304"/>
                  <a:gd name="connsiteX10" fmla="*/ 0 w 1313408"/>
                  <a:gd name="connsiteY10" fmla="*/ 171450 h 342304"/>
                  <a:gd name="connsiteX11" fmla="*/ 171450 w 1313408"/>
                  <a:gd name="connsiteY11" fmla="*/ 342900 h 342304"/>
                  <a:gd name="connsiteX12" fmla="*/ 1143000 w 1313408"/>
                  <a:gd name="connsiteY12" fmla="*/ 342900 h 342304"/>
                  <a:gd name="connsiteX13" fmla="*/ 1143000 w 1313408"/>
                  <a:gd name="connsiteY13" fmla="*/ 295275 h 342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13408" h="342304">
                    <a:moveTo>
                      <a:pt x="1314450" y="169545"/>
                    </a:moveTo>
                    <a:lnTo>
                      <a:pt x="1314450" y="169545"/>
                    </a:lnTo>
                    <a:close/>
                    <a:moveTo>
                      <a:pt x="1143000" y="295275"/>
                    </a:moveTo>
                    <a:lnTo>
                      <a:pt x="167640" y="295275"/>
                    </a:lnTo>
                    <a:cubicBezTo>
                      <a:pt x="104775" y="295275"/>
                      <a:pt x="53340" y="243840"/>
                      <a:pt x="53340" y="180975"/>
                    </a:cubicBezTo>
                    <a:lnTo>
                      <a:pt x="53340" y="161925"/>
                    </a:lnTo>
                    <a:cubicBezTo>
                      <a:pt x="53340" y="99060"/>
                      <a:pt x="104775" y="47625"/>
                      <a:pt x="167640" y="47625"/>
                    </a:cubicBezTo>
                    <a:lnTo>
                      <a:pt x="1143000" y="47625"/>
                    </a:lnTo>
                    <a:lnTo>
                      <a:pt x="1143000" y="0"/>
                    </a:lnTo>
                    <a:lnTo>
                      <a:pt x="171450" y="0"/>
                    </a:lnTo>
                    <a:cubicBezTo>
                      <a:pt x="76200" y="0"/>
                      <a:pt x="0" y="76200"/>
                      <a:pt x="0" y="171450"/>
                    </a:cubicBezTo>
                    <a:cubicBezTo>
                      <a:pt x="0" y="266700"/>
                      <a:pt x="76200" y="342900"/>
                      <a:pt x="171450" y="342900"/>
                    </a:cubicBezTo>
                    <a:lnTo>
                      <a:pt x="1143000" y="342900"/>
                    </a:lnTo>
                    <a:lnTo>
                      <a:pt x="1143000" y="295275"/>
                    </a:lnTo>
                    <a:close/>
                  </a:path>
                </a:pathLst>
              </a:custGeom>
              <a:solidFill>
                <a:srgbClr val="474747"/>
              </a:solidFill>
              <a:ln w="18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8" name="任意多边形: 形状 127">
                <a:extLst>
                  <a:ext uri="{FF2B5EF4-FFF2-40B4-BE49-F238E27FC236}">
                    <a16:creationId xmlns="" xmlns:a16="http://schemas.microsoft.com/office/drawing/2014/main" id="{9C240F0E-B1ED-4388-985B-87B3A9B6EB18}"/>
                  </a:ext>
                </a:extLst>
              </p:cNvPr>
              <p:cNvSpPr/>
              <p:nvPr/>
            </p:nvSpPr>
            <p:spPr>
              <a:xfrm>
                <a:off x="844463" y="5624474"/>
                <a:ext cx="493237" cy="575041"/>
              </a:xfrm>
              <a:custGeom>
                <a:avLst/>
                <a:gdLst>
                  <a:gd name="connsiteX0" fmla="*/ 190500 w 1144116"/>
                  <a:gd name="connsiteY0" fmla="*/ 45720 h 1333872"/>
                  <a:gd name="connsiteX1" fmla="*/ 882015 w 1144116"/>
                  <a:gd name="connsiteY1" fmla="*/ 45720 h 1333872"/>
                  <a:gd name="connsiteX2" fmla="*/ 882015 w 1144116"/>
                  <a:gd name="connsiteY2" fmla="*/ 0 h 1333872"/>
                  <a:gd name="connsiteX3" fmla="*/ 975360 w 1144116"/>
                  <a:gd name="connsiteY3" fmla="*/ 0 h 1333872"/>
                  <a:gd name="connsiteX4" fmla="*/ 173355 w 1144116"/>
                  <a:gd name="connsiteY4" fmla="*/ 0 h 1333872"/>
                  <a:gd name="connsiteX5" fmla="*/ 0 w 1144116"/>
                  <a:gd name="connsiteY5" fmla="*/ 173355 h 1333872"/>
                  <a:gd name="connsiteX6" fmla="*/ 0 w 1144116"/>
                  <a:gd name="connsiteY6" fmla="*/ 1162050 h 1333872"/>
                  <a:gd name="connsiteX7" fmla="*/ 173355 w 1144116"/>
                  <a:gd name="connsiteY7" fmla="*/ 1335405 h 1333872"/>
                  <a:gd name="connsiteX8" fmla="*/ 192405 w 1144116"/>
                  <a:gd name="connsiteY8" fmla="*/ 1335405 h 1333872"/>
                  <a:gd name="connsiteX9" fmla="*/ 47625 w 1144116"/>
                  <a:gd name="connsiteY9" fmla="*/ 1190625 h 1333872"/>
                  <a:gd name="connsiteX10" fmla="*/ 47625 w 1144116"/>
                  <a:gd name="connsiteY10" fmla="*/ 188595 h 1333872"/>
                  <a:gd name="connsiteX11" fmla="*/ 190500 w 1144116"/>
                  <a:gd name="connsiteY11" fmla="*/ 45720 h 1333872"/>
                  <a:gd name="connsiteX12" fmla="*/ 1097280 w 1144116"/>
                  <a:gd name="connsiteY12" fmla="*/ 255270 h 1333872"/>
                  <a:gd name="connsiteX13" fmla="*/ 1144905 w 1144116"/>
                  <a:gd name="connsiteY13" fmla="*/ 255270 h 1333872"/>
                  <a:gd name="connsiteX14" fmla="*/ 1144905 w 1144116"/>
                  <a:gd name="connsiteY14" fmla="*/ 1034415 h 1333872"/>
                  <a:gd name="connsiteX15" fmla="*/ 1097280 w 1144116"/>
                  <a:gd name="connsiteY15" fmla="*/ 1034415 h 1333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144116" h="1333872">
                    <a:moveTo>
                      <a:pt x="190500" y="45720"/>
                    </a:moveTo>
                    <a:lnTo>
                      <a:pt x="882015" y="45720"/>
                    </a:lnTo>
                    <a:lnTo>
                      <a:pt x="882015" y="0"/>
                    </a:lnTo>
                    <a:lnTo>
                      <a:pt x="975360" y="0"/>
                    </a:lnTo>
                    <a:lnTo>
                      <a:pt x="173355" y="0"/>
                    </a:lnTo>
                    <a:cubicBezTo>
                      <a:pt x="78105" y="0"/>
                      <a:pt x="0" y="78105"/>
                      <a:pt x="0" y="173355"/>
                    </a:cubicBezTo>
                    <a:lnTo>
                      <a:pt x="0" y="1162050"/>
                    </a:lnTo>
                    <a:cubicBezTo>
                      <a:pt x="0" y="1257300"/>
                      <a:pt x="78105" y="1335405"/>
                      <a:pt x="173355" y="1335405"/>
                    </a:cubicBezTo>
                    <a:lnTo>
                      <a:pt x="192405" y="1335405"/>
                    </a:lnTo>
                    <a:cubicBezTo>
                      <a:pt x="112395" y="1335405"/>
                      <a:pt x="47625" y="1270635"/>
                      <a:pt x="47625" y="1190625"/>
                    </a:cubicBezTo>
                    <a:lnTo>
                      <a:pt x="47625" y="188595"/>
                    </a:lnTo>
                    <a:cubicBezTo>
                      <a:pt x="45720" y="110490"/>
                      <a:pt x="112395" y="45720"/>
                      <a:pt x="190500" y="45720"/>
                    </a:cubicBezTo>
                    <a:close/>
                    <a:moveTo>
                      <a:pt x="1097280" y="255270"/>
                    </a:moveTo>
                    <a:lnTo>
                      <a:pt x="1144905" y="255270"/>
                    </a:lnTo>
                    <a:lnTo>
                      <a:pt x="1144905" y="1034415"/>
                    </a:lnTo>
                    <a:lnTo>
                      <a:pt x="1097280" y="1034415"/>
                    </a:lnTo>
                    <a:close/>
                  </a:path>
                </a:pathLst>
              </a:custGeom>
              <a:solidFill>
                <a:srgbClr val="474747"/>
              </a:solidFill>
              <a:ln w="18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9" name="任意多边形: 形状 128">
                <a:extLst>
                  <a:ext uri="{FF2B5EF4-FFF2-40B4-BE49-F238E27FC236}">
                    <a16:creationId xmlns="" xmlns:a16="http://schemas.microsoft.com/office/drawing/2014/main" id="{E24D66A7-6A3C-435E-9B64-3A6225DCDF9D}"/>
                  </a:ext>
                </a:extLst>
              </p:cNvPr>
              <p:cNvSpPr/>
              <p:nvPr userDrawn="1"/>
            </p:nvSpPr>
            <p:spPr>
              <a:xfrm>
                <a:off x="1224393" y="5624427"/>
                <a:ext cx="113561" cy="111895"/>
              </a:xfrm>
              <a:custGeom>
                <a:avLst/>
                <a:gdLst>
                  <a:gd name="connsiteX0" fmla="*/ 0 w 260449"/>
                  <a:gd name="connsiteY0" fmla="*/ 0 h 256728"/>
                  <a:gd name="connsiteX1" fmla="*/ 0 w 260449"/>
                  <a:gd name="connsiteY1" fmla="*/ 47625 h 256728"/>
                  <a:gd name="connsiteX2" fmla="*/ 215265 w 260449"/>
                  <a:gd name="connsiteY2" fmla="*/ 47625 h 256728"/>
                  <a:gd name="connsiteX3" fmla="*/ 215265 w 260449"/>
                  <a:gd name="connsiteY3" fmla="*/ 257175 h 256728"/>
                  <a:gd name="connsiteX4" fmla="*/ 260985 w 260449"/>
                  <a:gd name="connsiteY4" fmla="*/ 257175 h 256728"/>
                  <a:gd name="connsiteX5" fmla="*/ 260985 w 260449"/>
                  <a:gd name="connsiteY5" fmla="*/ 0 h 256728"/>
                  <a:gd name="connsiteX0" fmla="*/ 0 w 261579"/>
                  <a:gd name="connsiteY0" fmla="*/ 2374 h 257175"/>
                  <a:gd name="connsiteX1" fmla="*/ 594 w 261579"/>
                  <a:gd name="connsiteY1" fmla="*/ 47625 h 257175"/>
                  <a:gd name="connsiteX2" fmla="*/ 215859 w 261579"/>
                  <a:gd name="connsiteY2" fmla="*/ 47625 h 257175"/>
                  <a:gd name="connsiteX3" fmla="*/ 215859 w 261579"/>
                  <a:gd name="connsiteY3" fmla="*/ 257175 h 257175"/>
                  <a:gd name="connsiteX4" fmla="*/ 261579 w 261579"/>
                  <a:gd name="connsiteY4" fmla="*/ 257175 h 257175"/>
                  <a:gd name="connsiteX5" fmla="*/ 261579 w 261579"/>
                  <a:gd name="connsiteY5" fmla="*/ 0 h 257175"/>
                  <a:gd name="connsiteX6" fmla="*/ 0 w 261579"/>
                  <a:gd name="connsiteY6" fmla="*/ 2374 h 257175"/>
                  <a:gd name="connsiteX0" fmla="*/ 0 w 261579"/>
                  <a:gd name="connsiteY0" fmla="*/ 0 h 254801"/>
                  <a:gd name="connsiteX1" fmla="*/ 594 w 261579"/>
                  <a:gd name="connsiteY1" fmla="*/ 45251 h 254801"/>
                  <a:gd name="connsiteX2" fmla="*/ 215859 w 261579"/>
                  <a:gd name="connsiteY2" fmla="*/ 45251 h 254801"/>
                  <a:gd name="connsiteX3" fmla="*/ 215859 w 261579"/>
                  <a:gd name="connsiteY3" fmla="*/ 254801 h 254801"/>
                  <a:gd name="connsiteX4" fmla="*/ 261579 w 261579"/>
                  <a:gd name="connsiteY4" fmla="*/ 254801 h 254801"/>
                  <a:gd name="connsiteX5" fmla="*/ 261579 w 261579"/>
                  <a:gd name="connsiteY5" fmla="*/ 0 h 254801"/>
                  <a:gd name="connsiteX6" fmla="*/ 0 w 261579"/>
                  <a:gd name="connsiteY6" fmla="*/ 0 h 254801"/>
                  <a:gd name="connsiteX0" fmla="*/ 1186 w 262765"/>
                  <a:gd name="connsiteY0" fmla="*/ 0 h 254801"/>
                  <a:gd name="connsiteX1" fmla="*/ 0 w 262765"/>
                  <a:gd name="connsiteY1" fmla="*/ 44658 h 254801"/>
                  <a:gd name="connsiteX2" fmla="*/ 217045 w 262765"/>
                  <a:gd name="connsiteY2" fmla="*/ 45251 h 254801"/>
                  <a:gd name="connsiteX3" fmla="*/ 217045 w 262765"/>
                  <a:gd name="connsiteY3" fmla="*/ 254801 h 254801"/>
                  <a:gd name="connsiteX4" fmla="*/ 262765 w 262765"/>
                  <a:gd name="connsiteY4" fmla="*/ 254801 h 254801"/>
                  <a:gd name="connsiteX5" fmla="*/ 262765 w 262765"/>
                  <a:gd name="connsiteY5" fmla="*/ 0 h 254801"/>
                  <a:gd name="connsiteX6" fmla="*/ 1186 w 262765"/>
                  <a:gd name="connsiteY6" fmla="*/ 0 h 254801"/>
                  <a:gd name="connsiteX0" fmla="*/ 114 w 261693"/>
                  <a:gd name="connsiteY0" fmla="*/ 0 h 254801"/>
                  <a:gd name="connsiteX1" fmla="*/ 115 w 261693"/>
                  <a:gd name="connsiteY1" fmla="*/ 45845 h 254801"/>
                  <a:gd name="connsiteX2" fmla="*/ 215973 w 261693"/>
                  <a:gd name="connsiteY2" fmla="*/ 45251 h 254801"/>
                  <a:gd name="connsiteX3" fmla="*/ 215973 w 261693"/>
                  <a:gd name="connsiteY3" fmla="*/ 254801 h 254801"/>
                  <a:gd name="connsiteX4" fmla="*/ 261693 w 261693"/>
                  <a:gd name="connsiteY4" fmla="*/ 254801 h 254801"/>
                  <a:gd name="connsiteX5" fmla="*/ 261693 w 261693"/>
                  <a:gd name="connsiteY5" fmla="*/ 0 h 254801"/>
                  <a:gd name="connsiteX6" fmla="*/ 114 w 261693"/>
                  <a:gd name="connsiteY6" fmla="*/ 0 h 254801"/>
                  <a:gd name="connsiteX0" fmla="*/ 114 w 261693"/>
                  <a:gd name="connsiteY0" fmla="*/ 0 h 254801"/>
                  <a:gd name="connsiteX1" fmla="*/ 115 w 261693"/>
                  <a:gd name="connsiteY1" fmla="*/ 44658 h 254801"/>
                  <a:gd name="connsiteX2" fmla="*/ 215973 w 261693"/>
                  <a:gd name="connsiteY2" fmla="*/ 45251 h 254801"/>
                  <a:gd name="connsiteX3" fmla="*/ 215973 w 261693"/>
                  <a:gd name="connsiteY3" fmla="*/ 254801 h 254801"/>
                  <a:gd name="connsiteX4" fmla="*/ 261693 w 261693"/>
                  <a:gd name="connsiteY4" fmla="*/ 254801 h 254801"/>
                  <a:gd name="connsiteX5" fmla="*/ 261693 w 261693"/>
                  <a:gd name="connsiteY5" fmla="*/ 0 h 254801"/>
                  <a:gd name="connsiteX6" fmla="*/ 114 w 261693"/>
                  <a:gd name="connsiteY6" fmla="*/ 0 h 254801"/>
                  <a:gd name="connsiteX0" fmla="*/ 114 w 261693"/>
                  <a:gd name="connsiteY0" fmla="*/ 0 h 254801"/>
                  <a:gd name="connsiteX1" fmla="*/ 115 w 261693"/>
                  <a:gd name="connsiteY1" fmla="*/ 45845 h 254801"/>
                  <a:gd name="connsiteX2" fmla="*/ 215973 w 261693"/>
                  <a:gd name="connsiteY2" fmla="*/ 45251 h 254801"/>
                  <a:gd name="connsiteX3" fmla="*/ 215973 w 261693"/>
                  <a:gd name="connsiteY3" fmla="*/ 254801 h 254801"/>
                  <a:gd name="connsiteX4" fmla="*/ 261693 w 261693"/>
                  <a:gd name="connsiteY4" fmla="*/ 254801 h 254801"/>
                  <a:gd name="connsiteX5" fmla="*/ 261693 w 261693"/>
                  <a:gd name="connsiteY5" fmla="*/ 0 h 254801"/>
                  <a:gd name="connsiteX6" fmla="*/ 114 w 261693"/>
                  <a:gd name="connsiteY6" fmla="*/ 0 h 254801"/>
                  <a:gd name="connsiteX0" fmla="*/ 114 w 261693"/>
                  <a:gd name="connsiteY0" fmla="*/ 0 h 254801"/>
                  <a:gd name="connsiteX1" fmla="*/ 115 w 261693"/>
                  <a:gd name="connsiteY1" fmla="*/ 45845 h 254801"/>
                  <a:gd name="connsiteX2" fmla="*/ 215973 w 261693"/>
                  <a:gd name="connsiteY2" fmla="*/ 45251 h 254801"/>
                  <a:gd name="connsiteX3" fmla="*/ 215973 w 261693"/>
                  <a:gd name="connsiteY3" fmla="*/ 254801 h 254801"/>
                  <a:gd name="connsiteX4" fmla="*/ 261693 w 261693"/>
                  <a:gd name="connsiteY4" fmla="*/ 254801 h 254801"/>
                  <a:gd name="connsiteX5" fmla="*/ 261693 w 261693"/>
                  <a:gd name="connsiteY5" fmla="*/ 0 h 254801"/>
                  <a:gd name="connsiteX6" fmla="*/ 114 w 261693"/>
                  <a:gd name="connsiteY6" fmla="*/ 0 h 254801"/>
                  <a:gd name="connsiteX0" fmla="*/ 114 w 261693"/>
                  <a:gd name="connsiteY0" fmla="*/ 0 h 254801"/>
                  <a:gd name="connsiteX1" fmla="*/ 115 w 261693"/>
                  <a:gd name="connsiteY1" fmla="*/ 44658 h 254801"/>
                  <a:gd name="connsiteX2" fmla="*/ 215973 w 261693"/>
                  <a:gd name="connsiteY2" fmla="*/ 45251 h 254801"/>
                  <a:gd name="connsiteX3" fmla="*/ 215973 w 261693"/>
                  <a:gd name="connsiteY3" fmla="*/ 254801 h 254801"/>
                  <a:gd name="connsiteX4" fmla="*/ 261693 w 261693"/>
                  <a:gd name="connsiteY4" fmla="*/ 254801 h 254801"/>
                  <a:gd name="connsiteX5" fmla="*/ 261693 w 261693"/>
                  <a:gd name="connsiteY5" fmla="*/ 0 h 254801"/>
                  <a:gd name="connsiteX6" fmla="*/ 114 w 261693"/>
                  <a:gd name="connsiteY6" fmla="*/ 0 h 254801"/>
                  <a:gd name="connsiteX0" fmla="*/ 593 w 262172"/>
                  <a:gd name="connsiteY0" fmla="*/ 0 h 254801"/>
                  <a:gd name="connsiteX1" fmla="*/ 0 w 262172"/>
                  <a:gd name="connsiteY1" fmla="*/ 47032 h 254801"/>
                  <a:gd name="connsiteX2" fmla="*/ 216452 w 262172"/>
                  <a:gd name="connsiteY2" fmla="*/ 45251 h 254801"/>
                  <a:gd name="connsiteX3" fmla="*/ 216452 w 262172"/>
                  <a:gd name="connsiteY3" fmla="*/ 254801 h 254801"/>
                  <a:gd name="connsiteX4" fmla="*/ 262172 w 262172"/>
                  <a:gd name="connsiteY4" fmla="*/ 254801 h 254801"/>
                  <a:gd name="connsiteX5" fmla="*/ 262172 w 262172"/>
                  <a:gd name="connsiteY5" fmla="*/ 0 h 254801"/>
                  <a:gd name="connsiteX6" fmla="*/ 593 w 262172"/>
                  <a:gd name="connsiteY6" fmla="*/ 0 h 254801"/>
                  <a:gd name="connsiteX0" fmla="*/ 593 w 262172"/>
                  <a:gd name="connsiteY0" fmla="*/ 0 h 254801"/>
                  <a:gd name="connsiteX1" fmla="*/ 0 w 262172"/>
                  <a:gd name="connsiteY1" fmla="*/ 47032 h 254801"/>
                  <a:gd name="connsiteX2" fmla="*/ 216452 w 262172"/>
                  <a:gd name="connsiteY2" fmla="*/ 45251 h 254801"/>
                  <a:gd name="connsiteX3" fmla="*/ 216452 w 262172"/>
                  <a:gd name="connsiteY3" fmla="*/ 254801 h 254801"/>
                  <a:gd name="connsiteX4" fmla="*/ 262172 w 262172"/>
                  <a:gd name="connsiteY4" fmla="*/ 254801 h 254801"/>
                  <a:gd name="connsiteX5" fmla="*/ 262172 w 262172"/>
                  <a:gd name="connsiteY5" fmla="*/ 0 h 254801"/>
                  <a:gd name="connsiteX6" fmla="*/ 593 w 262172"/>
                  <a:gd name="connsiteY6" fmla="*/ 0 h 254801"/>
                  <a:gd name="connsiteX0" fmla="*/ 593 w 262172"/>
                  <a:gd name="connsiteY0" fmla="*/ 0 h 254801"/>
                  <a:gd name="connsiteX1" fmla="*/ 0 w 262172"/>
                  <a:gd name="connsiteY1" fmla="*/ 45845 h 254801"/>
                  <a:gd name="connsiteX2" fmla="*/ 216452 w 262172"/>
                  <a:gd name="connsiteY2" fmla="*/ 45251 h 254801"/>
                  <a:gd name="connsiteX3" fmla="*/ 216452 w 262172"/>
                  <a:gd name="connsiteY3" fmla="*/ 254801 h 254801"/>
                  <a:gd name="connsiteX4" fmla="*/ 262172 w 262172"/>
                  <a:gd name="connsiteY4" fmla="*/ 254801 h 254801"/>
                  <a:gd name="connsiteX5" fmla="*/ 262172 w 262172"/>
                  <a:gd name="connsiteY5" fmla="*/ 0 h 254801"/>
                  <a:gd name="connsiteX6" fmla="*/ 593 w 262172"/>
                  <a:gd name="connsiteY6" fmla="*/ 0 h 254801"/>
                  <a:gd name="connsiteX0" fmla="*/ 593 w 262172"/>
                  <a:gd name="connsiteY0" fmla="*/ 0 h 254801"/>
                  <a:gd name="connsiteX1" fmla="*/ 0 w 262172"/>
                  <a:gd name="connsiteY1" fmla="*/ 45845 h 254801"/>
                  <a:gd name="connsiteX2" fmla="*/ 216452 w 262172"/>
                  <a:gd name="connsiteY2" fmla="*/ 45251 h 254801"/>
                  <a:gd name="connsiteX3" fmla="*/ 216452 w 262172"/>
                  <a:gd name="connsiteY3" fmla="*/ 254801 h 254801"/>
                  <a:gd name="connsiteX4" fmla="*/ 262172 w 262172"/>
                  <a:gd name="connsiteY4" fmla="*/ 254801 h 254801"/>
                  <a:gd name="connsiteX5" fmla="*/ 262172 w 262172"/>
                  <a:gd name="connsiteY5" fmla="*/ 0 h 254801"/>
                  <a:gd name="connsiteX6" fmla="*/ 593 w 262172"/>
                  <a:gd name="connsiteY6" fmla="*/ 0 h 254801"/>
                  <a:gd name="connsiteX0" fmla="*/ 593 w 262172"/>
                  <a:gd name="connsiteY0" fmla="*/ 0 h 257175"/>
                  <a:gd name="connsiteX1" fmla="*/ 0 w 262172"/>
                  <a:gd name="connsiteY1" fmla="*/ 45845 h 257175"/>
                  <a:gd name="connsiteX2" fmla="*/ 216452 w 262172"/>
                  <a:gd name="connsiteY2" fmla="*/ 45251 h 257175"/>
                  <a:gd name="connsiteX3" fmla="*/ 216452 w 262172"/>
                  <a:gd name="connsiteY3" fmla="*/ 257175 h 257175"/>
                  <a:gd name="connsiteX4" fmla="*/ 262172 w 262172"/>
                  <a:gd name="connsiteY4" fmla="*/ 254801 h 257175"/>
                  <a:gd name="connsiteX5" fmla="*/ 262172 w 262172"/>
                  <a:gd name="connsiteY5" fmla="*/ 0 h 257175"/>
                  <a:gd name="connsiteX6" fmla="*/ 593 w 262172"/>
                  <a:gd name="connsiteY6" fmla="*/ 0 h 257175"/>
                  <a:gd name="connsiteX0" fmla="*/ 593 w 262765"/>
                  <a:gd name="connsiteY0" fmla="*/ 0 h 259549"/>
                  <a:gd name="connsiteX1" fmla="*/ 0 w 262765"/>
                  <a:gd name="connsiteY1" fmla="*/ 45845 h 259549"/>
                  <a:gd name="connsiteX2" fmla="*/ 216452 w 262765"/>
                  <a:gd name="connsiteY2" fmla="*/ 45251 h 259549"/>
                  <a:gd name="connsiteX3" fmla="*/ 216452 w 262765"/>
                  <a:gd name="connsiteY3" fmla="*/ 257175 h 259549"/>
                  <a:gd name="connsiteX4" fmla="*/ 262765 w 262765"/>
                  <a:gd name="connsiteY4" fmla="*/ 259549 h 259549"/>
                  <a:gd name="connsiteX5" fmla="*/ 262172 w 262765"/>
                  <a:gd name="connsiteY5" fmla="*/ 0 h 259549"/>
                  <a:gd name="connsiteX6" fmla="*/ 593 w 262765"/>
                  <a:gd name="connsiteY6" fmla="*/ 0 h 259549"/>
                  <a:gd name="connsiteX0" fmla="*/ 593 w 263385"/>
                  <a:gd name="connsiteY0" fmla="*/ 0 h 259549"/>
                  <a:gd name="connsiteX1" fmla="*/ 0 w 263385"/>
                  <a:gd name="connsiteY1" fmla="*/ 45845 h 259549"/>
                  <a:gd name="connsiteX2" fmla="*/ 216452 w 263385"/>
                  <a:gd name="connsiteY2" fmla="*/ 45251 h 259549"/>
                  <a:gd name="connsiteX3" fmla="*/ 216452 w 263385"/>
                  <a:gd name="connsiteY3" fmla="*/ 257175 h 259549"/>
                  <a:gd name="connsiteX4" fmla="*/ 262765 w 263385"/>
                  <a:gd name="connsiteY4" fmla="*/ 259549 h 259549"/>
                  <a:gd name="connsiteX5" fmla="*/ 263359 w 263385"/>
                  <a:gd name="connsiteY5" fmla="*/ 0 h 259549"/>
                  <a:gd name="connsiteX6" fmla="*/ 593 w 263385"/>
                  <a:gd name="connsiteY6" fmla="*/ 0 h 259549"/>
                  <a:gd name="connsiteX0" fmla="*/ 593 w 263416"/>
                  <a:gd name="connsiteY0" fmla="*/ 0 h 259549"/>
                  <a:gd name="connsiteX1" fmla="*/ 0 w 263416"/>
                  <a:gd name="connsiteY1" fmla="*/ 45845 h 259549"/>
                  <a:gd name="connsiteX2" fmla="*/ 216452 w 263416"/>
                  <a:gd name="connsiteY2" fmla="*/ 45251 h 259549"/>
                  <a:gd name="connsiteX3" fmla="*/ 216452 w 263416"/>
                  <a:gd name="connsiteY3" fmla="*/ 257175 h 259549"/>
                  <a:gd name="connsiteX4" fmla="*/ 263359 w 263416"/>
                  <a:gd name="connsiteY4" fmla="*/ 259549 h 259549"/>
                  <a:gd name="connsiteX5" fmla="*/ 263359 w 263416"/>
                  <a:gd name="connsiteY5" fmla="*/ 0 h 259549"/>
                  <a:gd name="connsiteX6" fmla="*/ 593 w 263416"/>
                  <a:gd name="connsiteY6" fmla="*/ 0 h 259549"/>
                  <a:gd name="connsiteX0" fmla="*/ 593 w 263416"/>
                  <a:gd name="connsiteY0" fmla="*/ 0 h 259549"/>
                  <a:gd name="connsiteX1" fmla="*/ 0 w 263416"/>
                  <a:gd name="connsiteY1" fmla="*/ 45845 h 259549"/>
                  <a:gd name="connsiteX2" fmla="*/ 216452 w 263416"/>
                  <a:gd name="connsiteY2" fmla="*/ 45251 h 259549"/>
                  <a:gd name="connsiteX3" fmla="*/ 216452 w 263416"/>
                  <a:gd name="connsiteY3" fmla="*/ 257175 h 259549"/>
                  <a:gd name="connsiteX4" fmla="*/ 263359 w 263416"/>
                  <a:gd name="connsiteY4" fmla="*/ 259549 h 259549"/>
                  <a:gd name="connsiteX5" fmla="*/ 263359 w 263416"/>
                  <a:gd name="connsiteY5" fmla="*/ 0 h 259549"/>
                  <a:gd name="connsiteX6" fmla="*/ 593 w 263416"/>
                  <a:gd name="connsiteY6" fmla="*/ 0 h 2595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3416" h="259549">
                    <a:moveTo>
                      <a:pt x="593" y="0"/>
                    </a:moveTo>
                    <a:cubicBezTo>
                      <a:pt x="198" y="14886"/>
                      <a:pt x="395" y="30959"/>
                      <a:pt x="0" y="45845"/>
                    </a:cubicBezTo>
                    <a:lnTo>
                      <a:pt x="216452" y="45251"/>
                    </a:lnTo>
                    <a:lnTo>
                      <a:pt x="216452" y="257175"/>
                    </a:lnTo>
                    <a:lnTo>
                      <a:pt x="263359" y="259549"/>
                    </a:lnTo>
                    <a:cubicBezTo>
                      <a:pt x="263161" y="173033"/>
                      <a:pt x="263557" y="86516"/>
                      <a:pt x="263359" y="0"/>
                    </a:cubicBezTo>
                    <a:lnTo>
                      <a:pt x="593" y="0"/>
                    </a:lnTo>
                    <a:close/>
                  </a:path>
                </a:pathLst>
              </a:custGeom>
              <a:solidFill>
                <a:srgbClr val="474747"/>
              </a:solidFill>
              <a:ln w="18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30" name="任意多边形: 形状 129">
                <a:extLst>
                  <a:ext uri="{FF2B5EF4-FFF2-40B4-BE49-F238E27FC236}">
                    <a16:creationId xmlns="" xmlns:a16="http://schemas.microsoft.com/office/drawing/2014/main" id="{A054C862-1428-47A0-8CE7-77A9FDF22E3B}"/>
                  </a:ext>
                </a:extLst>
              </p:cNvPr>
              <p:cNvSpPr/>
              <p:nvPr/>
            </p:nvSpPr>
            <p:spPr>
              <a:xfrm>
                <a:off x="1011179" y="6096775"/>
                <a:ext cx="274288" cy="56943"/>
              </a:xfrm>
              <a:custGeom>
                <a:avLst/>
                <a:gdLst>
                  <a:gd name="connsiteX0" fmla="*/ 0 w 636240"/>
                  <a:gd name="connsiteY0" fmla="*/ 0 h 132084"/>
                  <a:gd name="connsiteX1" fmla="*/ 636270 w 636240"/>
                  <a:gd name="connsiteY1" fmla="*/ 0 h 132084"/>
                  <a:gd name="connsiteX2" fmla="*/ 636270 w 636240"/>
                  <a:gd name="connsiteY2" fmla="*/ 47625 h 132084"/>
                  <a:gd name="connsiteX3" fmla="*/ 0 w 636240"/>
                  <a:gd name="connsiteY3" fmla="*/ 47625 h 132084"/>
                  <a:gd name="connsiteX4" fmla="*/ 262890 w 636240"/>
                  <a:gd name="connsiteY4" fmla="*/ 85725 h 132084"/>
                  <a:gd name="connsiteX5" fmla="*/ 636270 w 636240"/>
                  <a:gd name="connsiteY5" fmla="*/ 85725 h 132084"/>
                  <a:gd name="connsiteX6" fmla="*/ 636270 w 636240"/>
                  <a:gd name="connsiteY6" fmla="*/ 133350 h 132084"/>
                  <a:gd name="connsiteX7" fmla="*/ 262890 w 636240"/>
                  <a:gd name="connsiteY7" fmla="*/ 133350 h 132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36240" h="132084">
                    <a:moveTo>
                      <a:pt x="0" y="0"/>
                    </a:moveTo>
                    <a:lnTo>
                      <a:pt x="636270" y="0"/>
                    </a:lnTo>
                    <a:lnTo>
                      <a:pt x="636270" y="47625"/>
                    </a:lnTo>
                    <a:lnTo>
                      <a:pt x="0" y="47625"/>
                    </a:lnTo>
                    <a:close/>
                    <a:moveTo>
                      <a:pt x="262890" y="85725"/>
                    </a:moveTo>
                    <a:lnTo>
                      <a:pt x="636270" y="85725"/>
                    </a:lnTo>
                    <a:lnTo>
                      <a:pt x="636270" y="133350"/>
                    </a:lnTo>
                    <a:lnTo>
                      <a:pt x="262890" y="133350"/>
                    </a:lnTo>
                    <a:close/>
                  </a:path>
                </a:pathLst>
              </a:custGeom>
              <a:solidFill>
                <a:srgbClr val="474747"/>
              </a:solidFill>
              <a:ln w="18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31" name="任意多边形: 形状 130">
                <a:extLst>
                  <a:ext uri="{FF2B5EF4-FFF2-40B4-BE49-F238E27FC236}">
                    <a16:creationId xmlns="" xmlns:a16="http://schemas.microsoft.com/office/drawing/2014/main" id="{1FECF1F8-83B4-4CE4-AB03-9880358610C5}"/>
                  </a:ext>
                </a:extLst>
              </p:cNvPr>
              <p:cNvSpPr/>
              <p:nvPr/>
            </p:nvSpPr>
            <p:spPr>
              <a:xfrm>
                <a:off x="1273161" y="6051605"/>
                <a:ext cx="64161" cy="147570"/>
              </a:xfrm>
              <a:custGeom>
                <a:avLst/>
                <a:gdLst>
                  <a:gd name="connsiteX0" fmla="*/ 40005 w 148828"/>
                  <a:gd name="connsiteY0" fmla="*/ 171450 h 342304"/>
                  <a:gd name="connsiteX1" fmla="*/ 150495 w 148828"/>
                  <a:gd name="connsiteY1" fmla="*/ 26670 h 342304"/>
                  <a:gd name="connsiteX2" fmla="*/ 150495 w 148828"/>
                  <a:gd name="connsiteY2" fmla="*/ 0 h 342304"/>
                  <a:gd name="connsiteX3" fmla="*/ 0 w 148828"/>
                  <a:gd name="connsiteY3" fmla="*/ 171450 h 342304"/>
                  <a:gd name="connsiteX4" fmla="*/ 150495 w 148828"/>
                  <a:gd name="connsiteY4" fmla="*/ 342900 h 342304"/>
                  <a:gd name="connsiteX5" fmla="*/ 150495 w 148828"/>
                  <a:gd name="connsiteY5" fmla="*/ 316230 h 342304"/>
                  <a:gd name="connsiteX6" fmla="*/ 40005 w 148828"/>
                  <a:gd name="connsiteY6" fmla="*/ 171450 h 342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8828" h="342304">
                    <a:moveTo>
                      <a:pt x="40005" y="171450"/>
                    </a:moveTo>
                    <a:cubicBezTo>
                      <a:pt x="40005" y="74295"/>
                      <a:pt x="104775" y="40005"/>
                      <a:pt x="150495" y="26670"/>
                    </a:cubicBezTo>
                    <a:lnTo>
                      <a:pt x="150495" y="0"/>
                    </a:lnTo>
                    <a:cubicBezTo>
                      <a:pt x="150495" y="0"/>
                      <a:pt x="0" y="7620"/>
                      <a:pt x="0" y="171450"/>
                    </a:cubicBezTo>
                    <a:cubicBezTo>
                      <a:pt x="0" y="337185"/>
                      <a:pt x="150495" y="342900"/>
                      <a:pt x="150495" y="342900"/>
                    </a:cubicBezTo>
                    <a:lnTo>
                      <a:pt x="150495" y="316230"/>
                    </a:lnTo>
                    <a:cubicBezTo>
                      <a:pt x="104775" y="302895"/>
                      <a:pt x="40005" y="268605"/>
                      <a:pt x="40005" y="171450"/>
                    </a:cubicBezTo>
                    <a:close/>
                  </a:path>
                </a:pathLst>
              </a:custGeom>
              <a:solidFill>
                <a:srgbClr val="474747"/>
              </a:solidFill>
              <a:ln w="18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grpSp>
          <p:nvGrpSpPr>
            <p:cNvPr id="118" name="图形 2" descr="烧杯">
              <a:extLst>
                <a:ext uri="{FF2B5EF4-FFF2-40B4-BE49-F238E27FC236}">
                  <a16:creationId xmlns="" xmlns:a16="http://schemas.microsoft.com/office/drawing/2014/main" id="{17E6A993-F890-4E8B-A954-B6CDB56FE5E7}"/>
                </a:ext>
              </a:extLst>
            </p:cNvPr>
            <p:cNvGrpSpPr/>
            <p:nvPr/>
          </p:nvGrpSpPr>
          <p:grpSpPr>
            <a:xfrm rot="1381221">
              <a:off x="2146339" y="3587533"/>
              <a:ext cx="120812" cy="120812"/>
              <a:chOff x="5638800" y="2971800"/>
              <a:chExt cx="914400" cy="914400"/>
            </a:xfrm>
            <a:noFill/>
          </p:grpSpPr>
          <p:sp>
            <p:nvSpPr>
              <p:cNvPr id="119" name="任意多边形: 形状 118">
                <a:extLst>
                  <a:ext uri="{FF2B5EF4-FFF2-40B4-BE49-F238E27FC236}">
                    <a16:creationId xmlns="" xmlns:a16="http://schemas.microsoft.com/office/drawing/2014/main" id="{51A184A1-E430-4299-9ED6-627D3A9E30B4}"/>
                  </a:ext>
                </a:extLst>
              </p:cNvPr>
              <p:cNvSpPr/>
              <p:nvPr/>
            </p:nvSpPr>
            <p:spPr>
              <a:xfrm>
                <a:off x="5962650" y="3124200"/>
                <a:ext cx="114300" cy="114300"/>
              </a:xfrm>
              <a:custGeom>
                <a:avLst/>
                <a:gdLst>
                  <a:gd name="connsiteX0" fmla="*/ 114300 w 114300"/>
                  <a:gd name="connsiteY0" fmla="*/ 57150 h 114300"/>
                  <a:gd name="connsiteX1" fmla="*/ 57150 w 114300"/>
                  <a:gd name="connsiteY1" fmla="*/ 114300 h 114300"/>
                  <a:gd name="connsiteX2" fmla="*/ 0 w 114300"/>
                  <a:gd name="connsiteY2" fmla="*/ 57150 h 114300"/>
                  <a:gd name="connsiteX3" fmla="*/ 57150 w 114300"/>
                  <a:gd name="connsiteY3" fmla="*/ 0 h 114300"/>
                  <a:gd name="connsiteX4" fmla="*/ 114300 w 114300"/>
                  <a:gd name="connsiteY4" fmla="*/ 57150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4300" h="114300">
                    <a:moveTo>
                      <a:pt x="114300" y="57150"/>
                    </a:moveTo>
                    <a:cubicBezTo>
                      <a:pt x="114300" y="88713"/>
                      <a:pt x="88713" y="114300"/>
                      <a:pt x="57150" y="114300"/>
                    </a:cubicBezTo>
                    <a:cubicBezTo>
                      <a:pt x="25587" y="114300"/>
                      <a:pt x="0" y="88713"/>
                      <a:pt x="0" y="57150"/>
                    </a:cubicBezTo>
                    <a:cubicBezTo>
                      <a:pt x="0" y="25587"/>
                      <a:pt x="25587" y="0"/>
                      <a:pt x="57150" y="0"/>
                    </a:cubicBezTo>
                    <a:cubicBezTo>
                      <a:pt x="88713" y="0"/>
                      <a:pt x="114300" y="25587"/>
                      <a:pt x="114300" y="57150"/>
                    </a:cubicBezTo>
                    <a:close/>
                  </a:path>
                </a:pathLst>
              </a:custGeom>
              <a:grpFill/>
              <a:ln w="3175" cap="flat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0" name="任意多边形: 形状 119">
                <a:extLst>
                  <a:ext uri="{FF2B5EF4-FFF2-40B4-BE49-F238E27FC236}">
                    <a16:creationId xmlns="" xmlns:a16="http://schemas.microsoft.com/office/drawing/2014/main" id="{EFE1DF0A-C5A2-42DF-9B13-CB493D3A9834}"/>
                  </a:ext>
                </a:extLst>
              </p:cNvPr>
              <p:cNvSpPr/>
              <p:nvPr/>
            </p:nvSpPr>
            <p:spPr>
              <a:xfrm>
                <a:off x="5962650" y="3009900"/>
                <a:ext cx="57150" cy="57150"/>
              </a:xfrm>
              <a:custGeom>
                <a:avLst/>
                <a:gdLst>
                  <a:gd name="connsiteX0" fmla="*/ 57150 w 57150"/>
                  <a:gd name="connsiteY0" fmla="*/ 28575 h 57150"/>
                  <a:gd name="connsiteX1" fmla="*/ 28575 w 57150"/>
                  <a:gd name="connsiteY1" fmla="*/ 57150 h 57150"/>
                  <a:gd name="connsiteX2" fmla="*/ 0 w 57150"/>
                  <a:gd name="connsiteY2" fmla="*/ 28575 h 57150"/>
                  <a:gd name="connsiteX3" fmla="*/ 28575 w 57150"/>
                  <a:gd name="connsiteY3" fmla="*/ 0 h 57150"/>
                  <a:gd name="connsiteX4" fmla="*/ 57150 w 57150"/>
                  <a:gd name="connsiteY4" fmla="*/ 28575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57150" y="28575"/>
                    </a:moveTo>
                    <a:cubicBezTo>
                      <a:pt x="57150" y="44357"/>
                      <a:pt x="44357" y="57150"/>
                      <a:pt x="28575" y="57150"/>
                    </a:cubicBezTo>
                    <a:cubicBezTo>
                      <a:pt x="12793" y="57150"/>
                      <a:pt x="0" y="44357"/>
                      <a:pt x="0" y="28575"/>
                    </a:cubicBezTo>
                    <a:cubicBezTo>
                      <a:pt x="0" y="12793"/>
                      <a:pt x="12793" y="0"/>
                      <a:pt x="28575" y="0"/>
                    </a:cubicBezTo>
                    <a:cubicBezTo>
                      <a:pt x="44357" y="0"/>
                      <a:pt x="57150" y="12793"/>
                      <a:pt x="57150" y="28575"/>
                    </a:cubicBezTo>
                    <a:close/>
                  </a:path>
                </a:pathLst>
              </a:custGeom>
              <a:grpFill/>
              <a:ln w="3175" cap="flat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1" name="任意多边形: 形状 120">
                <a:extLst>
                  <a:ext uri="{FF2B5EF4-FFF2-40B4-BE49-F238E27FC236}">
                    <a16:creationId xmlns="" xmlns:a16="http://schemas.microsoft.com/office/drawing/2014/main" id="{EFD92EBD-776C-4B86-805E-060EE36EA77D}"/>
                  </a:ext>
                </a:extLst>
              </p:cNvPr>
              <p:cNvSpPr/>
              <p:nvPr/>
            </p:nvSpPr>
            <p:spPr>
              <a:xfrm>
                <a:off x="6124575" y="3181350"/>
                <a:ext cx="57150" cy="57150"/>
              </a:xfrm>
              <a:custGeom>
                <a:avLst/>
                <a:gdLst>
                  <a:gd name="connsiteX0" fmla="*/ 57150 w 57150"/>
                  <a:gd name="connsiteY0" fmla="*/ 28575 h 57150"/>
                  <a:gd name="connsiteX1" fmla="*/ 28575 w 57150"/>
                  <a:gd name="connsiteY1" fmla="*/ 57150 h 57150"/>
                  <a:gd name="connsiteX2" fmla="*/ 0 w 57150"/>
                  <a:gd name="connsiteY2" fmla="*/ 28575 h 57150"/>
                  <a:gd name="connsiteX3" fmla="*/ 28575 w 57150"/>
                  <a:gd name="connsiteY3" fmla="*/ 0 h 57150"/>
                  <a:gd name="connsiteX4" fmla="*/ 57150 w 57150"/>
                  <a:gd name="connsiteY4" fmla="*/ 28575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57150" y="28575"/>
                    </a:moveTo>
                    <a:cubicBezTo>
                      <a:pt x="57150" y="44357"/>
                      <a:pt x="44357" y="57150"/>
                      <a:pt x="28575" y="57150"/>
                    </a:cubicBezTo>
                    <a:cubicBezTo>
                      <a:pt x="12793" y="57150"/>
                      <a:pt x="0" y="44357"/>
                      <a:pt x="0" y="28575"/>
                    </a:cubicBezTo>
                    <a:cubicBezTo>
                      <a:pt x="0" y="12793"/>
                      <a:pt x="12793" y="0"/>
                      <a:pt x="28575" y="0"/>
                    </a:cubicBezTo>
                    <a:cubicBezTo>
                      <a:pt x="44357" y="0"/>
                      <a:pt x="57150" y="12793"/>
                      <a:pt x="57150" y="28575"/>
                    </a:cubicBezTo>
                    <a:close/>
                  </a:path>
                </a:pathLst>
              </a:custGeom>
              <a:grpFill/>
              <a:ln w="3175" cap="flat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2" name="任意多边形: 形状 121">
                <a:extLst>
                  <a:ext uri="{FF2B5EF4-FFF2-40B4-BE49-F238E27FC236}">
                    <a16:creationId xmlns="" xmlns:a16="http://schemas.microsoft.com/office/drawing/2014/main" id="{EA587AD7-E884-4DB0-AEDA-DBDA22038B9C}"/>
                  </a:ext>
                </a:extLst>
              </p:cNvPr>
              <p:cNvSpPr/>
              <p:nvPr/>
            </p:nvSpPr>
            <p:spPr>
              <a:xfrm>
                <a:off x="6134100" y="3048000"/>
                <a:ext cx="76200" cy="76200"/>
              </a:xfrm>
              <a:custGeom>
                <a:avLst/>
                <a:gdLst>
                  <a:gd name="connsiteX0" fmla="*/ 76200 w 76200"/>
                  <a:gd name="connsiteY0" fmla="*/ 38100 h 76200"/>
                  <a:gd name="connsiteX1" fmla="*/ 38100 w 76200"/>
                  <a:gd name="connsiteY1" fmla="*/ 76200 h 76200"/>
                  <a:gd name="connsiteX2" fmla="*/ 0 w 76200"/>
                  <a:gd name="connsiteY2" fmla="*/ 38100 h 76200"/>
                  <a:gd name="connsiteX3" fmla="*/ 38100 w 76200"/>
                  <a:gd name="connsiteY3" fmla="*/ 0 h 76200"/>
                  <a:gd name="connsiteX4" fmla="*/ 76200 w 76200"/>
                  <a:gd name="connsiteY4" fmla="*/ 3810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00" h="76200">
                    <a:moveTo>
                      <a:pt x="76200" y="38100"/>
                    </a:moveTo>
                    <a:cubicBezTo>
                      <a:pt x="76200" y="59142"/>
                      <a:pt x="59142" y="76200"/>
                      <a:pt x="38100" y="76200"/>
                    </a:cubicBezTo>
                    <a:cubicBezTo>
                      <a:pt x="17058" y="76200"/>
                      <a:pt x="0" y="59142"/>
                      <a:pt x="0" y="38100"/>
                    </a:cubicBezTo>
                    <a:cubicBezTo>
                      <a:pt x="0" y="17058"/>
                      <a:pt x="17058" y="0"/>
                      <a:pt x="38100" y="0"/>
                    </a:cubicBezTo>
                    <a:cubicBezTo>
                      <a:pt x="59142" y="0"/>
                      <a:pt x="76200" y="17058"/>
                      <a:pt x="76200" y="38100"/>
                    </a:cubicBezTo>
                    <a:close/>
                  </a:path>
                </a:pathLst>
              </a:custGeom>
              <a:grpFill/>
              <a:ln w="3175" cap="flat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23" name="任意多边形: 形状 122">
                <a:extLst>
                  <a:ext uri="{FF2B5EF4-FFF2-40B4-BE49-F238E27FC236}">
                    <a16:creationId xmlns="" xmlns:a16="http://schemas.microsoft.com/office/drawing/2014/main" id="{3CC103B6-4647-48EF-9754-4737A71261FF}"/>
                  </a:ext>
                </a:extLst>
              </p:cNvPr>
              <p:cNvSpPr/>
              <p:nvPr/>
            </p:nvSpPr>
            <p:spPr>
              <a:xfrm>
                <a:off x="5829767" y="3267075"/>
                <a:ext cx="523875" cy="581025"/>
              </a:xfrm>
              <a:custGeom>
                <a:avLst/>
                <a:gdLst>
                  <a:gd name="connsiteX0" fmla="*/ 531981 w 523875"/>
                  <a:gd name="connsiteY0" fmla="*/ 14288 h 581025"/>
                  <a:gd name="connsiteX1" fmla="*/ 513883 w 523875"/>
                  <a:gd name="connsiteY1" fmla="*/ 0 h 581025"/>
                  <a:gd name="connsiteX2" fmla="*/ 18583 w 523875"/>
                  <a:gd name="connsiteY2" fmla="*/ 0 h 581025"/>
                  <a:gd name="connsiteX3" fmla="*/ 485 w 523875"/>
                  <a:gd name="connsiteY3" fmla="*/ 14288 h 581025"/>
                  <a:gd name="connsiteX4" fmla="*/ 10010 w 523875"/>
                  <a:gd name="connsiteY4" fmla="*/ 35243 h 581025"/>
                  <a:gd name="connsiteX5" fmla="*/ 38585 w 523875"/>
                  <a:gd name="connsiteY5" fmla="*/ 85725 h 581025"/>
                  <a:gd name="connsiteX6" fmla="*/ 38585 w 523875"/>
                  <a:gd name="connsiteY6" fmla="*/ 523875 h 581025"/>
                  <a:gd name="connsiteX7" fmla="*/ 95735 w 523875"/>
                  <a:gd name="connsiteY7" fmla="*/ 581025 h 581025"/>
                  <a:gd name="connsiteX8" fmla="*/ 438635 w 523875"/>
                  <a:gd name="connsiteY8" fmla="*/ 581025 h 581025"/>
                  <a:gd name="connsiteX9" fmla="*/ 495785 w 523875"/>
                  <a:gd name="connsiteY9" fmla="*/ 523875 h 581025"/>
                  <a:gd name="connsiteX10" fmla="*/ 495785 w 523875"/>
                  <a:gd name="connsiteY10" fmla="*/ 85725 h 581025"/>
                  <a:gd name="connsiteX11" fmla="*/ 523408 w 523875"/>
                  <a:gd name="connsiteY11" fmla="*/ 36195 h 581025"/>
                  <a:gd name="connsiteX12" fmla="*/ 531981 w 523875"/>
                  <a:gd name="connsiteY12" fmla="*/ 14288 h 581025"/>
                  <a:gd name="connsiteX13" fmla="*/ 399583 w 523875"/>
                  <a:gd name="connsiteY13" fmla="*/ 504825 h 581025"/>
                  <a:gd name="connsiteX14" fmla="*/ 285283 w 523875"/>
                  <a:gd name="connsiteY14" fmla="*/ 504825 h 581025"/>
                  <a:gd name="connsiteX15" fmla="*/ 285283 w 523875"/>
                  <a:gd name="connsiteY15" fmla="*/ 466725 h 581025"/>
                  <a:gd name="connsiteX16" fmla="*/ 399583 w 523875"/>
                  <a:gd name="connsiteY16" fmla="*/ 466725 h 581025"/>
                  <a:gd name="connsiteX17" fmla="*/ 399583 w 523875"/>
                  <a:gd name="connsiteY17" fmla="*/ 504825 h 581025"/>
                  <a:gd name="connsiteX18" fmla="*/ 399583 w 523875"/>
                  <a:gd name="connsiteY18" fmla="*/ 428625 h 581025"/>
                  <a:gd name="connsiteX19" fmla="*/ 285283 w 523875"/>
                  <a:gd name="connsiteY19" fmla="*/ 428625 h 581025"/>
                  <a:gd name="connsiteX20" fmla="*/ 285283 w 523875"/>
                  <a:gd name="connsiteY20" fmla="*/ 390525 h 581025"/>
                  <a:gd name="connsiteX21" fmla="*/ 399583 w 523875"/>
                  <a:gd name="connsiteY21" fmla="*/ 390525 h 581025"/>
                  <a:gd name="connsiteX22" fmla="*/ 399583 w 523875"/>
                  <a:gd name="connsiteY22" fmla="*/ 428625 h 581025"/>
                  <a:gd name="connsiteX23" fmla="*/ 399583 w 523875"/>
                  <a:gd name="connsiteY23" fmla="*/ 352425 h 581025"/>
                  <a:gd name="connsiteX24" fmla="*/ 285283 w 523875"/>
                  <a:gd name="connsiteY24" fmla="*/ 352425 h 581025"/>
                  <a:gd name="connsiteX25" fmla="*/ 285283 w 523875"/>
                  <a:gd name="connsiteY25" fmla="*/ 314325 h 581025"/>
                  <a:gd name="connsiteX26" fmla="*/ 399583 w 523875"/>
                  <a:gd name="connsiteY26" fmla="*/ 314325 h 581025"/>
                  <a:gd name="connsiteX27" fmla="*/ 399583 w 523875"/>
                  <a:gd name="connsiteY27" fmla="*/ 352425 h 581025"/>
                  <a:gd name="connsiteX28" fmla="*/ 399583 w 523875"/>
                  <a:gd name="connsiteY28" fmla="*/ 276225 h 581025"/>
                  <a:gd name="connsiteX29" fmla="*/ 285283 w 523875"/>
                  <a:gd name="connsiteY29" fmla="*/ 276225 h 581025"/>
                  <a:gd name="connsiteX30" fmla="*/ 285283 w 523875"/>
                  <a:gd name="connsiteY30" fmla="*/ 238125 h 581025"/>
                  <a:gd name="connsiteX31" fmla="*/ 399583 w 523875"/>
                  <a:gd name="connsiteY31" fmla="*/ 238125 h 581025"/>
                  <a:gd name="connsiteX32" fmla="*/ 399583 w 523875"/>
                  <a:gd name="connsiteY32" fmla="*/ 276225 h 581025"/>
                  <a:gd name="connsiteX33" fmla="*/ 399583 w 523875"/>
                  <a:gd name="connsiteY33" fmla="*/ 200025 h 581025"/>
                  <a:gd name="connsiteX34" fmla="*/ 285283 w 523875"/>
                  <a:gd name="connsiteY34" fmla="*/ 200025 h 581025"/>
                  <a:gd name="connsiteX35" fmla="*/ 285283 w 523875"/>
                  <a:gd name="connsiteY35" fmla="*/ 161925 h 581025"/>
                  <a:gd name="connsiteX36" fmla="*/ 399583 w 523875"/>
                  <a:gd name="connsiteY36" fmla="*/ 161925 h 581025"/>
                  <a:gd name="connsiteX37" fmla="*/ 399583 w 523875"/>
                  <a:gd name="connsiteY37" fmla="*/ 200025 h 581025"/>
                  <a:gd name="connsiteX38" fmla="*/ 456733 w 523875"/>
                  <a:gd name="connsiteY38" fmla="*/ 85725 h 581025"/>
                  <a:gd name="connsiteX39" fmla="*/ 456733 w 523875"/>
                  <a:gd name="connsiteY39" fmla="*/ 103823 h 581025"/>
                  <a:gd name="connsiteX40" fmla="*/ 332908 w 523875"/>
                  <a:gd name="connsiteY40" fmla="*/ 76200 h 581025"/>
                  <a:gd name="connsiteX41" fmla="*/ 217655 w 523875"/>
                  <a:gd name="connsiteY41" fmla="*/ 93345 h 581025"/>
                  <a:gd name="connsiteX42" fmla="*/ 75733 w 523875"/>
                  <a:gd name="connsiteY42" fmla="*/ 114300 h 581025"/>
                  <a:gd name="connsiteX43" fmla="*/ 75733 w 523875"/>
                  <a:gd name="connsiteY43" fmla="*/ 85725 h 581025"/>
                  <a:gd name="connsiteX44" fmla="*/ 63350 w 523875"/>
                  <a:gd name="connsiteY44" fmla="*/ 38100 h 581025"/>
                  <a:gd name="connsiteX45" fmla="*/ 469116 w 523875"/>
                  <a:gd name="connsiteY45" fmla="*/ 38100 h 581025"/>
                  <a:gd name="connsiteX46" fmla="*/ 456733 w 523875"/>
                  <a:gd name="connsiteY46" fmla="*/ 85725 h 581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523875" h="581025">
                    <a:moveTo>
                      <a:pt x="531981" y="14288"/>
                    </a:moveTo>
                    <a:cubicBezTo>
                      <a:pt x="530075" y="5715"/>
                      <a:pt x="522455" y="0"/>
                      <a:pt x="513883" y="0"/>
                    </a:cubicBezTo>
                    <a:lnTo>
                      <a:pt x="18583" y="0"/>
                    </a:lnTo>
                    <a:cubicBezTo>
                      <a:pt x="10010" y="0"/>
                      <a:pt x="2390" y="5715"/>
                      <a:pt x="485" y="14288"/>
                    </a:cubicBezTo>
                    <a:cubicBezTo>
                      <a:pt x="-1420" y="22860"/>
                      <a:pt x="2390" y="31432"/>
                      <a:pt x="10010" y="35243"/>
                    </a:cubicBezTo>
                    <a:cubicBezTo>
                      <a:pt x="10010" y="35243"/>
                      <a:pt x="38585" y="51435"/>
                      <a:pt x="38585" y="85725"/>
                    </a:cubicBezTo>
                    <a:lnTo>
                      <a:pt x="38585" y="523875"/>
                    </a:lnTo>
                    <a:cubicBezTo>
                      <a:pt x="38585" y="555308"/>
                      <a:pt x="64303" y="581025"/>
                      <a:pt x="95735" y="581025"/>
                    </a:cubicBezTo>
                    <a:lnTo>
                      <a:pt x="438635" y="581025"/>
                    </a:lnTo>
                    <a:cubicBezTo>
                      <a:pt x="470068" y="581025"/>
                      <a:pt x="495785" y="555308"/>
                      <a:pt x="495785" y="523875"/>
                    </a:cubicBezTo>
                    <a:lnTo>
                      <a:pt x="495785" y="85725"/>
                    </a:lnTo>
                    <a:cubicBezTo>
                      <a:pt x="495785" y="51435"/>
                      <a:pt x="522455" y="36195"/>
                      <a:pt x="523408" y="36195"/>
                    </a:cubicBezTo>
                    <a:cubicBezTo>
                      <a:pt x="530075" y="31432"/>
                      <a:pt x="534838" y="22860"/>
                      <a:pt x="531981" y="14288"/>
                    </a:cubicBezTo>
                    <a:close/>
                    <a:moveTo>
                      <a:pt x="399583" y="504825"/>
                    </a:moveTo>
                    <a:lnTo>
                      <a:pt x="285283" y="504825"/>
                    </a:lnTo>
                    <a:lnTo>
                      <a:pt x="285283" y="466725"/>
                    </a:lnTo>
                    <a:lnTo>
                      <a:pt x="399583" y="466725"/>
                    </a:lnTo>
                    <a:lnTo>
                      <a:pt x="399583" y="504825"/>
                    </a:lnTo>
                    <a:close/>
                    <a:moveTo>
                      <a:pt x="399583" y="428625"/>
                    </a:moveTo>
                    <a:lnTo>
                      <a:pt x="285283" y="428625"/>
                    </a:lnTo>
                    <a:lnTo>
                      <a:pt x="285283" y="390525"/>
                    </a:lnTo>
                    <a:lnTo>
                      <a:pt x="399583" y="390525"/>
                    </a:lnTo>
                    <a:lnTo>
                      <a:pt x="399583" y="428625"/>
                    </a:lnTo>
                    <a:close/>
                    <a:moveTo>
                      <a:pt x="399583" y="352425"/>
                    </a:moveTo>
                    <a:lnTo>
                      <a:pt x="285283" y="352425"/>
                    </a:lnTo>
                    <a:lnTo>
                      <a:pt x="285283" y="314325"/>
                    </a:lnTo>
                    <a:lnTo>
                      <a:pt x="399583" y="314325"/>
                    </a:lnTo>
                    <a:lnTo>
                      <a:pt x="399583" y="352425"/>
                    </a:lnTo>
                    <a:close/>
                    <a:moveTo>
                      <a:pt x="399583" y="276225"/>
                    </a:moveTo>
                    <a:lnTo>
                      <a:pt x="285283" y="276225"/>
                    </a:lnTo>
                    <a:lnTo>
                      <a:pt x="285283" y="238125"/>
                    </a:lnTo>
                    <a:lnTo>
                      <a:pt x="399583" y="238125"/>
                    </a:lnTo>
                    <a:lnTo>
                      <a:pt x="399583" y="276225"/>
                    </a:lnTo>
                    <a:close/>
                    <a:moveTo>
                      <a:pt x="399583" y="200025"/>
                    </a:moveTo>
                    <a:lnTo>
                      <a:pt x="285283" y="200025"/>
                    </a:lnTo>
                    <a:lnTo>
                      <a:pt x="285283" y="161925"/>
                    </a:lnTo>
                    <a:lnTo>
                      <a:pt x="399583" y="161925"/>
                    </a:lnTo>
                    <a:lnTo>
                      <a:pt x="399583" y="200025"/>
                    </a:lnTo>
                    <a:close/>
                    <a:moveTo>
                      <a:pt x="456733" y="85725"/>
                    </a:moveTo>
                    <a:lnTo>
                      <a:pt x="456733" y="103823"/>
                    </a:lnTo>
                    <a:cubicBezTo>
                      <a:pt x="427205" y="92393"/>
                      <a:pt x="379580" y="76200"/>
                      <a:pt x="332908" y="76200"/>
                    </a:cubicBezTo>
                    <a:cubicBezTo>
                      <a:pt x="281473" y="76200"/>
                      <a:pt x="250040" y="84773"/>
                      <a:pt x="217655" y="93345"/>
                    </a:cubicBezTo>
                    <a:cubicBezTo>
                      <a:pt x="182413" y="102870"/>
                      <a:pt x="145265" y="112395"/>
                      <a:pt x="75733" y="114300"/>
                    </a:cubicBezTo>
                    <a:lnTo>
                      <a:pt x="75733" y="85725"/>
                    </a:lnTo>
                    <a:cubicBezTo>
                      <a:pt x="75733" y="66675"/>
                      <a:pt x="70018" y="50482"/>
                      <a:pt x="63350" y="38100"/>
                    </a:cubicBezTo>
                    <a:lnTo>
                      <a:pt x="469116" y="38100"/>
                    </a:lnTo>
                    <a:cubicBezTo>
                      <a:pt x="462448" y="50482"/>
                      <a:pt x="456733" y="66675"/>
                      <a:pt x="456733" y="85725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</p:grpSp>
      <p:grpSp>
        <p:nvGrpSpPr>
          <p:cNvPr id="115" name="组合 114">
            <a:extLst>
              <a:ext uri="{FF2B5EF4-FFF2-40B4-BE49-F238E27FC236}">
                <a16:creationId xmlns="" xmlns:a16="http://schemas.microsoft.com/office/drawing/2014/main" id="{7C8969E7-B549-4EDF-80C5-CF7A54B4B529}"/>
              </a:ext>
            </a:extLst>
          </p:cNvPr>
          <p:cNvGrpSpPr/>
          <p:nvPr userDrawn="1"/>
        </p:nvGrpSpPr>
        <p:grpSpPr>
          <a:xfrm>
            <a:off x="4650143" y="3559513"/>
            <a:ext cx="316683" cy="257476"/>
            <a:chOff x="2040804" y="3559513"/>
            <a:chExt cx="316683" cy="257476"/>
          </a:xfrm>
        </p:grpSpPr>
        <p:sp>
          <p:nvSpPr>
            <p:cNvPr id="132" name="矩形: 圆角 131">
              <a:extLst>
                <a:ext uri="{FF2B5EF4-FFF2-40B4-BE49-F238E27FC236}">
                  <a16:creationId xmlns="" xmlns:a16="http://schemas.microsoft.com/office/drawing/2014/main" id="{1AAA910A-CE7A-434D-964F-A09B80DF10D6}"/>
                </a:ext>
              </a:extLst>
            </p:cNvPr>
            <p:cNvSpPr/>
            <p:nvPr userDrawn="1"/>
          </p:nvSpPr>
          <p:spPr>
            <a:xfrm>
              <a:off x="2040804" y="3559513"/>
              <a:ext cx="316683" cy="257476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33" name="组合 132">
              <a:extLst>
                <a:ext uri="{FF2B5EF4-FFF2-40B4-BE49-F238E27FC236}">
                  <a16:creationId xmlns="" xmlns:a16="http://schemas.microsoft.com/office/drawing/2014/main" id="{732D6388-7133-440A-8996-1878BD3729FB}"/>
                </a:ext>
              </a:extLst>
            </p:cNvPr>
            <p:cNvGrpSpPr/>
            <p:nvPr userDrawn="1"/>
          </p:nvGrpSpPr>
          <p:grpSpPr>
            <a:xfrm rot="1312566">
              <a:off x="2092851" y="3564773"/>
              <a:ext cx="243146" cy="246954"/>
              <a:chOff x="844463" y="5624427"/>
              <a:chExt cx="566220" cy="575088"/>
            </a:xfrm>
          </p:grpSpPr>
          <p:sp>
            <p:nvSpPr>
              <p:cNvPr id="140" name="任意多边形: 形状 139">
                <a:extLst>
                  <a:ext uri="{FF2B5EF4-FFF2-40B4-BE49-F238E27FC236}">
                    <a16:creationId xmlns="" xmlns:a16="http://schemas.microsoft.com/office/drawing/2014/main" id="{177DFD00-897D-4399-BB98-EFB2B228737D}"/>
                  </a:ext>
                </a:extLst>
              </p:cNvPr>
              <p:cNvSpPr/>
              <p:nvPr/>
            </p:nvSpPr>
            <p:spPr>
              <a:xfrm>
                <a:off x="1053884" y="5656580"/>
                <a:ext cx="20050" cy="20050"/>
              </a:xfrm>
              <a:custGeom>
                <a:avLst/>
                <a:gdLst>
                  <a:gd name="connsiteX0" fmla="*/ 0 w 46508"/>
                  <a:gd name="connsiteY0" fmla="*/ 0 h 46508"/>
                  <a:gd name="connsiteX1" fmla="*/ 47625 w 46508"/>
                  <a:gd name="connsiteY1" fmla="*/ 0 h 46508"/>
                  <a:gd name="connsiteX2" fmla="*/ 47625 w 46508"/>
                  <a:gd name="connsiteY2" fmla="*/ 47625 h 46508"/>
                  <a:gd name="connsiteX3" fmla="*/ 0 w 46508"/>
                  <a:gd name="connsiteY3" fmla="*/ 47625 h 46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6508" h="46508">
                    <a:moveTo>
                      <a:pt x="0" y="0"/>
                    </a:moveTo>
                    <a:lnTo>
                      <a:pt x="47625" y="0"/>
                    </a:lnTo>
                    <a:lnTo>
                      <a:pt x="47625" y="47625"/>
                    </a:lnTo>
                    <a:lnTo>
                      <a:pt x="0" y="47625"/>
                    </a:lnTo>
                    <a:close/>
                  </a:path>
                </a:pathLst>
              </a:custGeom>
              <a:solidFill>
                <a:srgbClr val="000000"/>
              </a:solidFill>
              <a:ln w="18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41" name="任意多边形: 形状 140">
                <a:extLst>
                  <a:ext uri="{FF2B5EF4-FFF2-40B4-BE49-F238E27FC236}">
                    <a16:creationId xmlns="" xmlns:a16="http://schemas.microsoft.com/office/drawing/2014/main" id="{29A7CE0F-5496-4E91-8892-E47E7BEDAAC5}"/>
                  </a:ext>
                </a:extLst>
              </p:cNvPr>
              <p:cNvSpPr/>
              <p:nvPr/>
            </p:nvSpPr>
            <p:spPr>
              <a:xfrm>
                <a:off x="851033" y="5631942"/>
                <a:ext cx="475593" cy="560605"/>
              </a:xfrm>
              <a:custGeom>
                <a:avLst/>
                <a:gdLst>
                  <a:gd name="connsiteX0" fmla="*/ 1007745 w 1103188"/>
                  <a:gd name="connsiteY0" fmla="*/ 1242060 h 1300385"/>
                  <a:gd name="connsiteX1" fmla="*/ 1026795 w 1103188"/>
                  <a:gd name="connsiteY1" fmla="*/ 1030605 h 1300385"/>
                  <a:gd name="connsiteX2" fmla="*/ 1104900 w 1103188"/>
                  <a:gd name="connsiteY2" fmla="*/ 1011555 h 1300385"/>
                  <a:gd name="connsiteX3" fmla="*/ 1104900 w 1103188"/>
                  <a:gd name="connsiteY3" fmla="*/ 0 h 1300385"/>
                  <a:gd name="connsiteX4" fmla="*/ 89535 w 1103188"/>
                  <a:gd name="connsiteY4" fmla="*/ 0 h 1300385"/>
                  <a:gd name="connsiteX5" fmla="*/ 100965 w 1103188"/>
                  <a:gd name="connsiteY5" fmla="*/ 11430 h 1300385"/>
                  <a:gd name="connsiteX6" fmla="*/ 11430 w 1103188"/>
                  <a:gd name="connsiteY6" fmla="*/ 100965 h 1300385"/>
                  <a:gd name="connsiteX7" fmla="*/ 0 w 1103188"/>
                  <a:gd name="connsiteY7" fmla="*/ 89535 h 1300385"/>
                  <a:gd name="connsiteX8" fmla="*/ 0 w 1103188"/>
                  <a:gd name="connsiteY8" fmla="*/ 1211580 h 1300385"/>
                  <a:gd name="connsiteX9" fmla="*/ 9525 w 1103188"/>
                  <a:gd name="connsiteY9" fmla="*/ 1202055 h 1300385"/>
                  <a:gd name="connsiteX10" fmla="*/ 99060 w 1103188"/>
                  <a:gd name="connsiteY10" fmla="*/ 1291590 h 1300385"/>
                  <a:gd name="connsiteX11" fmla="*/ 89535 w 1103188"/>
                  <a:gd name="connsiteY11" fmla="*/ 1301115 h 1300385"/>
                  <a:gd name="connsiteX12" fmla="*/ 1104900 w 1103188"/>
                  <a:gd name="connsiteY12" fmla="*/ 1301115 h 1300385"/>
                  <a:gd name="connsiteX13" fmla="*/ 1104900 w 1103188"/>
                  <a:gd name="connsiteY13" fmla="*/ 1280160 h 1300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03188" h="1300385">
                    <a:moveTo>
                      <a:pt x="1007745" y="1242060"/>
                    </a:moveTo>
                    <a:lnTo>
                      <a:pt x="1026795" y="1030605"/>
                    </a:lnTo>
                    <a:lnTo>
                      <a:pt x="1104900" y="1011555"/>
                    </a:lnTo>
                    <a:lnTo>
                      <a:pt x="1104900" y="0"/>
                    </a:lnTo>
                    <a:lnTo>
                      <a:pt x="89535" y="0"/>
                    </a:lnTo>
                    <a:lnTo>
                      <a:pt x="100965" y="11430"/>
                    </a:lnTo>
                    <a:lnTo>
                      <a:pt x="11430" y="100965"/>
                    </a:lnTo>
                    <a:lnTo>
                      <a:pt x="0" y="89535"/>
                    </a:lnTo>
                    <a:lnTo>
                      <a:pt x="0" y="1211580"/>
                    </a:lnTo>
                    <a:lnTo>
                      <a:pt x="9525" y="1202055"/>
                    </a:lnTo>
                    <a:lnTo>
                      <a:pt x="99060" y="1291590"/>
                    </a:lnTo>
                    <a:lnTo>
                      <a:pt x="89535" y="1301115"/>
                    </a:lnTo>
                    <a:lnTo>
                      <a:pt x="1104900" y="1301115"/>
                    </a:lnTo>
                    <a:lnTo>
                      <a:pt x="1104900" y="1280160"/>
                    </a:lnTo>
                    <a:close/>
                  </a:path>
                </a:pathLst>
              </a:custGeom>
              <a:solidFill>
                <a:srgbClr val="FFFFFF"/>
              </a:solidFill>
              <a:ln w="18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42" name="任意多边形: 形状 141">
                <a:extLst>
                  <a:ext uri="{FF2B5EF4-FFF2-40B4-BE49-F238E27FC236}">
                    <a16:creationId xmlns="" xmlns:a16="http://schemas.microsoft.com/office/drawing/2014/main" id="{F933025B-C49A-448E-8B95-ABF9A3BAAB04}"/>
                  </a:ext>
                </a:extLst>
              </p:cNvPr>
              <p:cNvSpPr/>
              <p:nvPr/>
            </p:nvSpPr>
            <p:spPr>
              <a:xfrm>
                <a:off x="905236" y="5643440"/>
                <a:ext cx="368925" cy="373737"/>
              </a:xfrm>
              <a:custGeom>
                <a:avLst/>
                <a:gdLst>
                  <a:gd name="connsiteX0" fmla="*/ 0 w 855761"/>
                  <a:gd name="connsiteY0" fmla="*/ 0 h 866923"/>
                  <a:gd name="connsiteX1" fmla="*/ 857250 w 855761"/>
                  <a:gd name="connsiteY1" fmla="*/ 0 h 866923"/>
                  <a:gd name="connsiteX2" fmla="*/ 857250 w 855761"/>
                  <a:gd name="connsiteY2" fmla="*/ 868680 h 866923"/>
                  <a:gd name="connsiteX3" fmla="*/ 0 w 855761"/>
                  <a:gd name="connsiteY3" fmla="*/ 868680 h 866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5761" h="866923">
                    <a:moveTo>
                      <a:pt x="0" y="0"/>
                    </a:moveTo>
                    <a:lnTo>
                      <a:pt x="857250" y="0"/>
                    </a:lnTo>
                    <a:lnTo>
                      <a:pt x="857250" y="868680"/>
                    </a:lnTo>
                    <a:lnTo>
                      <a:pt x="0" y="868680"/>
                    </a:ln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18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43" name="任意多边形: 形状 142">
                <a:extLst>
                  <a:ext uri="{FF2B5EF4-FFF2-40B4-BE49-F238E27FC236}">
                    <a16:creationId xmlns="" xmlns:a16="http://schemas.microsoft.com/office/drawing/2014/main" id="{C2FC3F55-FBB8-4974-A1E9-3726E4C11D42}"/>
                  </a:ext>
                </a:extLst>
              </p:cNvPr>
              <p:cNvSpPr/>
              <p:nvPr/>
            </p:nvSpPr>
            <p:spPr>
              <a:xfrm>
                <a:off x="844463" y="6051605"/>
                <a:ext cx="566220" cy="147570"/>
              </a:xfrm>
              <a:custGeom>
                <a:avLst/>
                <a:gdLst>
                  <a:gd name="connsiteX0" fmla="*/ 1314450 w 1313408"/>
                  <a:gd name="connsiteY0" fmla="*/ 169545 h 342304"/>
                  <a:gd name="connsiteX1" fmla="*/ 1314450 w 1313408"/>
                  <a:gd name="connsiteY1" fmla="*/ 169545 h 342304"/>
                  <a:gd name="connsiteX2" fmla="*/ 1143000 w 1313408"/>
                  <a:gd name="connsiteY2" fmla="*/ 295275 h 342304"/>
                  <a:gd name="connsiteX3" fmla="*/ 167640 w 1313408"/>
                  <a:gd name="connsiteY3" fmla="*/ 295275 h 342304"/>
                  <a:gd name="connsiteX4" fmla="*/ 53340 w 1313408"/>
                  <a:gd name="connsiteY4" fmla="*/ 180975 h 342304"/>
                  <a:gd name="connsiteX5" fmla="*/ 53340 w 1313408"/>
                  <a:gd name="connsiteY5" fmla="*/ 161925 h 342304"/>
                  <a:gd name="connsiteX6" fmla="*/ 167640 w 1313408"/>
                  <a:gd name="connsiteY6" fmla="*/ 47625 h 342304"/>
                  <a:gd name="connsiteX7" fmla="*/ 1143000 w 1313408"/>
                  <a:gd name="connsiteY7" fmla="*/ 47625 h 342304"/>
                  <a:gd name="connsiteX8" fmla="*/ 1143000 w 1313408"/>
                  <a:gd name="connsiteY8" fmla="*/ 0 h 342304"/>
                  <a:gd name="connsiteX9" fmla="*/ 171450 w 1313408"/>
                  <a:gd name="connsiteY9" fmla="*/ 0 h 342304"/>
                  <a:gd name="connsiteX10" fmla="*/ 0 w 1313408"/>
                  <a:gd name="connsiteY10" fmla="*/ 171450 h 342304"/>
                  <a:gd name="connsiteX11" fmla="*/ 171450 w 1313408"/>
                  <a:gd name="connsiteY11" fmla="*/ 342900 h 342304"/>
                  <a:gd name="connsiteX12" fmla="*/ 1143000 w 1313408"/>
                  <a:gd name="connsiteY12" fmla="*/ 342900 h 342304"/>
                  <a:gd name="connsiteX13" fmla="*/ 1143000 w 1313408"/>
                  <a:gd name="connsiteY13" fmla="*/ 295275 h 342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13408" h="342304">
                    <a:moveTo>
                      <a:pt x="1314450" y="169545"/>
                    </a:moveTo>
                    <a:lnTo>
                      <a:pt x="1314450" y="169545"/>
                    </a:lnTo>
                    <a:close/>
                    <a:moveTo>
                      <a:pt x="1143000" y="295275"/>
                    </a:moveTo>
                    <a:lnTo>
                      <a:pt x="167640" y="295275"/>
                    </a:lnTo>
                    <a:cubicBezTo>
                      <a:pt x="104775" y="295275"/>
                      <a:pt x="53340" y="243840"/>
                      <a:pt x="53340" y="180975"/>
                    </a:cubicBezTo>
                    <a:lnTo>
                      <a:pt x="53340" y="161925"/>
                    </a:lnTo>
                    <a:cubicBezTo>
                      <a:pt x="53340" y="99060"/>
                      <a:pt x="104775" y="47625"/>
                      <a:pt x="167640" y="47625"/>
                    </a:cubicBezTo>
                    <a:lnTo>
                      <a:pt x="1143000" y="47625"/>
                    </a:lnTo>
                    <a:lnTo>
                      <a:pt x="1143000" y="0"/>
                    </a:lnTo>
                    <a:lnTo>
                      <a:pt x="171450" y="0"/>
                    </a:lnTo>
                    <a:cubicBezTo>
                      <a:pt x="76200" y="0"/>
                      <a:pt x="0" y="76200"/>
                      <a:pt x="0" y="171450"/>
                    </a:cubicBezTo>
                    <a:cubicBezTo>
                      <a:pt x="0" y="266700"/>
                      <a:pt x="76200" y="342900"/>
                      <a:pt x="171450" y="342900"/>
                    </a:cubicBezTo>
                    <a:lnTo>
                      <a:pt x="1143000" y="342900"/>
                    </a:lnTo>
                    <a:lnTo>
                      <a:pt x="1143000" y="295275"/>
                    </a:lnTo>
                    <a:close/>
                  </a:path>
                </a:pathLst>
              </a:custGeom>
              <a:solidFill>
                <a:srgbClr val="474747"/>
              </a:solidFill>
              <a:ln w="18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44" name="任意多边形: 形状 143">
                <a:extLst>
                  <a:ext uri="{FF2B5EF4-FFF2-40B4-BE49-F238E27FC236}">
                    <a16:creationId xmlns="" xmlns:a16="http://schemas.microsoft.com/office/drawing/2014/main" id="{CA9A38B8-E566-4C1C-8708-062D8E56106D}"/>
                  </a:ext>
                </a:extLst>
              </p:cNvPr>
              <p:cNvSpPr/>
              <p:nvPr/>
            </p:nvSpPr>
            <p:spPr>
              <a:xfrm>
                <a:off x="844463" y="5624474"/>
                <a:ext cx="493237" cy="575041"/>
              </a:xfrm>
              <a:custGeom>
                <a:avLst/>
                <a:gdLst>
                  <a:gd name="connsiteX0" fmla="*/ 190500 w 1144116"/>
                  <a:gd name="connsiteY0" fmla="*/ 45720 h 1333872"/>
                  <a:gd name="connsiteX1" fmla="*/ 882015 w 1144116"/>
                  <a:gd name="connsiteY1" fmla="*/ 45720 h 1333872"/>
                  <a:gd name="connsiteX2" fmla="*/ 882015 w 1144116"/>
                  <a:gd name="connsiteY2" fmla="*/ 0 h 1333872"/>
                  <a:gd name="connsiteX3" fmla="*/ 975360 w 1144116"/>
                  <a:gd name="connsiteY3" fmla="*/ 0 h 1333872"/>
                  <a:gd name="connsiteX4" fmla="*/ 173355 w 1144116"/>
                  <a:gd name="connsiteY4" fmla="*/ 0 h 1333872"/>
                  <a:gd name="connsiteX5" fmla="*/ 0 w 1144116"/>
                  <a:gd name="connsiteY5" fmla="*/ 173355 h 1333872"/>
                  <a:gd name="connsiteX6" fmla="*/ 0 w 1144116"/>
                  <a:gd name="connsiteY6" fmla="*/ 1162050 h 1333872"/>
                  <a:gd name="connsiteX7" fmla="*/ 173355 w 1144116"/>
                  <a:gd name="connsiteY7" fmla="*/ 1335405 h 1333872"/>
                  <a:gd name="connsiteX8" fmla="*/ 192405 w 1144116"/>
                  <a:gd name="connsiteY8" fmla="*/ 1335405 h 1333872"/>
                  <a:gd name="connsiteX9" fmla="*/ 47625 w 1144116"/>
                  <a:gd name="connsiteY9" fmla="*/ 1190625 h 1333872"/>
                  <a:gd name="connsiteX10" fmla="*/ 47625 w 1144116"/>
                  <a:gd name="connsiteY10" fmla="*/ 188595 h 1333872"/>
                  <a:gd name="connsiteX11" fmla="*/ 190500 w 1144116"/>
                  <a:gd name="connsiteY11" fmla="*/ 45720 h 1333872"/>
                  <a:gd name="connsiteX12" fmla="*/ 1097280 w 1144116"/>
                  <a:gd name="connsiteY12" fmla="*/ 255270 h 1333872"/>
                  <a:gd name="connsiteX13" fmla="*/ 1144905 w 1144116"/>
                  <a:gd name="connsiteY13" fmla="*/ 255270 h 1333872"/>
                  <a:gd name="connsiteX14" fmla="*/ 1144905 w 1144116"/>
                  <a:gd name="connsiteY14" fmla="*/ 1034415 h 1333872"/>
                  <a:gd name="connsiteX15" fmla="*/ 1097280 w 1144116"/>
                  <a:gd name="connsiteY15" fmla="*/ 1034415 h 1333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144116" h="1333872">
                    <a:moveTo>
                      <a:pt x="190500" y="45720"/>
                    </a:moveTo>
                    <a:lnTo>
                      <a:pt x="882015" y="45720"/>
                    </a:lnTo>
                    <a:lnTo>
                      <a:pt x="882015" y="0"/>
                    </a:lnTo>
                    <a:lnTo>
                      <a:pt x="975360" y="0"/>
                    </a:lnTo>
                    <a:lnTo>
                      <a:pt x="173355" y="0"/>
                    </a:lnTo>
                    <a:cubicBezTo>
                      <a:pt x="78105" y="0"/>
                      <a:pt x="0" y="78105"/>
                      <a:pt x="0" y="173355"/>
                    </a:cubicBezTo>
                    <a:lnTo>
                      <a:pt x="0" y="1162050"/>
                    </a:lnTo>
                    <a:cubicBezTo>
                      <a:pt x="0" y="1257300"/>
                      <a:pt x="78105" y="1335405"/>
                      <a:pt x="173355" y="1335405"/>
                    </a:cubicBezTo>
                    <a:lnTo>
                      <a:pt x="192405" y="1335405"/>
                    </a:lnTo>
                    <a:cubicBezTo>
                      <a:pt x="112395" y="1335405"/>
                      <a:pt x="47625" y="1270635"/>
                      <a:pt x="47625" y="1190625"/>
                    </a:cubicBezTo>
                    <a:lnTo>
                      <a:pt x="47625" y="188595"/>
                    </a:lnTo>
                    <a:cubicBezTo>
                      <a:pt x="45720" y="110490"/>
                      <a:pt x="112395" y="45720"/>
                      <a:pt x="190500" y="45720"/>
                    </a:cubicBezTo>
                    <a:close/>
                    <a:moveTo>
                      <a:pt x="1097280" y="255270"/>
                    </a:moveTo>
                    <a:lnTo>
                      <a:pt x="1144905" y="255270"/>
                    </a:lnTo>
                    <a:lnTo>
                      <a:pt x="1144905" y="1034415"/>
                    </a:lnTo>
                    <a:lnTo>
                      <a:pt x="1097280" y="1034415"/>
                    </a:lnTo>
                    <a:close/>
                  </a:path>
                </a:pathLst>
              </a:custGeom>
              <a:solidFill>
                <a:srgbClr val="474747"/>
              </a:solidFill>
              <a:ln w="18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45" name="任意多边形: 形状 144">
                <a:extLst>
                  <a:ext uri="{FF2B5EF4-FFF2-40B4-BE49-F238E27FC236}">
                    <a16:creationId xmlns="" xmlns:a16="http://schemas.microsoft.com/office/drawing/2014/main" id="{6B9876AE-9B83-4BEC-92D9-05F675D490CE}"/>
                  </a:ext>
                </a:extLst>
              </p:cNvPr>
              <p:cNvSpPr/>
              <p:nvPr userDrawn="1"/>
            </p:nvSpPr>
            <p:spPr>
              <a:xfrm>
                <a:off x="1224393" y="5624427"/>
                <a:ext cx="113561" cy="111895"/>
              </a:xfrm>
              <a:custGeom>
                <a:avLst/>
                <a:gdLst>
                  <a:gd name="connsiteX0" fmla="*/ 0 w 260449"/>
                  <a:gd name="connsiteY0" fmla="*/ 0 h 256728"/>
                  <a:gd name="connsiteX1" fmla="*/ 0 w 260449"/>
                  <a:gd name="connsiteY1" fmla="*/ 47625 h 256728"/>
                  <a:gd name="connsiteX2" fmla="*/ 215265 w 260449"/>
                  <a:gd name="connsiteY2" fmla="*/ 47625 h 256728"/>
                  <a:gd name="connsiteX3" fmla="*/ 215265 w 260449"/>
                  <a:gd name="connsiteY3" fmla="*/ 257175 h 256728"/>
                  <a:gd name="connsiteX4" fmla="*/ 260985 w 260449"/>
                  <a:gd name="connsiteY4" fmla="*/ 257175 h 256728"/>
                  <a:gd name="connsiteX5" fmla="*/ 260985 w 260449"/>
                  <a:gd name="connsiteY5" fmla="*/ 0 h 256728"/>
                  <a:gd name="connsiteX0" fmla="*/ 0 w 261579"/>
                  <a:gd name="connsiteY0" fmla="*/ 2374 h 257175"/>
                  <a:gd name="connsiteX1" fmla="*/ 594 w 261579"/>
                  <a:gd name="connsiteY1" fmla="*/ 47625 h 257175"/>
                  <a:gd name="connsiteX2" fmla="*/ 215859 w 261579"/>
                  <a:gd name="connsiteY2" fmla="*/ 47625 h 257175"/>
                  <a:gd name="connsiteX3" fmla="*/ 215859 w 261579"/>
                  <a:gd name="connsiteY3" fmla="*/ 257175 h 257175"/>
                  <a:gd name="connsiteX4" fmla="*/ 261579 w 261579"/>
                  <a:gd name="connsiteY4" fmla="*/ 257175 h 257175"/>
                  <a:gd name="connsiteX5" fmla="*/ 261579 w 261579"/>
                  <a:gd name="connsiteY5" fmla="*/ 0 h 257175"/>
                  <a:gd name="connsiteX6" fmla="*/ 0 w 261579"/>
                  <a:gd name="connsiteY6" fmla="*/ 2374 h 257175"/>
                  <a:gd name="connsiteX0" fmla="*/ 0 w 261579"/>
                  <a:gd name="connsiteY0" fmla="*/ 0 h 254801"/>
                  <a:gd name="connsiteX1" fmla="*/ 594 w 261579"/>
                  <a:gd name="connsiteY1" fmla="*/ 45251 h 254801"/>
                  <a:gd name="connsiteX2" fmla="*/ 215859 w 261579"/>
                  <a:gd name="connsiteY2" fmla="*/ 45251 h 254801"/>
                  <a:gd name="connsiteX3" fmla="*/ 215859 w 261579"/>
                  <a:gd name="connsiteY3" fmla="*/ 254801 h 254801"/>
                  <a:gd name="connsiteX4" fmla="*/ 261579 w 261579"/>
                  <a:gd name="connsiteY4" fmla="*/ 254801 h 254801"/>
                  <a:gd name="connsiteX5" fmla="*/ 261579 w 261579"/>
                  <a:gd name="connsiteY5" fmla="*/ 0 h 254801"/>
                  <a:gd name="connsiteX6" fmla="*/ 0 w 261579"/>
                  <a:gd name="connsiteY6" fmla="*/ 0 h 254801"/>
                  <a:gd name="connsiteX0" fmla="*/ 1186 w 262765"/>
                  <a:gd name="connsiteY0" fmla="*/ 0 h 254801"/>
                  <a:gd name="connsiteX1" fmla="*/ 0 w 262765"/>
                  <a:gd name="connsiteY1" fmla="*/ 44658 h 254801"/>
                  <a:gd name="connsiteX2" fmla="*/ 217045 w 262765"/>
                  <a:gd name="connsiteY2" fmla="*/ 45251 h 254801"/>
                  <a:gd name="connsiteX3" fmla="*/ 217045 w 262765"/>
                  <a:gd name="connsiteY3" fmla="*/ 254801 h 254801"/>
                  <a:gd name="connsiteX4" fmla="*/ 262765 w 262765"/>
                  <a:gd name="connsiteY4" fmla="*/ 254801 h 254801"/>
                  <a:gd name="connsiteX5" fmla="*/ 262765 w 262765"/>
                  <a:gd name="connsiteY5" fmla="*/ 0 h 254801"/>
                  <a:gd name="connsiteX6" fmla="*/ 1186 w 262765"/>
                  <a:gd name="connsiteY6" fmla="*/ 0 h 254801"/>
                  <a:gd name="connsiteX0" fmla="*/ 114 w 261693"/>
                  <a:gd name="connsiteY0" fmla="*/ 0 h 254801"/>
                  <a:gd name="connsiteX1" fmla="*/ 115 w 261693"/>
                  <a:gd name="connsiteY1" fmla="*/ 45845 h 254801"/>
                  <a:gd name="connsiteX2" fmla="*/ 215973 w 261693"/>
                  <a:gd name="connsiteY2" fmla="*/ 45251 h 254801"/>
                  <a:gd name="connsiteX3" fmla="*/ 215973 w 261693"/>
                  <a:gd name="connsiteY3" fmla="*/ 254801 h 254801"/>
                  <a:gd name="connsiteX4" fmla="*/ 261693 w 261693"/>
                  <a:gd name="connsiteY4" fmla="*/ 254801 h 254801"/>
                  <a:gd name="connsiteX5" fmla="*/ 261693 w 261693"/>
                  <a:gd name="connsiteY5" fmla="*/ 0 h 254801"/>
                  <a:gd name="connsiteX6" fmla="*/ 114 w 261693"/>
                  <a:gd name="connsiteY6" fmla="*/ 0 h 254801"/>
                  <a:gd name="connsiteX0" fmla="*/ 114 w 261693"/>
                  <a:gd name="connsiteY0" fmla="*/ 0 h 254801"/>
                  <a:gd name="connsiteX1" fmla="*/ 115 w 261693"/>
                  <a:gd name="connsiteY1" fmla="*/ 44658 h 254801"/>
                  <a:gd name="connsiteX2" fmla="*/ 215973 w 261693"/>
                  <a:gd name="connsiteY2" fmla="*/ 45251 h 254801"/>
                  <a:gd name="connsiteX3" fmla="*/ 215973 w 261693"/>
                  <a:gd name="connsiteY3" fmla="*/ 254801 h 254801"/>
                  <a:gd name="connsiteX4" fmla="*/ 261693 w 261693"/>
                  <a:gd name="connsiteY4" fmla="*/ 254801 h 254801"/>
                  <a:gd name="connsiteX5" fmla="*/ 261693 w 261693"/>
                  <a:gd name="connsiteY5" fmla="*/ 0 h 254801"/>
                  <a:gd name="connsiteX6" fmla="*/ 114 w 261693"/>
                  <a:gd name="connsiteY6" fmla="*/ 0 h 254801"/>
                  <a:gd name="connsiteX0" fmla="*/ 114 w 261693"/>
                  <a:gd name="connsiteY0" fmla="*/ 0 h 254801"/>
                  <a:gd name="connsiteX1" fmla="*/ 115 w 261693"/>
                  <a:gd name="connsiteY1" fmla="*/ 45845 h 254801"/>
                  <a:gd name="connsiteX2" fmla="*/ 215973 w 261693"/>
                  <a:gd name="connsiteY2" fmla="*/ 45251 h 254801"/>
                  <a:gd name="connsiteX3" fmla="*/ 215973 w 261693"/>
                  <a:gd name="connsiteY3" fmla="*/ 254801 h 254801"/>
                  <a:gd name="connsiteX4" fmla="*/ 261693 w 261693"/>
                  <a:gd name="connsiteY4" fmla="*/ 254801 h 254801"/>
                  <a:gd name="connsiteX5" fmla="*/ 261693 w 261693"/>
                  <a:gd name="connsiteY5" fmla="*/ 0 h 254801"/>
                  <a:gd name="connsiteX6" fmla="*/ 114 w 261693"/>
                  <a:gd name="connsiteY6" fmla="*/ 0 h 254801"/>
                  <a:gd name="connsiteX0" fmla="*/ 114 w 261693"/>
                  <a:gd name="connsiteY0" fmla="*/ 0 h 254801"/>
                  <a:gd name="connsiteX1" fmla="*/ 115 w 261693"/>
                  <a:gd name="connsiteY1" fmla="*/ 45845 h 254801"/>
                  <a:gd name="connsiteX2" fmla="*/ 215973 w 261693"/>
                  <a:gd name="connsiteY2" fmla="*/ 45251 h 254801"/>
                  <a:gd name="connsiteX3" fmla="*/ 215973 w 261693"/>
                  <a:gd name="connsiteY3" fmla="*/ 254801 h 254801"/>
                  <a:gd name="connsiteX4" fmla="*/ 261693 w 261693"/>
                  <a:gd name="connsiteY4" fmla="*/ 254801 h 254801"/>
                  <a:gd name="connsiteX5" fmla="*/ 261693 w 261693"/>
                  <a:gd name="connsiteY5" fmla="*/ 0 h 254801"/>
                  <a:gd name="connsiteX6" fmla="*/ 114 w 261693"/>
                  <a:gd name="connsiteY6" fmla="*/ 0 h 254801"/>
                  <a:gd name="connsiteX0" fmla="*/ 114 w 261693"/>
                  <a:gd name="connsiteY0" fmla="*/ 0 h 254801"/>
                  <a:gd name="connsiteX1" fmla="*/ 115 w 261693"/>
                  <a:gd name="connsiteY1" fmla="*/ 44658 h 254801"/>
                  <a:gd name="connsiteX2" fmla="*/ 215973 w 261693"/>
                  <a:gd name="connsiteY2" fmla="*/ 45251 h 254801"/>
                  <a:gd name="connsiteX3" fmla="*/ 215973 w 261693"/>
                  <a:gd name="connsiteY3" fmla="*/ 254801 h 254801"/>
                  <a:gd name="connsiteX4" fmla="*/ 261693 w 261693"/>
                  <a:gd name="connsiteY4" fmla="*/ 254801 h 254801"/>
                  <a:gd name="connsiteX5" fmla="*/ 261693 w 261693"/>
                  <a:gd name="connsiteY5" fmla="*/ 0 h 254801"/>
                  <a:gd name="connsiteX6" fmla="*/ 114 w 261693"/>
                  <a:gd name="connsiteY6" fmla="*/ 0 h 254801"/>
                  <a:gd name="connsiteX0" fmla="*/ 593 w 262172"/>
                  <a:gd name="connsiteY0" fmla="*/ 0 h 254801"/>
                  <a:gd name="connsiteX1" fmla="*/ 0 w 262172"/>
                  <a:gd name="connsiteY1" fmla="*/ 47032 h 254801"/>
                  <a:gd name="connsiteX2" fmla="*/ 216452 w 262172"/>
                  <a:gd name="connsiteY2" fmla="*/ 45251 h 254801"/>
                  <a:gd name="connsiteX3" fmla="*/ 216452 w 262172"/>
                  <a:gd name="connsiteY3" fmla="*/ 254801 h 254801"/>
                  <a:gd name="connsiteX4" fmla="*/ 262172 w 262172"/>
                  <a:gd name="connsiteY4" fmla="*/ 254801 h 254801"/>
                  <a:gd name="connsiteX5" fmla="*/ 262172 w 262172"/>
                  <a:gd name="connsiteY5" fmla="*/ 0 h 254801"/>
                  <a:gd name="connsiteX6" fmla="*/ 593 w 262172"/>
                  <a:gd name="connsiteY6" fmla="*/ 0 h 254801"/>
                  <a:gd name="connsiteX0" fmla="*/ 593 w 262172"/>
                  <a:gd name="connsiteY0" fmla="*/ 0 h 254801"/>
                  <a:gd name="connsiteX1" fmla="*/ 0 w 262172"/>
                  <a:gd name="connsiteY1" fmla="*/ 47032 h 254801"/>
                  <a:gd name="connsiteX2" fmla="*/ 216452 w 262172"/>
                  <a:gd name="connsiteY2" fmla="*/ 45251 h 254801"/>
                  <a:gd name="connsiteX3" fmla="*/ 216452 w 262172"/>
                  <a:gd name="connsiteY3" fmla="*/ 254801 h 254801"/>
                  <a:gd name="connsiteX4" fmla="*/ 262172 w 262172"/>
                  <a:gd name="connsiteY4" fmla="*/ 254801 h 254801"/>
                  <a:gd name="connsiteX5" fmla="*/ 262172 w 262172"/>
                  <a:gd name="connsiteY5" fmla="*/ 0 h 254801"/>
                  <a:gd name="connsiteX6" fmla="*/ 593 w 262172"/>
                  <a:gd name="connsiteY6" fmla="*/ 0 h 254801"/>
                  <a:gd name="connsiteX0" fmla="*/ 593 w 262172"/>
                  <a:gd name="connsiteY0" fmla="*/ 0 h 254801"/>
                  <a:gd name="connsiteX1" fmla="*/ 0 w 262172"/>
                  <a:gd name="connsiteY1" fmla="*/ 45845 h 254801"/>
                  <a:gd name="connsiteX2" fmla="*/ 216452 w 262172"/>
                  <a:gd name="connsiteY2" fmla="*/ 45251 h 254801"/>
                  <a:gd name="connsiteX3" fmla="*/ 216452 w 262172"/>
                  <a:gd name="connsiteY3" fmla="*/ 254801 h 254801"/>
                  <a:gd name="connsiteX4" fmla="*/ 262172 w 262172"/>
                  <a:gd name="connsiteY4" fmla="*/ 254801 h 254801"/>
                  <a:gd name="connsiteX5" fmla="*/ 262172 w 262172"/>
                  <a:gd name="connsiteY5" fmla="*/ 0 h 254801"/>
                  <a:gd name="connsiteX6" fmla="*/ 593 w 262172"/>
                  <a:gd name="connsiteY6" fmla="*/ 0 h 254801"/>
                  <a:gd name="connsiteX0" fmla="*/ 593 w 262172"/>
                  <a:gd name="connsiteY0" fmla="*/ 0 h 254801"/>
                  <a:gd name="connsiteX1" fmla="*/ 0 w 262172"/>
                  <a:gd name="connsiteY1" fmla="*/ 45845 h 254801"/>
                  <a:gd name="connsiteX2" fmla="*/ 216452 w 262172"/>
                  <a:gd name="connsiteY2" fmla="*/ 45251 h 254801"/>
                  <a:gd name="connsiteX3" fmla="*/ 216452 w 262172"/>
                  <a:gd name="connsiteY3" fmla="*/ 254801 h 254801"/>
                  <a:gd name="connsiteX4" fmla="*/ 262172 w 262172"/>
                  <a:gd name="connsiteY4" fmla="*/ 254801 h 254801"/>
                  <a:gd name="connsiteX5" fmla="*/ 262172 w 262172"/>
                  <a:gd name="connsiteY5" fmla="*/ 0 h 254801"/>
                  <a:gd name="connsiteX6" fmla="*/ 593 w 262172"/>
                  <a:gd name="connsiteY6" fmla="*/ 0 h 254801"/>
                  <a:gd name="connsiteX0" fmla="*/ 593 w 262172"/>
                  <a:gd name="connsiteY0" fmla="*/ 0 h 257175"/>
                  <a:gd name="connsiteX1" fmla="*/ 0 w 262172"/>
                  <a:gd name="connsiteY1" fmla="*/ 45845 h 257175"/>
                  <a:gd name="connsiteX2" fmla="*/ 216452 w 262172"/>
                  <a:gd name="connsiteY2" fmla="*/ 45251 h 257175"/>
                  <a:gd name="connsiteX3" fmla="*/ 216452 w 262172"/>
                  <a:gd name="connsiteY3" fmla="*/ 257175 h 257175"/>
                  <a:gd name="connsiteX4" fmla="*/ 262172 w 262172"/>
                  <a:gd name="connsiteY4" fmla="*/ 254801 h 257175"/>
                  <a:gd name="connsiteX5" fmla="*/ 262172 w 262172"/>
                  <a:gd name="connsiteY5" fmla="*/ 0 h 257175"/>
                  <a:gd name="connsiteX6" fmla="*/ 593 w 262172"/>
                  <a:gd name="connsiteY6" fmla="*/ 0 h 257175"/>
                  <a:gd name="connsiteX0" fmla="*/ 593 w 262765"/>
                  <a:gd name="connsiteY0" fmla="*/ 0 h 259549"/>
                  <a:gd name="connsiteX1" fmla="*/ 0 w 262765"/>
                  <a:gd name="connsiteY1" fmla="*/ 45845 h 259549"/>
                  <a:gd name="connsiteX2" fmla="*/ 216452 w 262765"/>
                  <a:gd name="connsiteY2" fmla="*/ 45251 h 259549"/>
                  <a:gd name="connsiteX3" fmla="*/ 216452 w 262765"/>
                  <a:gd name="connsiteY3" fmla="*/ 257175 h 259549"/>
                  <a:gd name="connsiteX4" fmla="*/ 262765 w 262765"/>
                  <a:gd name="connsiteY4" fmla="*/ 259549 h 259549"/>
                  <a:gd name="connsiteX5" fmla="*/ 262172 w 262765"/>
                  <a:gd name="connsiteY5" fmla="*/ 0 h 259549"/>
                  <a:gd name="connsiteX6" fmla="*/ 593 w 262765"/>
                  <a:gd name="connsiteY6" fmla="*/ 0 h 259549"/>
                  <a:gd name="connsiteX0" fmla="*/ 593 w 263385"/>
                  <a:gd name="connsiteY0" fmla="*/ 0 h 259549"/>
                  <a:gd name="connsiteX1" fmla="*/ 0 w 263385"/>
                  <a:gd name="connsiteY1" fmla="*/ 45845 h 259549"/>
                  <a:gd name="connsiteX2" fmla="*/ 216452 w 263385"/>
                  <a:gd name="connsiteY2" fmla="*/ 45251 h 259549"/>
                  <a:gd name="connsiteX3" fmla="*/ 216452 w 263385"/>
                  <a:gd name="connsiteY3" fmla="*/ 257175 h 259549"/>
                  <a:gd name="connsiteX4" fmla="*/ 262765 w 263385"/>
                  <a:gd name="connsiteY4" fmla="*/ 259549 h 259549"/>
                  <a:gd name="connsiteX5" fmla="*/ 263359 w 263385"/>
                  <a:gd name="connsiteY5" fmla="*/ 0 h 259549"/>
                  <a:gd name="connsiteX6" fmla="*/ 593 w 263385"/>
                  <a:gd name="connsiteY6" fmla="*/ 0 h 259549"/>
                  <a:gd name="connsiteX0" fmla="*/ 593 w 263416"/>
                  <a:gd name="connsiteY0" fmla="*/ 0 h 259549"/>
                  <a:gd name="connsiteX1" fmla="*/ 0 w 263416"/>
                  <a:gd name="connsiteY1" fmla="*/ 45845 h 259549"/>
                  <a:gd name="connsiteX2" fmla="*/ 216452 w 263416"/>
                  <a:gd name="connsiteY2" fmla="*/ 45251 h 259549"/>
                  <a:gd name="connsiteX3" fmla="*/ 216452 w 263416"/>
                  <a:gd name="connsiteY3" fmla="*/ 257175 h 259549"/>
                  <a:gd name="connsiteX4" fmla="*/ 263359 w 263416"/>
                  <a:gd name="connsiteY4" fmla="*/ 259549 h 259549"/>
                  <a:gd name="connsiteX5" fmla="*/ 263359 w 263416"/>
                  <a:gd name="connsiteY5" fmla="*/ 0 h 259549"/>
                  <a:gd name="connsiteX6" fmla="*/ 593 w 263416"/>
                  <a:gd name="connsiteY6" fmla="*/ 0 h 259549"/>
                  <a:gd name="connsiteX0" fmla="*/ 593 w 263416"/>
                  <a:gd name="connsiteY0" fmla="*/ 0 h 259549"/>
                  <a:gd name="connsiteX1" fmla="*/ 0 w 263416"/>
                  <a:gd name="connsiteY1" fmla="*/ 45845 h 259549"/>
                  <a:gd name="connsiteX2" fmla="*/ 216452 w 263416"/>
                  <a:gd name="connsiteY2" fmla="*/ 45251 h 259549"/>
                  <a:gd name="connsiteX3" fmla="*/ 216452 w 263416"/>
                  <a:gd name="connsiteY3" fmla="*/ 257175 h 259549"/>
                  <a:gd name="connsiteX4" fmla="*/ 263359 w 263416"/>
                  <a:gd name="connsiteY4" fmla="*/ 259549 h 259549"/>
                  <a:gd name="connsiteX5" fmla="*/ 263359 w 263416"/>
                  <a:gd name="connsiteY5" fmla="*/ 0 h 259549"/>
                  <a:gd name="connsiteX6" fmla="*/ 593 w 263416"/>
                  <a:gd name="connsiteY6" fmla="*/ 0 h 2595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3416" h="259549">
                    <a:moveTo>
                      <a:pt x="593" y="0"/>
                    </a:moveTo>
                    <a:cubicBezTo>
                      <a:pt x="198" y="14886"/>
                      <a:pt x="395" y="30959"/>
                      <a:pt x="0" y="45845"/>
                    </a:cubicBezTo>
                    <a:lnTo>
                      <a:pt x="216452" y="45251"/>
                    </a:lnTo>
                    <a:lnTo>
                      <a:pt x="216452" y="257175"/>
                    </a:lnTo>
                    <a:lnTo>
                      <a:pt x="263359" y="259549"/>
                    </a:lnTo>
                    <a:cubicBezTo>
                      <a:pt x="263161" y="173033"/>
                      <a:pt x="263557" y="86516"/>
                      <a:pt x="263359" y="0"/>
                    </a:cubicBezTo>
                    <a:lnTo>
                      <a:pt x="593" y="0"/>
                    </a:lnTo>
                    <a:close/>
                  </a:path>
                </a:pathLst>
              </a:custGeom>
              <a:solidFill>
                <a:srgbClr val="474747"/>
              </a:solidFill>
              <a:ln w="18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46" name="任意多边形: 形状 145">
                <a:extLst>
                  <a:ext uri="{FF2B5EF4-FFF2-40B4-BE49-F238E27FC236}">
                    <a16:creationId xmlns="" xmlns:a16="http://schemas.microsoft.com/office/drawing/2014/main" id="{9167E6A3-F8C1-43C9-80C3-D463BE7EA7F7}"/>
                  </a:ext>
                </a:extLst>
              </p:cNvPr>
              <p:cNvSpPr/>
              <p:nvPr/>
            </p:nvSpPr>
            <p:spPr>
              <a:xfrm>
                <a:off x="1011179" y="6096775"/>
                <a:ext cx="274288" cy="56943"/>
              </a:xfrm>
              <a:custGeom>
                <a:avLst/>
                <a:gdLst>
                  <a:gd name="connsiteX0" fmla="*/ 0 w 636240"/>
                  <a:gd name="connsiteY0" fmla="*/ 0 h 132084"/>
                  <a:gd name="connsiteX1" fmla="*/ 636270 w 636240"/>
                  <a:gd name="connsiteY1" fmla="*/ 0 h 132084"/>
                  <a:gd name="connsiteX2" fmla="*/ 636270 w 636240"/>
                  <a:gd name="connsiteY2" fmla="*/ 47625 h 132084"/>
                  <a:gd name="connsiteX3" fmla="*/ 0 w 636240"/>
                  <a:gd name="connsiteY3" fmla="*/ 47625 h 132084"/>
                  <a:gd name="connsiteX4" fmla="*/ 262890 w 636240"/>
                  <a:gd name="connsiteY4" fmla="*/ 85725 h 132084"/>
                  <a:gd name="connsiteX5" fmla="*/ 636270 w 636240"/>
                  <a:gd name="connsiteY5" fmla="*/ 85725 h 132084"/>
                  <a:gd name="connsiteX6" fmla="*/ 636270 w 636240"/>
                  <a:gd name="connsiteY6" fmla="*/ 133350 h 132084"/>
                  <a:gd name="connsiteX7" fmla="*/ 262890 w 636240"/>
                  <a:gd name="connsiteY7" fmla="*/ 133350 h 132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36240" h="132084">
                    <a:moveTo>
                      <a:pt x="0" y="0"/>
                    </a:moveTo>
                    <a:lnTo>
                      <a:pt x="636270" y="0"/>
                    </a:lnTo>
                    <a:lnTo>
                      <a:pt x="636270" y="47625"/>
                    </a:lnTo>
                    <a:lnTo>
                      <a:pt x="0" y="47625"/>
                    </a:lnTo>
                    <a:close/>
                    <a:moveTo>
                      <a:pt x="262890" y="85725"/>
                    </a:moveTo>
                    <a:lnTo>
                      <a:pt x="636270" y="85725"/>
                    </a:lnTo>
                    <a:lnTo>
                      <a:pt x="636270" y="133350"/>
                    </a:lnTo>
                    <a:lnTo>
                      <a:pt x="262890" y="133350"/>
                    </a:lnTo>
                    <a:close/>
                  </a:path>
                </a:pathLst>
              </a:custGeom>
              <a:solidFill>
                <a:srgbClr val="474747"/>
              </a:solidFill>
              <a:ln w="18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47" name="任意多边形: 形状 146">
                <a:extLst>
                  <a:ext uri="{FF2B5EF4-FFF2-40B4-BE49-F238E27FC236}">
                    <a16:creationId xmlns="" xmlns:a16="http://schemas.microsoft.com/office/drawing/2014/main" id="{7CEA3107-CC39-4A18-AAA0-E2B4BD7193DC}"/>
                  </a:ext>
                </a:extLst>
              </p:cNvPr>
              <p:cNvSpPr/>
              <p:nvPr/>
            </p:nvSpPr>
            <p:spPr>
              <a:xfrm>
                <a:off x="1273161" y="6051605"/>
                <a:ext cx="64161" cy="147570"/>
              </a:xfrm>
              <a:custGeom>
                <a:avLst/>
                <a:gdLst>
                  <a:gd name="connsiteX0" fmla="*/ 40005 w 148828"/>
                  <a:gd name="connsiteY0" fmla="*/ 171450 h 342304"/>
                  <a:gd name="connsiteX1" fmla="*/ 150495 w 148828"/>
                  <a:gd name="connsiteY1" fmla="*/ 26670 h 342304"/>
                  <a:gd name="connsiteX2" fmla="*/ 150495 w 148828"/>
                  <a:gd name="connsiteY2" fmla="*/ 0 h 342304"/>
                  <a:gd name="connsiteX3" fmla="*/ 0 w 148828"/>
                  <a:gd name="connsiteY3" fmla="*/ 171450 h 342304"/>
                  <a:gd name="connsiteX4" fmla="*/ 150495 w 148828"/>
                  <a:gd name="connsiteY4" fmla="*/ 342900 h 342304"/>
                  <a:gd name="connsiteX5" fmla="*/ 150495 w 148828"/>
                  <a:gd name="connsiteY5" fmla="*/ 316230 h 342304"/>
                  <a:gd name="connsiteX6" fmla="*/ 40005 w 148828"/>
                  <a:gd name="connsiteY6" fmla="*/ 171450 h 342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8828" h="342304">
                    <a:moveTo>
                      <a:pt x="40005" y="171450"/>
                    </a:moveTo>
                    <a:cubicBezTo>
                      <a:pt x="40005" y="74295"/>
                      <a:pt x="104775" y="40005"/>
                      <a:pt x="150495" y="26670"/>
                    </a:cubicBezTo>
                    <a:lnTo>
                      <a:pt x="150495" y="0"/>
                    </a:lnTo>
                    <a:cubicBezTo>
                      <a:pt x="150495" y="0"/>
                      <a:pt x="0" y="7620"/>
                      <a:pt x="0" y="171450"/>
                    </a:cubicBezTo>
                    <a:cubicBezTo>
                      <a:pt x="0" y="337185"/>
                      <a:pt x="150495" y="342900"/>
                      <a:pt x="150495" y="342900"/>
                    </a:cubicBezTo>
                    <a:lnTo>
                      <a:pt x="150495" y="316230"/>
                    </a:lnTo>
                    <a:cubicBezTo>
                      <a:pt x="104775" y="302895"/>
                      <a:pt x="40005" y="268605"/>
                      <a:pt x="40005" y="171450"/>
                    </a:cubicBezTo>
                    <a:close/>
                  </a:path>
                </a:pathLst>
              </a:custGeom>
              <a:solidFill>
                <a:srgbClr val="474747"/>
              </a:solidFill>
              <a:ln w="18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grpSp>
          <p:nvGrpSpPr>
            <p:cNvPr id="134" name="图形 2" descr="烧杯">
              <a:extLst>
                <a:ext uri="{FF2B5EF4-FFF2-40B4-BE49-F238E27FC236}">
                  <a16:creationId xmlns="" xmlns:a16="http://schemas.microsoft.com/office/drawing/2014/main" id="{74B5F6E9-FB58-4E51-88F9-5BA4494F7B99}"/>
                </a:ext>
              </a:extLst>
            </p:cNvPr>
            <p:cNvGrpSpPr/>
            <p:nvPr/>
          </p:nvGrpSpPr>
          <p:grpSpPr>
            <a:xfrm rot="1381221">
              <a:off x="2146339" y="3587533"/>
              <a:ext cx="120812" cy="120812"/>
              <a:chOff x="5638800" y="2971800"/>
              <a:chExt cx="914400" cy="914400"/>
            </a:xfrm>
            <a:noFill/>
          </p:grpSpPr>
          <p:sp>
            <p:nvSpPr>
              <p:cNvPr id="135" name="任意多边形: 形状 134">
                <a:extLst>
                  <a:ext uri="{FF2B5EF4-FFF2-40B4-BE49-F238E27FC236}">
                    <a16:creationId xmlns="" xmlns:a16="http://schemas.microsoft.com/office/drawing/2014/main" id="{859E2303-7231-4557-B8EA-755C9E4043B0}"/>
                  </a:ext>
                </a:extLst>
              </p:cNvPr>
              <p:cNvSpPr/>
              <p:nvPr/>
            </p:nvSpPr>
            <p:spPr>
              <a:xfrm>
                <a:off x="5962650" y="3124200"/>
                <a:ext cx="114300" cy="114300"/>
              </a:xfrm>
              <a:custGeom>
                <a:avLst/>
                <a:gdLst>
                  <a:gd name="connsiteX0" fmla="*/ 114300 w 114300"/>
                  <a:gd name="connsiteY0" fmla="*/ 57150 h 114300"/>
                  <a:gd name="connsiteX1" fmla="*/ 57150 w 114300"/>
                  <a:gd name="connsiteY1" fmla="*/ 114300 h 114300"/>
                  <a:gd name="connsiteX2" fmla="*/ 0 w 114300"/>
                  <a:gd name="connsiteY2" fmla="*/ 57150 h 114300"/>
                  <a:gd name="connsiteX3" fmla="*/ 57150 w 114300"/>
                  <a:gd name="connsiteY3" fmla="*/ 0 h 114300"/>
                  <a:gd name="connsiteX4" fmla="*/ 114300 w 114300"/>
                  <a:gd name="connsiteY4" fmla="*/ 57150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4300" h="114300">
                    <a:moveTo>
                      <a:pt x="114300" y="57150"/>
                    </a:moveTo>
                    <a:cubicBezTo>
                      <a:pt x="114300" y="88713"/>
                      <a:pt x="88713" y="114300"/>
                      <a:pt x="57150" y="114300"/>
                    </a:cubicBezTo>
                    <a:cubicBezTo>
                      <a:pt x="25587" y="114300"/>
                      <a:pt x="0" y="88713"/>
                      <a:pt x="0" y="57150"/>
                    </a:cubicBezTo>
                    <a:cubicBezTo>
                      <a:pt x="0" y="25587"/>
                      <a:pt x="25587" y="0"/>
                      <a:pt x="57150" y="0"/>
                    </a:cubicBezTo>
                    <a:cubicBezTo>
                      <a:pt x="88713" y="0"/>
                      <a:pt x="114300" y="25587"/>
                      <a:pt x="114300" y="57150"/>
                    </a:cubicBezTo>
                    <a:close/>
                  </a:path>
                </a:pathLst>
              </a:custGeom>
              <a:grpFill/>
              <a:ln w="3175" cap="flat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36" name="任意多边形: 形状 135">
                <a:extLst>
                  <a:ext uri="{FF2B5EF4-FFF2-40B4-BE49-F238E27FC236}">
                    <a16:creationId xmlns="" xmlns:a16="http://schemas.microsoft.com/office/drawing/2014/main" id="{04039565-8934-4224-A5C4-96065DA88396}"/>
                  </a:ext>
                </a:extLst>
              </p:cNvPr>
              <p:cNvSpPr/>
              <p:nvPr/>
            </p:nvSpPr>
            <p:spPr>
              <a:xfrm>
                <a:off x="5962650" y="3009900"/>
                <a:ext cx="57150" cy="57150"/>
              </a:xfrm>
              <a:custGeom>
                <a:avLst/>
                <a:gdLst>
                  <a:gd name="connsiteX0" fmla="*/ 57150 w 57150"/>
                  <a:gd name="connsiteY0" fmla="*/ 28575 h 57150"/>
                  <a:gd name="connsiteX1" fmla="*/ 28575 w 57150"/>
                  <a:gd name="connsiteY1" fmla="*/ 57150 h 57150"/>
                  <a:gd name="connsiteX2" fmla="*/ 0 w 57150"/>
                  <a:gd name="connsiteY2" fmla="*/ 28575 h 57150"/>
                  <a:gd name="connsiteX3" fmla="*/ 28575 w 57150"/>
                  <a:gd name="connsiteY3" fmla="*/ 0 h 57150"/>
                  <a:gd name="connsiteX4" fmla="*/ 57150 w 57150"/>
                  <a:gd name="connsiteY4" fmla="*/ 28575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57150" y="28575"/>
                    </a:moveTo>
                    <a:cubicBezTo>
                      <a:pt x="57150" y="44357"/>
                      <a:pt x="44357" y="57150"/>
                      <a:pt x="28575" y="57150"/>
                    </a:cubicBezTo>
                    <a:cubicBezTo>
                      <a:pt x="12793" y="57150"/>
                      <a:pt x="0" y="44357"/>
                      <a:pt x="0" y="28575"/>
                    </a:cubicBezTo>
                    <a:cubicBezTo>
                      <a:pt x="0" y="12793"/>
                      <a:pt x="12793" y="0"/>
                      <a:pt x="28575" y="0"/>
                    </a:cubicBezTo>
                    <a:cubicBezTo>
                      <a:pt x="44357" y="0"/>
                      <a:pt x="57150" y="12793"/>
                      <a:pt x="57150" y="28575"/>
                    </a:cubicBezTo>
                    <a:close/>
                  </a:path>
                </a:pathLst>
              </a:custGeom>
              <a:grpFill/>
              <a:ln w="3175" cap="flat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37" name="任意多边形: 形状 136">
                <a:extLst>
                  <a:ext uri="{FF2B5EF4-FFF2-40B4-BE49-F238E27FC236}">
                    <a16:creationId xmlns="" xmlns:a16="http://schemas.microsoft.com/office/drawing/2014/main" id="{9B980C8E-243D-4438-9082-9C662D89AAC3}"/>
                  </a:ext>
                </a:extLst>
              </p:cNvPr>
              <p:cNvSpPr/>
              <p:nvPr/>
            </p:nvSpPr>
            <p:spPr>
              <a:xfrm>
                <a:off x="6124575" y="3181350"/>
                <a:ext cx="57150" cy="57150"/>
              </a:xfrm>
              <a:custGeom>
                <a:avLst/>
                <a:gdLst>
                  <a:gd name="connsiteX0" fmla="*/ 57150 w 57150"/>
                  <a:gd name="connsiteY0" fmla="*/ 28575 h 57150"/>
                  <a:gd name="connsiteX1" fmla="*/ 28575 w 57150"/>
                  <a:gd name="connsiteY1" fmla="*/ 57150 h 57150"/>
                  <a:gd name="connsiteX2" fmla="*/ 0 w 57150"/>
                  <a:gd name="connsiteY2" fmla="*/ 28575 h 57150"/>
                  <a:gd name="connsiteX3" fmla="*/ 28575 w 57150"/>
                  <a:gd name="connsiteY3" fmla="*/ 0 h 57150"/>
                  <a:gd name="connsiteX4" fmla="*/ 57150 w 57150"/>
                  <a:gd name="connsiteY4" fmla="*/ 28575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57150" y="28575"/>
                    </a:moveTo>
                    <a:cubicBezTo>
                      <a:pt x="57150" y="44357"/>
                      <a:pt x="44357" y="57150"/>
                      <a:pt x="28575" y="57150"/>
                    </a:cubicBezTo>
                    <a:cubicBezTo>
                      <a:pt x="12793" y="57150"/>
                      <a:pt x="0" y="44357"/>
                      <a:pt x="0" y="28575"/>
                    </a:cubicBezTo>
                    <a:cubicBezTo>
                      <a:pt x="0" y="12793"/>
                      <a:pt x="12793" y="0"/>
                      <a:pt x="28575" y="0"/>
                    </a:cubicBezTo>
                    <a:cubicBezTo>
                      <a:pt x="44357" y="0"/>
                      <a:pt x="57150" y="12793"/>
                      <a:pt x="57150" y="28575"/>
                    </a:cubicBezTo>
                    <a:close/>
                  </a:path>
                </a:pathLst>
              </a:custGeom>
              <a:grpFill/>
              <a:ln w="3175" cap="flat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38" name="任意多边形: 形状 137">
                <a:extLst>
                  <a:ext uri="{FF2B5EF4-FFF2-40B4-BE49-F238E27FC236}">
                    <a16:creationId xmlns="" xmlns:a16="http://schemas.microsoft.com/office/drawing/2014/main" id="{407C9189-ADDD-46CA-BE98-976317093CEA}"/>
                  </a:ext>
                </a:extLst>
              </p:cNvPr>
              <p:cNvSpPr/>
              <p:nvPr/>
            </p:nvSpPr>
            <p:spPr>
              <a:xfrm>
                <a:off x="6134100" y="3048000"/>
                <a:ext cx="76200" cy="76200"/>
              </a:xfrm>
              <a:custGeom>
                <a:avLst/>
                <a:gdLst>
                  <a:gd name="connsiteX0" fmla="*/ 76200 w 76200"/>
                  <a:gd name="connsiteY0" fmla="*/ 38100 h 76200"/>
                  <a:gd name="connsiteX1" fmla="*/ 38100 w 76200"/>
                  <a:gd name="connsiteY1" fmla="*/ 76200 h 76200"/>
                  <a:gd name="connsiteX2" fmla="*/ 0 w 76200"/>
                  <a:gd name="connsiteY2" fmla="*/ 38100 h 76200"/>
                  <a:gd name="connsiteX3" fmla="*/ 38100 w 76200"/>
                  <a:gd name="connsiteY3" fmla="*/ 0 h 76200"/>
                  <a:gd name="connsiteX4" fmla="*/ 76200 w 76200"/>
                  <a:gd name="connsiteY4" fmla="*/ 3810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00" h="76200">
                    <a:moveTo>
                      <a:pt x="76200" y="38100"/>
                    </a:moveTo>
                    <a:cubicBezTo>
                      <a:pt x="76200" y="59142"/>
                      <a:pt x="59142" y="76200"/>
                      <a:pt x="38100" y="76200"/>
                    </a:cubicBezTo>
                    <a:cubicBezTo>
                      <a:pt x="17058" y="76200"/>
                      <a:pt x="0" y="59142"/>
                      <a:pt x="0" y="38100"/>
                    </a:cubicBezTo>
                    <a:cubicBezTo>
                      <a:pt x="0" y="17058"/>
                      <a:pt x="17058" y="0"/>
                      <a:pt x="38100" y="0"/>
                    </a:cubicBezTo>
                    <a:cubicBezTo>
                      <a:pt x="59142" y="0"/>
                      <a:pt x="76200" y="17058"/>
                      <a:pt x="76200" y="38100"/>
                    </a:cubicBezTo>
                    <a:close/>
                  </a:path>
                </a:pathLst>
              </a:custGeom>
              <a:grpFill/>
              <a:ln w="3175" cap="flat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39" name="任意多边形: 形状 138">
                <a:extLst>
                  <a:ext uri="{FF2B5EF4-FFF2-40B4-BE49-F238E27FC236}">
                    <a16:creationId xmlns="" xmlns:a16="http://schemas.microsoft.com/office/drawing/2014/main" id="{A0D2ACB3-72D4-44E9-BC04-6BA7B922D638}"/>
                  </a:ext>
                </a:extLst>
              </p:cNvPr>
              <p:cNvSpPr/>
              <p:nvPr/>
            </p:nvSpPr>
            <p:spPr>
              <a:xfrm>
                <a:off x="5829767" y="3267075"/>
                <a:ext cx="523875" cy="581025"/>
              </a:xfrm>
              <a:custGeom>
                <a:avLst/>
                <a:gdLst>
                  <a:gd name="connsiteX0" fmla="*/ 531981 w 523875"/>
                  <a:gd name="connsiteY0" fmla="*/ 14288 h 581025"/>
                  <a:gd name="connsiteX1" fmla="*/ 513883 w 523875"/>
                  <a:gd name="connsiteY1" fmla="*/ 0 h 581025"/>
                  <a:gd name="connsiteX2" fmla="*/ 18583 w 523875"/>
                  <a:gd name="connsiteY2" fmla="*/ 0 h 581025"/>
                  <a:gd name="connsiteX3" fmla="*/ 485 w 523875"/>
                  <a:gd name="connsiteY3" fmla="*/ 14288 h 581025"/>
                  <a:gd name="connsiteX4" fmla="*/ 10010 w 523875"/>
                  <a:gd name="connsiteY4" fmla="*/ 35243 h 581025"/>
                  <a:gd name="connsiteX5" fmla="*/ 38585 w 523875"/>
                  <a:gd name="connsiteY5" fmla="*/ 85725 h 581025"/>
                  <a:gd name="connsiteX6" fmla="*/ 38585 w 523875"/>
                  <a:gd name="connsiteY6" fmla="*/ 523875 h 581025"/>
                  <a:gd name="connsiteX7" fmla="*/ 95735 w 523875"/>
                  <a:gd name="connsiteY7" fmla="*/ 581025 h 581025"/>
                  <a:gd name="connsiteX8" fmla="*/ 438635 w 523875"/>
                  <a:gd name="connsiteY8" fmla="*/ 581025 h 581025"/>
                  <a:gd name="connsiteX9" fmla="*/ 495785 w 523875"/>
                  <a:gd name="connsiteY9" fmla="*/ 523875 h 581025"/>
                  <a:gd name="connsiteX10" fmla="*/ 495785 w 523875"/>
                  <a:gd name="connsiteY10" fmla="*/ 85725 h 581025"/>
                  <a:gd name="connsiteX11" fmla="*/ 523408 w 523875"/>
                  <a:gd name="connsiteY11" fmla="*/ 36195 h 581025"/>
                  <a:gd name="connsiteX12" fmla="*/ 531981 w 523875"/>
                  <a:gd name="connsiteY12" fmla="*/ 14288 h 581025"/>
                  <a:gd name="connsiteX13" fmla="*/ 399583 w 523875"/>
                  <a:gd name="connsiteY13" fmla="*/ 504825 h 581025"/>
                  <a:gd name="connsiteX14" fmla="*/ 285283 w 523875"/>
                  <a:gd name="connsiteY14" fmla="*/ 504825 h 581025"/>
                  <a:gd name="connsiteX15" fmla="*/ 285283 w 523875"/>
                  <a:gd name="connsiteY15" fmla="*/ 466725 h 581025"/>
                  <a:gd name="connsiteX16" fmla="*/ 399583 w 523875"/>
                  <a:gd name="connsiteY16" fmla="*/ 466725 h 581025"/>
                  <a:gd name="connsiteX17" fmla="*/ 399583 w 523875"/>
                  <a:gd name="connsiteY17" fmla="*/ 504825 h 581025"/>
                  <a:gd name="connsiteX18" fmla="*/ 399583 w 523875"/>
                  <a:gd name="connsiteY18" fmla="*/ 428625 h 581025"/>
                  <a:gd name="connsiteX19" fmla="*/ 285283 w 523875"/>
                  <a:gd name="connsiteY19" fmla="*/ 428625 h 581025"/>
                  <a:gd name="connsiteX20" fmla="*/ 285283 w 523875"/>
                  <a:gd name="connsiteY20" fmla="*/ 390525 h 581025"/>
                  <a:gd name="connsiteX21" fmla="*/ 399583 w 523875"/>
                  <a:gd name="connsiteY21" fmla="*/ 390525 h 581025"/>
                  <a:gd name="connsiteX22" fmla="*/ 399583 w 523875"/>
                  <a:gd name="connsiteY22" fmla="*/ 428625 h 581025"/>
                  <a:gd name="connsiteX23" fmla="*/ 399583 w 523875"/>
                  <a:gd name="connsiteY23" fmla="*/ 352425 h 581025"/>
                  <a:gd name="connsiteX24" fmla="*/ 285283 w 523875"/>
                  <a:gd name="connsiteY24" fmla="*/ 352425 h 581025"/>
                  <a:gd name="connsiteX25" fmla="*/ 285283 w 523875"/>
                  <a:gd name="connsiteY25" fmla="*/ 314325 h 581025"/>
                  <a:gd name="connsiteX26" fmla="*/ 399583 w 523875"/>
                  <a:gd name="connsiteY26" fmla="*/ 314325 h 581025"/>
                  <a:gd name="connsiteX27" fmla="*/ 399583 w 523875"/>
                  <a:gd name="connsiteY27" fmla="*/ 352425 h 581025"/>
                  <a:gd name="connsiteX28" fmla="*/ 399583 w 523875"/>
                  <a:gd name="connsiteY28" fmla="*/ 276225 h 581025"/>
                  <a:gd name="connsiteX29" fmla="*/ 285283 w 523875"/>
                  <a:gd name="connsiteY29" fmla="*/ 276225 h 581025"/>
                  <a:gd name="connsiteX30" fmla="*/ 285283 w 523875"/>
                  <a:gd name="connsiteY30" fmla="*/ 238125 h 581025"/>
                  <a:gd name="connsiteX31" fmla="*/ 399583 w 523875"/>
                  <a:gd name="connsiteY31" fmla="*/ 238125 h 581025"/>
                  <a:gd name="connsiteX32" fmla="*/ 399583 w 523875"/>
                  <a:gd name="connsiteY32" fmla="*/ 276225 h 581025"/>
                  <a:gd name="connsiteX33" fmla="*/ 399583 w 523875"/>
                  <a:gd name="connsiteY33" fmla="*/ 200025 h 581025"/>
                  <a:gd name="connsiteX34" fmla="*/ 285283 w 523875"/>
                  <a:gd name="connsiteY34" fmla="*/ 200025 h 581025"/>
                  <a:gd name="connsiteX35" fmla="*/ 285283 w 523875"/>
                  <a:gd name="connsiteY35" fmla="*/ 161925 h 581025"/>
                  <a:gd name="connsiteX36" fmla="*/ 399583 w 523875"/>
                  <a:gd name="connsiteY36" fmla="*/ 161925 h 581025"/>
                  <a:gd name="connsiteX37" fmla="*/ 399583 w 523875"/>
                  <a:gd name="connsiteY37" fmla="*/ 200025 h 581025"/>
                  <a:gd name="connsiteX38" fmla="*/ 456733 w 523875"/>
                  <a:gd name="connsiteY38" fmla="*/ 85725 h 581025"/>
                  <a:gd name="connsiteX39" fmla="*/ 456733 w 523875"/>
                  <a:gd name="connsiteY39" fmla="*/ 103823 h 581025"/>
                  <a:gd name="connsiteX40" fmla="*/ 332908 w 523875"/>
                  <a:gd name="connsiteY40" fmla="*/ 76200 h 581025"/>
                  <a:gd name="connsiteX41" fmla="*/ 217655 w 523875"/>
                  <a:gd name="connsiteY41" fmla="*/ 93345 h 581025"/>
                  <a:gd name="connsiteX42" fmla="*/ 75733 w 523875"/>
                  <a:gd name="connsiteY42" fmla="*/ 114300 h 581025"/>
                  <a:gd name="connsiteX43" fmla="*/ 75733 w 523875"/>
                  <a:gd name="connsiteY43" fmla="*/ 85725 h 581025"/>
                  <a:gd name="connsiteX44" fmla="*/ 63350 w 523875"/>
                  <a:gd name="connsiteY44" fmla="*/ 38100 h 581025"/>
                  <a:gd name="connsiteX45" fmla="*/ 469116 w 523875"/>
                  <a:gd name="connsiteY45" fmla="*/ 38100 h 581025"/>
                  <a:gd name="connsiteX46" fmla="*/ 456733 w 523875"/>
                  <a:gd name="connsiteY46" fmla="*/ 85725 h 581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523875" h="581025">
                    <a:moveTo>
                      <a:pt x="531981" y="14288"/>
                    </a:moveTo>
                    <a:cubicBezTo>
                      <a:pt x="530075" y="5715"/>
                      <a:pt x="522455" y="0"/>
                      <a:pt x="513883" y="0"/>
                    </a:cubicBezTo>
                    <a:lnTo>
                      <a:pt x="18583" y="0"/>
                    </a:lnTo>
                    <a:cubicBezTo>
                      <a:pt x="10010" y="0"/>
                      <a:pt x="2390" y="5715"/>
                      <a:pt x="485" y="14288"/>
                    </a:cubicBezTo>
                    <a:cubicBezTo>
                      <a:pt x="-1420" y="22860"/>
                      <a:pt x="2390" y="31432"/>
                      <a:pt x="10010" y="35243"/>
                    </a:cubicBezTo>
                    <a:cubicBezTo>
                      <a:pt x="10010" y="35243"/>
                      <a:pt x="38585" y="51435"/>
                      <a:pt x="38585" y="85725"/>
                    </a:cubicBezTo>
                    <a:lnTo>
                      <a:pt x="38585" y="523875"/>
                    </a:lnTo>
                    <a:cubicBezTo>
                      <a:pt x="38585" y="555308"/>
                      <a:pt x="64303" y="581025"/>
                      <a:pt x="95735" y="581025"/>
                    </a:cubicBezTo>
                    <a:lnTo>
                      <a:pt x="438635" y="581025"/>
                    </a:lnTo>
                    <a:cubicBezTo>
                      <a:pt x="470068" y="581025"/>
                      <a:pt x="495785" y="555308"/>
                      <a:pt x="495785" y="523875"/>
                    </a:cubicBezTo>
                    <a:lnTo>
                      <a:pt x="495785" y="85725"/>
                    </a:lnTo>
                    <a:cubicBezTo>
                      <a:pt x="495785" y="51435"/>
                      <a:pt x="522455" y="36195"/>
                      <a:pt x="523408" y="36195"/>
                    </a:cubicBezTo>
                    <a:cubicBezTo>
                      <a:pt x="530075" y="31432"/>
                      <a:pt x="534838" y="22860"/>
                      <a:pt x="531981" y="14288"/>
                    </a:cubicBezTo>
                    <a:close/>
                    <a:moveTo>
                      <a:pt x="399583" y="504825"/>
                    </a:moveTo>
                    <a:lnTo>
                      <a:pt x="285283" y="504825"/>
                    </a:lnTo>
                    <a:lnTo>
                      <a:pt x="285283" y="466725"/>
                    </a:lnTo>
                    <a:lnTo>
                      <a:pt x="399583" y="466725"/>
                    </a:lnTo>
                    <a:lnTo>
                      <a:pt x="399583" y="504825"/>
                    </a:lnTo>
                    <a:close/>
                    <a:moveTo>
                      <a:pt x="399583" y="428625"/>
                    </a:moveTo>
                    <a:lnTo>
                      <a:pt x="285283" y="428625"/>
                    </a:lnTo>
                    <a:lnTo>
                      <a:pt x="285283" y="390525"/>
                    </a:lnTo>
                    <a:lnTo>
                      <a:pt x="399583" y="390525"/>
                    </a:lnTo>
                    <a:lnTo>
                      <a:pt x="399583" y="428625"/>
                    </a:lnTo>
                    <a:close/>
                    <a:moveTo>
                      <a:pt x="399583" y="352425"/>
                    </a:moveTo>
                    <a:lnTo>
                      <a:pt x="285283" y="352425"/>
                    </a:lnTo>
                    <a:lnTo>
                      <a:pt x="285283" y="314325"/>
                    </a:lnTo>
                    <a:lnTo>
                      <a:pt x="399583" y="314325"/>
                    </a:lnTo>
                    <a:lnTo>
                      <a:pt x="399583" y="352425"/>
                    </a:lnTo>
                    <a:close/>
                    <a:moveTo>
                      <a:pt x="399583" y="276225"/>
                    </a:moveTo>
                    <a:lnTo>
                      <a:pt x="285283" y="276225"/>
                    </a:lnTo>
                    <a:lnTo>
                      <a:pt x="285283" y="238125"/>
                    </a:lnTo>
                    <a:lnTo>
                      <a:pt x="399583" y="238125"/>
                    </a:lnTo>
                    <a:lnTo>
                      <a:pt x="399583" y="276225"/>
                    </a:lnTo>
                    <a:close/>
                    <a:moveTo>
                      <a:pt x="399583" y="200025"/>
                    </a:moveTo>
                    <a:lnTo>
                      <a:pt x="285283" y="200025"/>
                    </a:lnTo>
                    <a:lnTo>
                      <a:pt x="285283" y="161925"/>
                    </a:lnTo>
                    <a:lnTo>
                      <a:pt x="399583" y="161925"/>
                    </a:lnTo>
                    <a:lnTo>
                      <a:pt x="399583" y="200025"/>
                    </a:lnTo>
                    <a:close/>
                    <a:moveTo>
                      <a:pt x="456733" y="85725"/>
                    </a:moveTo>
                    <a:lnTo>
                      <a:pt x="456733" y="103823"/>
                    </a:lnTo>
                    <a:cubicBezTo>
                      <a:pt x="427205" y="92393"/>
                      <a:pt x="379580" y="76200"/>
                      <a:pt x="332908" y="76200"/>
                    </a:cubicBezTo>
                    <a:cubicBezTo>
                      <a:pt x="281473" y="76200"/>
                      <a:pt x="250040" y="84773"/>
                      <a:pt x="217655" y="93345"/>
                    </a:cubicBezTo>
                    <a:cubicBezTo>
                      <a:pt x="182413" y="102870"/>
                      <a:pt x="145265" y="112395"/>
                      <a:pt x="75733" y="114300"/>
                    </a:cubicBezTo>
                    <a:lnTo>
                      <a:pt x="75733" y="85725"/>
                    </a:lnTo>
                    <a:cubicBezTo>
                      <a:pt x="75733" y="66675"/>
                      <a:pt x="70018" y="50482"/>
                      <a:pt x="63350" y="38100"/>
                    </a:cubicBezTo>
                    <a:lnTo>
                      <a:pt x="469116" y="38100"/>
                    </a:lnTo>
                    <a:cubicBezTo>
                      <a:pt x="462448" y="50482"/>
                      <a:pt x="456733" y="66675"/>
                      <a:pt x="456733" y="85725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</p:grpSp>
      <p:grpSp>
        <p:nvGrpSpPr>
          <p:cNvPr id="148" name="组合 147">
            <a:extLst>
              <a:ext uri="{FF2B5EF4-FFF2-40B4-BE49-F238E27FC236}">
                <a16:creationId xmlns="" xmlns:a16="http://schemas.microsoft.com/office/drawing/2014/main" id="{44F690D0-A942-45D9-9452-F9918AF9D17D}"/>
              </a:ext>
            </a:extLst>
          </p:cNvPr>
          <p:cNvGrpSpPr/>
          <p:nvPr userDrawn="1"/>
        </p:nvGrpSpPr>
        <p:grpSpPr>
          <a:xfrm>
            <a:off x="7263168" y="3559513"/>
            <a:ext cx="316683" cy="257476"/>
            <a:chOff x="2040804" y="3559513"/>
            <a:chExt cx="316683" cy="257476"/>
          </a:xfrm>
        </p:grpSpPr>
        <p:sp>
          <p:nvSpPr>
            <p:cNvPr id="149" name="矩形: 圆角 148">
              <a:extLst>
                <a:ext uri="{FF2B5EF4-FFF2-40B4-BE49-F238E27FC236}">
                  <a16:creationId xmlns="" xmlns:a16="http://schemas.microsoft.com/office/drawing/2014/main" id="{2411E1CF-3319-4571-9FC2-BCCA2DB6E895}"/>
                </a:ext>
              </a:extLst>
            </p:cNvPr>
            <p:cNvSpPr/>
            <p:nvPr userDrawn="1"/>
          </p:nvSpPr>
          <p:spPr>
            <a:xfrm>
              <a:off x="2040804" y="3559513"/>
              <a:ext cx="316683" cy="257476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50" name="组合 149">
              <a:extLst>
                <a:ext uri="{FF2B5EF4-FFF2-40B4-BE49-F238E27FC236}">
                  <a16:creationId xmlns="" xmlns:a16="http://schemas.microsoft.com/office/drawing/2014/main" id="{17A24C1E-733F-4A23-A28E-E650EC9D4FAB}"/>
                </a:ext>
              </a:extLst>
            </p:cNvPr>
            <p:cNvGrpSpPr/>
            <p:nvPr userDrawn="1"/>
          </p:nvGrpSpPr>
          <p:grpSpPr>
            <a:xfrm rot="1312566">
              <a:off x="2092851" y="3564773"/>
              <a:ext cx="243146" cy="246954"/>
              <a:chOff x="844463" y="5624427"/>
              <a:chExt cx="566220" cy="575088"/>
            </a:xfrm>
          </p:grpSpPr>
          <p:sp>
            <p:nvSpPr>
              <p:cNvPr id="157" name="任意多边形: 形状 156">
                <a:extLst>
                  <a:ext uri="{FF2B5EF4-FFF2-40B4-BE49-F238E27FC236}">
                    <a16:creationId xmlns="" xmlns:a16="http://schemas.microsoft.com/office/drawing/2014/main" id="{B490B097-0626-41CD-B940-6B0EFA04679A}"/>
                  </a:ext>
                </a:extLst>
              </p:cNvPr>
              <p:cNvSpPr/>
              <p:nvPr/>
            </p:nvSpPr>
            <p:spPr>
              <a:xfrm>
                <a:off x="1053884" y="5656580"/>
                <a:ext cx="20050" cy="20050"/>
              </a:xfrm>
              <a:custGeom>
                <a:avLst/>
                <a:gdLst>
                  <a:gd name="connsiteX0" fmla="*/ 0 w 46508"/>
                  <a:gd name="connsiteY0" fmla="*/ 0 h 46508"/>
                  <a:gd name="connsiteX1" fmla="*/ 47625 w 46508"/>
                  <a:gd name="connsiteY1" fmla="*/ 0 h 46508"/>
                  <a:gd name="connsiteX2" fmla="*/ 47625 w 46508"/>
                  <a:gd name="connsiteY2" fmla="*/ 47625 h 46508"/>
                  <a:gd name="connsiteX3" fmla="*/ 0 w 46508"/>
                  <a:gd name="connsiteY3" fmla="*/ 47625 h 46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6508" h="46508">
                    <a:moveTo>
                      <a:pt x="0" y="0"/>
                    </a:moveTo>
                    <a:lnTo>
                      <a:pt x="47625" y="0"/>
                    </a:lnTo>
                    <a:lnTo>
                      <a:pt x="47625" y="47625"/>
                    </a:lnTo>
                    <a:lnTo>
                      <a:pt x="0" y="47625"/>
                    </a:lnTo>
                    <a:close/>
                  </a:path>
                </a:pathLst>
              </a:custGeom>
              <a:solidFill>
                <a:srgbClr val="000000"/>
              </a:solidFill>
              <a:ln w="18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8" name="任意多边形: 形状 157">
                <a:extLst>
                  <a:ext uri="{FF2B5EF4-FFF2-40B4-BE49-F238E27FC236}">
                    <a16:creationId xmlns="" xmlns:a16="http://schemas.microsoft.com/office/drawing/2014/main" id="{84951759-AB71-4C39-96BB-3E80822F6ACF}"/>
                  </a:ext>
                </a:extLst>
              </p:cNvPr>
              <p:cNvSpPr/>
              <p:nvPr/>
            </p:nvSpPr>
            <p:spPr>
              <a:xfrm>
                <a:off x="851033" y="5631942"/>
                <a:ext cx="475593" cy="560605"/>
              </a:xfrm>
              <a:custGeom>
                <a:avLst/>
                <a:gdLst>
                  <a:gd name="connsiteX0" fmla="*/ 1007745 w 1103188"/>
                  <a:gd name="connsiteY0" fmla="*/ 1242060 h 1300385"/>
                  <a:gd name="connsiteX1" fmla="*/ 1026795 w 1103188"/>
                  <a:gd name="connsiteY1" fmla="*/ 1030605 h 1300385"/>
                  <a:gd name="connsiteX2" fmla="*/ 1104900 w 1103188"/>
                  <a:gd name="connsiteY2" fmla="*/ 1011555 h 1300385"/>
                  <a:gd name="connsiteX3" fmla="*/ 1104900 w 1103188"/>
                  <a:gd name="connsiteY3" fmla="*/ 0 h 1300385"/>
                  <a:gd name="connsiteX4" fmla="*/ 89535 w 1103188"/>
                  <a:gd name="connsiteY4" fmla="*/ 0 h 1300385"/>
                  <a:gd name="connsiteX5" fmla="*/ 100965 w 1103188"/>
                  <a:gd name="connsiteY5" fmla="*/ 11430 h 1300385"/>
                  <a:gd name="connsiteX6" fmla="*/ 11430 w 1103188"/>
                  <a:gd name="connsiteY6" fmla="*/ 100965 h 1300385"/>
                  <a:gd name="connsiteX7" fmla="*/ 0 w 1103188"/>
                  <a:gd name="connsiteY7" fmla="*/ 89535 h 1300385"/>
                  <a:gd name="connsiteX8" fmla="*/ 0 w 1103188"/>
                  <a:gd name="connsiteY8" fmla="*/ 1211580 h 1300385"/>
                  <a:gd name="connsiteX9" fmla="*/ 9525 w 1103188"/>
                  <a:gd name="connsiteY9" fmla="*/ 1202055 h 1300385"/>
                  <a:gd name="connsiteX10" fmla="*/ 99060 w 1103188"/>
                  <a:gd name="connsiteY10" fmla="*/ 1291590 h 1300385"/>
                  <a:gd name="connsiteX11" fmla="*/ 89535 w 1103188"/>
                  <a:gd name="connsiteY11" fmla="*/ 1301115 h 1300385"/>
                  <a:gd name="connsiteX12" fmla="*/ 1104900 w 1103188"/>
                  <a:gd name="connsiteY12" fmla="*/ 1301115 h 1300385"/>
                  <a:gd name="connsiteX13" fmla="*/ 1104900 w 1103188"/>
                  <a:gd name="connsiteY13" fmla="*/ 1280160 h 1300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03188" h="1300385">
                    <a:moveTo>
                      <a:pt x="1007745" y="1242060"/>
                    </a:moveTo>
                    <a:lnTo>
                      <a:pt x="1026795" y="1030605"/>
                    </a:lnTo>
                    <a:lnTo>
                      <a:pt x="1104900" y="1011555"/>
                    </a:lnTo>
                    <a:lnTo>
                      <a:pt x="1104900" y="0"/>
                    </a:lnTo>
                    <a:lnTo>
                      <a:pt x="89535" y="0"/>
                    </a:lnTo>
                    <a:lnTo>
                      <a:pt x="100965" y="11430"/>
                    </a:lnTo>
                    <a:lnTo>
                      <a:pt x="11430" y="100965"/>
                    </a:lnTo>
                    <a:lnTo>
                      <a:pt x="0" y="89535"/>
                    </a:lnTo>
                    <a:lnTo>
                      <a:pt x="0" y="1211580"/>
                    </a:lnTo>
                    <a:lnTo>
                      <a:pt x="9525" y="1202055"/>
                    </a:lnTo>
                    <a:lnTo>
                      <a:pt x="99060" y="1291590"/>
                    </a:lnTo>
                    <a:lnTo>
                      <a:pt x="89535" y="1301115"/>
                    </a:lnTo>
                    <a:lnTo>
                      <a:pt x="1104900" y="1301115"/>
                    </a:lnTo>
                    <a:lnTo>
                      <a:pt x="1104900" y="1280160"/>
                    </a:lnTo>
                    <a:close/>
                  </a:path>
                </a:pathLst>
              </a:custGeom>
              <a:solidFill>
                <a:srgbClr val="FFFFFF"/>
              </a:solidFill>
              <a:ln w="18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9" name="任意多边形: 形状 158">
                <a:extLst>
                  <a:ext uri="{FF2B5EF4-FFF2-40B4-BE49-F238E27FC236}">
                    <a16:creationId xmlns="" xmlns:a16="http://schemas.microsoft.com/office/drawing/2014/main" id="{272AF335-E605-43D2-AC2F-52E525746E13}"/>
                  </a:ext>
                </a:extLst>
              </p:cNvPr>
              <p:cNvSpPr/>
              <p:nvPr/>
            </p:nvSpPr>
            <p:spPr>
              <a:xfrm>
                <a:off x="905236" y="5643440"/>
                <a:ext cx="368925" cy="373737"/>
              </a:xfrm>
              <a:custGeom>
                <a:avLst/>
                <a:gdLst>
                  <a:gd name="connsiteX0" fmla="*/ 0 w 855761"/>
                  <a:gd name="connsiteY0" fmla="*/ 0 h 866923"/>
                  <a:gd name="connsiteX1" fmla="*/ 857250 w 855761"/>
                  <a:gd name="connsiteY1" fmla="*/ 0 h 866923"/>
                  <a:gd name="connsiteX2" fmla="*/ 857250 w 855761"/>
                  <a:gd name="connsiteY2" fmla="*/ 868680 h 866923"/>
                  <a:gd name="connsiteX3" fmla="*/ 0 w 855761"/>
                  <a:gd name="connsiteY3" fmla="*/ 868680 h 866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5761" h="866923">
                    <a:moveTo>
                      <a:pt x="0" y="0"/>
                    </a:moveTo>
                    <a:lnTo>
                      <a:pt x="857250" y="0"/>
                    </a:lnTo>
                    <a:lnTo>
                      <a:pt x="857250" y="868680"/>
                    </a:lnTo>
                    <a:lnTo>
                      <a:pt x="0" y="868680"/>
                    </a:ln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18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60" name="任意多边形: 形状 159">
                <a:extLst>
                  <a:ext uri="{FF2B5EF4-FFF2-40B4-BE49-F238E27FC236}">
                    <a16:creationId xmlns="" xmlns:a16="http://schemas.microsoft.com/office/drawing/2014/main" id="{ECEFA41C-21F9-4241-8FF1-FC71885742AB}"/>
                  </a:ext>
                </a:extLst>
              </p:cNvPr>
              <p:cNvSpPr/>
              <p:nvPr/>
            </p:nvSpPr>
            <p:spPr>
              <a:xfrm>
                <a:off x="844463" y="6051605"/>
                <a:ext cx="566220" cy="147570"/>
              </a:xfrm>
              <a:custGeom>
                <a:avLst/>
                <a:gdLst>
                  <a:gd name="connsiteX0" fmla="*/ 1314450 w 1313408"/>
                  <a:gd name="connsiteY0" fmla="*/ 169545 h 342304"/>
                  <a:gd name="connsiteX1" fmla="*/ 1314450 w 1313408"/>
                  <a:gd name="connsiteY1" fmla="*/ 169545 h 342304"/>
                  <a:gd name="connsiteX2" fmla="*/ 1143000 w 1313408"/>
                  <a:gd name="connsiteY2" fmla="*/ 295275 h 342304"/>
                  <a:gd name="connsiteX3" fmla="*/ 167640 w 1313408"/>
                  <a:gd name="connsiteY3" fmla="*/ 295275 h 342304"/>
                  <a:gd name="connsiteX4" fmla="*/ 53340 w 1313408"/>
                  <a:gd name="connsiteY4" fmla="*/ 180975 h 342304"/>
                  <a:gd name="connsiteX5" fmla="*/ 53340 w 1313408"/>
                  <a:gd name="connsiteY5" fmla="*/ 161925 h 342304"/>
                  <a:gd name="connsiteX6" fmla="*/ 167640 w 1313408"/>
                  <a:gd name="connsiteY6" fmla="*/ 47625 h 342304"/>
                  <a:gd name="connsiteX7" fmla="*/ 1143000 w 1313408"/>
                  <a:gd name="connsiteY7" fmla="*/ 47625 h 342304"/>
                  <a:gd name="connsiteX8" fmla="*/ 1143000 w 1313408"/>
                  <a:gd name="connsiteY8" fmla="*/ 0 h 342304"/>
                  <a:gd name="connsiteX9" fmla="*/ 171450 w 1313408"/>
                  <a:gd name="connsiteY9" fmla="*/ 0 h 342304"/>
                  <a:gd name="connsiteX10" fmla="*/ 0 w 1313408"/>
                  <a:gd name="connsiteY10" fmla="*/ 171450 h 342304"/>
                  <a:gd name="connsiteX11" fmla="*/ 171450 w 1313408"/>
                  <a:gd name="connsiteY11" fmla="*/ 342900 h 342304"/>
                  <a:gd name="connsiteX12" fmla="*/ 1143000 w 1313408"/>
                  <a:gd name="connsiteY12" fmla="*/ 342900 h 342304"/>
                  <a:gd name="connsiteX13" fmla="*/ 1143000 w 1313408"/>
                  <a:gd name="connsiteY13" fmla="*/ 295275 h 342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13408" h="342304">
                    <a:moveTo>
                      <a:pt x="1314450" y="169545"/>
                    </a:moveTo>
                    <a:lnTo>
                      <a:pt x="1314450" y="169545"/>
                    </a:lnTo>
                    <a:close/>
                    <a:moveTo>
                      <a:pt x="1143000" y="295275"/>
                    </a:moveTo>
                    <a:lnTo>
                      <a:pt x="167640" y="295275"/>
                    </a:lnTo>
                    <a:cubicBezTo>
                      <a:pt x="104775" y="295275"/>
                      <a:pt x="53340" y="243840"/>
                      <a:pt x="53340" y="180975"/>
                    </a:cubicBezTo>
                    <a:lnTo>
                      <a:pt x="53340" y="161925"/>
                    </a:lnTo>
                    <a:cubicBezTo>
                      <a:pt x="53340" y="99060"/>
                      <a:pt x="104775" y="47625"/>
                      <a:pt x="167640" y="47625"/>
                    </a:cubicBezTo>
                    <a:lnTo>
                      <a:pt x="1143000" y="47625"/>
                    </a:lnTo>
                    <a:lnTo>
                      <a:pt x="1143000" y="0"/>
                    </a:lnTo>
                    <a:lnTo>
                      <a:pt x="171450" y="0"/>
                    </a:lnTo>
                    <a:cubicBezTo>
                      <a:pt x="76200" y="0"/>
                      <a:pt x="0" y="76200"/>
                      <a:pt x="0" y="171450"/>
                    </a:cubicBezTo>
                    <a:cubicBezTo>
                      <a:pt x="0" y="266700"/>
                      <a:pt x="76200" y="342900"/>
                      <a:pt x="171450" y="342900"/>
                    </a:cubicBezTo>
                    <a:lnTo>
                      <a:pt x="1143000" y="342900"/>
                    </a:lnTo>
                    <a:lnTo>
                      <a:pt x="1143000" y="295275"/>
                    </a:lnTo>
                    <a:close/>
                  </a:path>
                </a:pathLst>
              </a:custGeom>
              <a:solidFill>
                <a:srgbClr val="474747"/>
              </a:solidFill>
              <a:ln w="18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61" name="任意多边形: 形状 160">
                <a:extLst>
                  <a:ext uri="{FF2B5EF4-FFF2-40B4-BE49-F238E27FC236}">
                    <a16:creationId xmlns="" xmlns:a16="http://schemas.microsoft.com/office/drawing/2014/main" id="{F9E928DF-BEC9-4357-99F2-96F4AA8186C7}"/>
                  </a:ext>
                </a:extLst>
              </p:cNvPr>
              <p:cNvSpPr/>
              <p:nvPr/>
            </p:nvSpPr>
            <p:spPr>
              <a:xfrm>
                <a:off x="844463" y="5624474"/>
                <a:ext cx="493237" cy="575041"/>
              </a:xfrm>
              <a:custGeom>
                <a:avLst/>
                <a:gdLst>
                  <a:gd name="connsiteX0" fmla="*/ 190500 w 1144116"/>
                  <a:gd name="connsiteY0" fmla="*/ 45720 h 1333872"/>
                  <a:gd name="connsiteX1" fmla="*/ 882015 w 1144116"/>
                  <a:gd name="connsiteY1" fmla="*/ 45720 h 1333872"/>
                  <a:gd name="connsiteX2" fmla="*/ 882015 w 1144116"/>
                  <a:gd name="connsiteY2" fmla="*/ 0 h 1333872"/>
                  <a:gd name="connsiteX3" fmla="*/ 975360 w 1144116"/>
                  <a:gd name="connsiteY3" fmla="*/ 0 h 1333872"/>
                  <a:gd name="connsiteX4" fmla="*/ 173355 w 1144116"/>
                  <a:gd name="connsiteY4" fmla="*/ 0 h 1333872"/>
                  <a:gd name="connsiteX5" fmla="*/ 0 w 1144116"/>
                  <a:gd name="connsiteY5" fmla="*/ 173355 h 1333872"/>
                  <a:gd name="connsiteX6" fmla="*/ 0 w 1144116"/>
                  <a:gd name="connsiteY6" fmla="*/ 1162050 h 1333872"/>
                  <a:gd name="connsiteX7" fmla="*/ 173355 w 1144116"/>
                  <a:gd name="connsiteY7" fmla="*/ 1335405 h 1333872"/>
                  <a:gd name="connsiteX8" fmla="*/ 192405 w 1144116"/>
                  <a:gd name="connsiteY8" fmla="*/ 1335405 h 1333872"/>
                  <a:gd name="connsiteX9" fmla="*/ 47625 w 1144116"/>
                  <a:gd name="connsiteY9" fmla="*/ 1190625 h 1333872"/>
                  <a:gd name="connsiteX10" fmla="*/ 47625 w 1144116"/>
                  <a:gd name="connsiteY10" fmla="*/ 188595 h 1333872"/>
                  <a:gd name="connsiteX11" fmla="*/ 190500 w 1144116"/>
                  <a:gd name="connsiteY11" fmla="*/ 45720 h 1333872"/>
                  <a:gd name="connsiteX12" fmla="*/ 1097280 w 1144116"/>
                  <a:gd name="connsiteY12" fmla="*/ 255270 h 1333872"/>
                  <a:gd name="connsiteX13" fmla="*/ 1144905 w 1144116"/>
                  <a:gd name="connsiteY13" fmla="*/ 255270 h 1333872"/>
                  <a:gd name="connsiteX14" fmla="*/ 1144905 w 1144116"/>
                  <a:gd name="connsiteY14" fmla="*/ 1034415 h 1333872"/>
                  <a:gd name="connsiteX15" fmla="*/ 1097280 w 1144116"/>
                  <a:gd name="connsiteY15" fmla="*/ 1034415 h 1333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144116" h="1333872">
                    <a:moveTo>
                      <a:pt x="190500" y="45720"/>
                    </a:moveTo>
                    <a:lnTo>
                      <a:pt x="882015" y="45720"/>
                    </a:lnTo>
                    <a:lnTo>
                      <a:pt x="882015" y="0"/>
                    </a:lnTo>
                    <a:lnTo>
                      <a:pt x="975360" y="0"/>
                    </a:lnTo>
                    <a:lnTo>
                      <a:pt x="173355" y="0"/>
                    </a:lnTo>
                    <a:cubicBezTo>
                      <a:pt x="78105" y="0"/>
                      <a:pt x="0" y="78105"/>
                      <a:pt x="0" y="173355"/>
                    </a:cubicBezTo>
                    <a:lnTo>
                      <a:pt x="0" y="1162050"/>
                    </a:lnTo>
                    <a:cubicBezTo>
                      <a:pt x="0" y="1257300"/>
                      <a:pt x="78105" y="1335405"/>
                      <a:pt x="173355" y="1335405"/>
                    </a:cubicBezTo>
                    <a:lnTo>
                      <a:pt x="192405" y="1335405"/>
                    </a:lnTo>
                    <a:cubicBezTo>
                      <a:pt x="112395" y="1335405"/>
                      <a:pt x="47625" y="1270635"/>
                      <a:pt x="47625" y="1190625"/>
                    </a:cubicBezTo>
                    <a:lnTo>
                      <a:pt x="47625" y="188595"/>
                    </a:lnTo>
                    <a:cubicBezTo>
                      <a:pt x="45720" y="110490"/>
                      <a:pt x="112395" y="45720"/>
                      <a:pt x="190500" y="45720"/>
                    </a:cubicBezTo>
                    <a:close/>
                    <a:moveTo>
                      <a:pt x="1097280" y="255270"/>
                    </a:moveTo>
                    <a:lnTo>
                      <a:pt x="1144905" y="255270"/>
                    </a:lnTo>
                    <a:lnTo>
                      <a:pt x="1144905" y="1034415"/>
                    </a:lnTo>
                    <a:lnTo>
                      <a:pt x="1097280" y="1034415"/>
                    </a:lnTo>
                    <a:close/>
                  </a:path>
                </a:pathLst>
              </a:custGeom>
              <a:solidFill>
                <a:srgbClr val="474747"/>
              </a:solidFill>
              <a:ln w="18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62" name="任意多边形: 形状 161">
                <a:extLst>
                  <a:ext uri="{FF2B5EF4-FFF2-40B4-BE49-F238E27FC236}">
                    <a16:creationId xmlns="" xmlns:a16="http://schemas.microsoft.com/office/drawing/2014/main" id="{4D57E240-132B-4001-B12F-AF0D440E665E}"/>
                  </a:ext>
                </a:extLst>
              </p:cNvPr>
              <p:cNvSpPr/>
              <p:nvPr userDrawn="1"/>
            </p:nvSpPr>
            <p:spPr>
              <a:xfrm>
                <a:off x="1224393" y="5624427"/>
                <a:ext cx="113561" cy="111895"/>
              </a:xfrm>
              <a:custGeom>
                <a:avLst/>
                <a:gdLst>
                  <a:gd name="connsiteX0" fmla="*/ 0 w 260449"/>
                  <a:gd name="connsiteY0" fmla="*/ 0 h 256728"/>
                  <a:gd name="connsiteX1" fmla="*/ 0 w 260449"/>
                  <a:gd name="connsiteY1" fmla="*/ 47625 h 256728"/>
                  <a:gd name="connsiteX2" fmla="*/ 215265 w 260449"/>
                  <a:gd name="connsiteY2" fmla="*/ 47625 h 256728"/>
                  <a:gd name="connsiteX3" fmla="*/ 215265 w 260449"/>
                  <a:gd name="connsiteY3" fmla="*/ 257175 h 256728"/>
                  <a:gd name="connsiteX4" fmla="*/ 260985 w 260449"/>
                  <a:gd name="connsiteY4" fmla="*/ 257175 h 256728"/>
                  <a:gd name="connsiteX5" fmla="*/ 260985 w 260449"/>
                  <a:gd name="connsiteY5" fmla="*/ 0 h 256728"/>
                  <a:gd name="connsiteX0" fmla="*/ 0 w 261579"/>
                  <a:gd name="connsiteY0" fmla="*/ 2374 h 257175"/>
                  <a:gd name="connsiteX1" fmla="*/ 594 w 261579"/>
                  <a:gd name="connsiteY1" fmla="*/ 47625 h 257175"/>
                  <a:gd name="connsiteX2" fmla="*/ 215859 w 261579"/>
                  <a:gd name="connsiteY2" fmla="*/ 47625 h 257175"/>
                  <a:gd name="connsiteX3" fmla="*/ 215859 w 261579"/>
                  <a:gd name="connsiteY3" fmla="*/ 257175 h 257175"/>
                  <a:gd name="connsiteX4" fmla="*/ 261579 w 261579"/>
                  <a:gd name="connsiteY4" fmla="*/ 257175 h 257175"/>
                  <a:gd name="connsiteX5" fmla="*/ 261579 w 261579"/>
                  <a:gd name="connsiteY5" fmla="*/ 0 h 257175"/>
                  <a:gd name="connsiteX6" fmla="*/ 0 w 261579"/>
                  <a:gd name="connsiteY6" fmla="*/ 2374 h 257175"/>
                  <a:gd name="connsiteX0" fmla="*/ 0 w 261579"/>
                  <a:gd name="connsiteY0" fmla="*/ 0 h 254801"/>
                  <a:gd name="connsiteX1" fmla="*/ 594 w 261579"/>
                  <a:gd name="connsiteY1" fmla="*/ 45251 h 254801"/>
                  <a:gd name="connsiteX2" fmla="*/ 215859 w 261579"/>
                  <a:gd name="connsiteY2" fmla="*/ 45251 h 254801"/>
                  <a:gd name="connsiteX3" fmla="*/ 215859 w 261579"/>
                  <a:gd name="connsiteY3" fmla="*/ 254801 h 254801"/>
                  <a:gd name="connsiteX4" fmla="*/ 261579 w 261579"/>
                  <a:gd name="connsiteY4" fmla="*/ 254801 h 254801"/>
                  <a:gd name="connsiteX5" fmla="*/ 261579 w 261579"/>
                  <a:gd name="connsiteY5" fmla="*/ 0 h 254801"/>
                  <a:gd name="connsiteX6" fmla="*/ 0 w 261579"/>
                  <a:gd name="connsiteY6" fmla="*/ 0 h 254801"/>
                  <a:gd name="connsiteX0" fmla="*/ 1186 w 262765"/>
                  <a:gd name="connsiteY0" fmla="*/ 0 h 254801"/>
                  <a:gd name="connsiteX1" fmla="*/ 0 w 262765"/>
                  <a:gd name="connsiteY1" fmla="*/ 44658 h 254801"/>
                  <a:gd name="connsiteX2" fmla="*/ 217045 w 262765"/>
                  <a:gd name="connsiteY2" fmla="*/ 45251 h 254801"/>
                  <a:gd name="connsiteX3" fmla="*/ 217045 w 262765"/>
                  <a:gd name="connsiteY3" fmla="*/ 254801 h 254801"/>
                  <a:gd name="connsiteX4" fmla="*/ 262765 w 262765"/>
                  <a:gd name="connsiteY4" fmla="*/ 254801 h 254801"/>
                  <a:gd name="connsiteX5" fmla="*/ 262765 w 262765"/>
                  <a:gd name="connsiteY5" fmla="*/ 0 h 254801"/>
                  <a:gd name="connsiteX6" fmla="*/ 1186 w 262765"/>
                  <a:gd name="connsiteY6" fmla="*/ 0 h 254801"/>
                  <a:gd name="connsiteX0" fmla="*/ 114 w 261693"/>
                  <a:gd name="connsiteY0" fmla="*/ 0 h 254801"/>
                  <a:gd name="connsiteX1" fmla="*/ 115 w 261693"/>
                  <a:gd name="connsiteY1" fmla="*/ 45845 h 254801"/>
                  <a:gd name="connsiteX2" fmla="*/ 215973 w 261693"/>
                  <a:gd name="connsiteY2" fmla="*/ 45251 h 254801"/>
                  <a:gd name="connsiteX3" fmla="*/ 215973 w 261693"/>
                  <a:gd name="connsiteY3" fmla="*/ 254801 h 254801"/>
                  <a:gd name="connsiteX4" fmla="*/ 261693 w 261693"/>
                  <a:gd name="connsiteY4" fmla="*/ 254801 h 254801"/>
                  <a:gd name="connsiteX5" fmla="*/ 261693 w 261693"/>
                  <a:gd name="connsiteY5" fmla="*/ 0 h 254801"/>
                  <a:gd name="connsiteX6" fmla="*/ 114 w 261693"/>
                  <a:gd name="connsiteY6" fmla="*/ 0 h 254801"/>
                  <a:gd name="connsiteX0" fmla="*/ 114 w 261693"/>
                  <a:gd name="connsiteY0" fmla="*/ 0 h 254801"/>
                  <a:gd name="connsiteX1" fmla="*/ 115 w 261693"/>
                  <a:gd name="connsiteY1" fmla="*/ 44658 h 254801"/>
                  <a:gd name="connsiteX2" fmla="*/ 215973 w 261693"/>
                  <a:gd name="connsiteY2" fmla="*/ 45251 h 254801"/>
                  <a:gd name="connsiteX3" fmla="*/ 215973 w 261693"/>
                  <a:gd name="connsiteY3" fmla="*/ 254801 h 254801"/>
                  <a:gd name="connsiteX4" fmla="*/ 261693 w 261693"/>
                  <a:gd name="connsiteY4" fmla="*/ 254801 h 254801"/>
                  <a:gd name="connsiteX5" fmla="*/ 261693 w 261693"/>
                  <a:gd name="connsiteY5" fmla="*/ 0 h 254801"/>
                  <a:gd name="connsiteX6" fmla="*/ 114 w 261693"/>
                  <a:gd name="connsiteY6" fmla="*/ 0 h 254801"/>
                  <a:gd name="connsiteX0" fmla="*/ 114 w 261693"/>
                  <a:gd name="connsiteY0" fmla="*/ 0 h 254801"/>
                  <a:gd name="connsiteX1" fmla="*/ 115 w 261693"/>
                  <a:gd name="connsiteY1" fmla="*/ 45845 h 254801"/>
                  <a:gd name="connsiteX2" fmla="*/ 215973 w 261693"/>
                  <a:gd name="connsiteY2" fmla="*/ 45251 h 254801"/>
                  <a:gd name="connsiteX3" fmla="*/ 215973 w 261693"/>
                  <a:gd name="connsiteY3" fmla="*/ 254801 h 254801"/>
                  <a:gd name="connsiteX4" fmla="*/ 261693 w 261693"/>
                  <a:gd name="connsiteY4" fmla="*/ 254801 h 254801"/>
                  <a:gd name="connsiteX5" fmla="*/ 261693 w 261693"/>
                  <a:gd name="connsiteY5" fmla="*/ 0 h 254801"/>
                  <a:gd name="connsiteX6" fmla="*/ 114 w 261693"/>
                  <a:gd name="connsiteY6" fmla="*/ 0 h 254801"/>
                  <a:gd name="connsiteX0" fmla="*/ 114 w 261693"/>
                  <a:gd name="connsiteY0" fmla="*/ 0 h 254801"/>
                  <a:gd name="connsiteX1" fmla="*/ 115 w 261693"/>
                  <a:gd name="connsiteY1" fmla="*/ 45845 h 254801"/>
                  <a:gd name="connsiteX2" fmla="*/ 215973 w 261693"/>
                  <a:gd name="connsiteY2" fmla="*/ 45251 h 254801"/>
                  <a:gd name="connsiteX3" fmla="*/ 215973 w 261693"/>
                  <a:gd name="connsiteY3" fmla="*/ 254801 h 254801"/>
                  <a:gd name="connsiteX4" fmla="*/ 261693 w 261693"/>
                  <a:gd name="connsiteY4" fmla="*/ 254801 h 254801"/>
                  <a:gd name="connsiteX5" fmla="*/ 261693 w 261693"/>
                  <a:gd name="connsiteY5" fmla="*/ 0 h 254801"/>
                  <a:gd name="connsiteX6" fmla="*/ 114 w 261693"/>
                  <a:gd name="connsiteY6" fmla="*/ 0 h 254801"/>
                  <a:gd name="connsiteX0" fmla="*/ 114 w 261693"/>
                  <a:gd name="connsiteY0" fmla="*/ 0 h 254801"/>
                  <a:gd name="connsiteX1" fmla="*/ 115 w 261693"/>
                  <a:gd name="connsiteY1" fmla="*/ 44658 h 254801"/>
                  <a:gd name="connsiteX2" fmla="*/ 215973 w 261693"/>
                  <a:gd name="connsiteY2" fmla="*/ 45251 h 254801"/>
                  <a:gd name="connsiteX3" fmla="*/ 215973 w 261693"/>
                  <a:gd name="connsiteY3" fmla="*/ 254801 h 254801"/>
                  <a:gd name="connsiteX4" fmla="*/ 261693 w 261693"/>
                  <a:gd name="connsiteY4" fmla="*/ 254801 h 254801"/>
                  <a:gd name="connsiteX5" fmla="*/ 261693 w 261693"/>
                  <a:gd name="connsiteY5" fmla="*/ 0 h 254801"/>
                  <a:gd name="connsiteX6" fmla="*/ 114 w 261693"/>
                  <a:gd name="connsiteY6" fmla="*/ 0 h 254801"/>
                  <a:gd name="connsiteX0" fmla="*/ 593 w 262172"/>
                  <a:gd name="connsiteY0" fmla="*/ 0 h 254801"/>
                  <a:gd name="connsiteX1" fmla="*/ 0 w 262172"/>
                  <a:gd name="connsiteY1" fmla="*/ 47032 h 254801"/>
                  <a:gd name="connsiteX2" fmla="*/ 216452 w 262172"/>
                  <a:gd name="connsiteY2" fmla="*/ 45251 h 254801"/>
                  <a:gd name="connsiteX3" fmla="*/ 216452 w 262172"/>
                  <a:gd name="connsiteY3" fmla="*/ 254801 h 254801"/>
                  <a:gd name="connsiteX4" fmla="*/ 262172 w 262172"/>
                  <a:gd name="connsiteY4" fmla="*/ 254801 h 254801"/>
                  <a:gd name="connsiteX5" fmla="*/ 262172 w 262172"/>
                  <a:gd name="connsiteY5" fmla="*/ 0 h 254801"/>
                  <a:gd name="connsiteX6" fmla="*/ 593 w 262172"/>
                  <a:gd name="connsiteY6" fmla="*/ 0 h 254801"/>
                  <a:gd name="connsiteX0" fmla="*/ 593 w 262172"/>
                  <a:gd name="connsiteY0" fmla="*/ 0 h 254801"/>
                  <a:gd name="connsiteX1" fmla="*/ 0 w 262172"/>
                  <a:gd name="connsiteY1" fmla="*/ 47032 h 254801"/>
                  <a:gd name="connsiteX2" fmla="*/ 216452 w 262172"/>
                  <a:gd name="connsiteY2" fmla="*/ 45251 h 254801"/>
                  <a:gd name="connsiteX3" fmla="*/ 216452 w 262172"/>
                  <a:gd name="connsiteY3" fmla="*/ 254801 h 254801"/>
                  <a:gd name="connsiteX4" fmla="*/ 262172 w 262172"/>
                  <a:gd name="connsiteY4" fmla="*/ 254801 h 254801"/>
                  <a:gd name="connsiteX5" fmla="*/ 262172 w 262172"/>
                  <a:gd name="connsiteY5" fmla="*/ 0 h 254801"/>
                  <a:gd name="connsiteX6" fmla="*/ 593 w 262172"/>
                  <a:gd name="connsiteY6" fmla="*/ 0 h 254801"/>
                  <a:gd name="connsiteX0" fmla="*/ 593 w 262172"/>
                  <a:gd name="connsiteY0" fmla="*/ 0 h 254801"/>
                  <a:gd name="connsiteX1" fmla="*/ 0 w 262172"/>
                  <a:gd name="connsiteY1" fmla="*/ 45845 h 254801"/>
                  <a:gd name="connsiteX2" fmla="*/ 216452 w 262172"/>
                  <a:gd name="connsiteY2" fmla="*/ 45251 h 254801"/>
                  <a:gd name="connsiteX3" fmla="*/ 216452 w 262172"/>
                  <a:gd name="connsiteY3" fmla="*/ 254801 h 254801"/>
                  <a:gd name="connsiteX4" fmla="*/ 262172 w 262172"/>
                  <a:gd name="connsiteY4" fmla="*/ 254801 h 254801"/>
                  <a:gd name="connsiteX5" fmla="*/ 262172 w 262172"/>
                  <a:gd name="connsiteY5" fmla="*/ 0 h 254801"/>
                  <a:gd name="connsiteX6" fmla="*/ 593 w 262172"/>
                  <a:gd name="connsiteY6" fmla="*/ 0 h 254801"/>
                  <a:gd name="connsiteX0" fmla="*/ 593 w 262172"/>
                  <a:gd name="connsiteY0" fmla="*/ 0 h 254801"/>
                  <a:gd name="connsiteX1" fmla="*/ 0 w 262172"/>
                  <a:gd name="connsiteY1" fmla="*/ 45845 h 254801"/>
                  <a:gd name="connsiteX2" fmla="*/ 216452 w 262172"/>
                  <a:gd name="connsiteY2" fmla="*/ 45251 h 254801"/>
                  <a:gd name="connsiteX3" fmla="*/ 216452 w 262172"/>
                  <a:gd name="connsiteY3" fmla="*/ 254801 h 254801"/>
                  <a:gd name="connsiteX4" fmla="*/ 262172 w 262172"/>
                  <a:gd name="connsiteY4" fmla="*/ 254801 h 254801"/>
                  <a:gd name="connsiteX5" fmla="*/ 262172 w 262172"/>
                  <a:gd name="connsiteY5" fmla="*/ 0 h 254801"/>
                  <a:gd name="connsiteX6" fmla="*/ 593 w 262172"/>
                  <a:gd name="connsiteY6" fmla="*/ 0 h 254801"/>
                  <a:gd name="connsiteX0" fmla="*/ 593 w 262172"/>
                  <a:gd name="connsiteY0" fmla="*/ 0 h 257175"/>
                  <a:gd name="connsiteX1" fmla="*/ 0 w 262172"/>
                  <a:gd name="connsiteY1" fmla="*/ 45845 h 257175"/>
                  <a:gd name="connsiteX2" fmla="*/ 216452 w 262172"/>
                  <a:gd name="connsiteY2" fmla="*/ 45251 h 257175"/>
                  <a:gd name="connsiteX3" fmla="*/ 216452 w 262172"/>
                  <a:gd name="connsiteY3" fmla="*/ 257175 h 257175"/>
                  <a:gd name="connsiteX4" fmla="*/ 262172 w 262172"/>
                  <a:gd name="connsiteY4" fmla="*/ 254801 h 257175"/>
                  <a:gd name="connsiteX5" fmla="*/ 262172 w 262172"/>
                  <a:gd name="connsiteY5" fmla="*/ 0 h 257175"/>
                  <a:gd name="connsiteX6" fmla="*/ 593 w 262172"/>
                  <a:gd name="connsiteY6" fmla="*/ 0 h 257175"/>
                  <a:gd name="connsiteX0" fmla="*/ 593 w 262765"/>
                  <a:gd name="connsiteY0" fmla="*/ 0 h 259549"/>
                  <a:gd name="connsiteX1" fmla="*/ 0 w 262765"/>
                  <a:gd name="connsiteY1" fmla="*/ 45845 h 259549"/>
                  <a:gd name="connsiteX2" fmla="*/ 216452 w 262765"/>
                  <a:gd name="connsiteY2" fmla="*/ 45251 h 259549"/>
                  <a:gd name="connsiteX3" fmla="*/ 216452 w 262765"/>
                  <a:gd name="connsiteY3" fmla="*/ 257175 h 259549"/>
                  <a:gd name="connsiteX4" fmla="*/ 262765 w 262765"/>
                  <a:gd name="connsiteY4" fmla="*/ 259549 h 259549"/>
                  <a:gd name="connsiteX5" fmla="*/ 262172 w 262765"/>
                  <a:gd name="connsiteY5" fmla="*/ 0 h 259549"/>
                  <a:gd name="connsiteX6" fmla="*/ 593 w 262765"/>
                  <a:gd name="connsiteY6" fmla="*/ 0 h 259549"/>
                  <a:gd name="connsiteX0" fmla="*/ 593 w 263385"/>
                  <a:gd name="connsiteY0" fmla="*/ 0 h 259549"/>
                  <a:gd name="connsiteX1" fmla="*/ 0 w 263385"/>
                  <a:gd name="connsiteY1" fmla="*/ 45845 h 259549"/>
                  <a:gd name="connsiteX2" fmla="*/ 216452 w 263385"/>
                  <a:gd name="connsiteY2" fmla="*/ 45251 h 259549"/>
                  <a:gd name="connsiteX3" fmla="*/ 216452 w 263385"/>
                  <a:gd name="connsiteY3" fmla="*/ 257175 h 259549"/>
                  <a:gd name="connsiteX4" fmla="*/ 262765 w 263385"/>
                  <a:gd name="connsiteY4" fmla="*/ 259549 h 259549"/>
                  <a:gd name="connsiteX5" fmla="*/ 263359 w 263385"/>
                  <a:gd name="connsiteY5" fmla="*/ 0 h 259549"/>
                  <a:gd name="connsiteX6" fmla="*/ 593 w 263385"/>
                  <a:gd name="connsiteY6" fmla="*/ 0 h 259549"/>
                  <a:gd name="connsiteX0" fmla="*/ 593 w 263416"/>
                  <a:gd name="connsiteY0" fmla="*/ 0 h 259549"/>
                  <a:gd name="connsiteX1" fmla="*/ 0 w 263416"/>
                  <a:gd name="connsiteY1" fmla="*/ 45845 h 259549"/>
                  <a:gd name="connsiteX2" fmla="*/ 216452 w 263416"/>
                  <a:gd name="connsiteY2" fmla="*/ 45251 h 259549"/>
                  <a:gd name="connsiteX3" fmla="*/ 216452 w 263416"/>
                  <a:gd name="connsiteY3" fmla="*/ 257175 h 259549"/>
                  <a:gd name="connsiteX4" fmla="*/ 263359 w 263416"/>
                  <a:gd name="connsiteY4" fmla="*/ 259549 h 259549"/>
                  <a:gd name="connsiteX5" fmla="*/ 263359 w 263416"/>
                  <a:gd name="connsiteY5" fmla="*/ 0 h 259549"/>
                  <a:gd name="connsiteX6" fmla="*/ 593 w 263416"/>
                  <a:gd name="connsiteY6" fmla="*/ 0 h 259549"/>
                  <a:gd name="connsiteX0" fmla="*/ 593 w 263416"/>
                  <a:gd name="connsiteY0" fmla="*/ 0 h 259549"/>
                  <a:gd name="connsiteX1" fmla="*/ 0 w 263416"/>
                  <a:gd name="connsiteY1" fmla="*/ 45845 h 259549"/>
                  <a:gd name="connsiteX2" fmla="*/ 216452 w 263416"/>
                  <a:gd name="connsiteY2" fmla="*/ 45251 h 259549"/>
                  <a:gd name="connsiteX3" fmla="*/ 216452 w 263416"/>
                  <a:gd name="connsiteY3" fmla="*/ 257175 h 259549"/>
                  <a:gd name="connsiteX4" fmla="*/ 263359 w 263416"/>
                  <a:gd name="connsiteY4" fmla="*/ 259549 h 259549"/>
                  <a:gd name="connsiteX5" fmla="*/ 263359 w 263416"/>
                  <a:gd name="connsiteY5" fmla="*/ 0 h 259549"/>
                  <a:gd name="connsiteX6" fmla="*/ 593 w 263416"/>
                  <a:gd name="connsiteY6" fmla="*/ 0 h 2595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3416" h="259549">
                    <a:moveTo>
                      <a:pt x="593" y="0"/>
                    </a:moveTo>
                    <a:cubicBezTo>
                      <a:pt x="198" y="14886"/>
                      <a:pt x="395" y="30959"/>
                      <a:pt x="0" y="45845"/>
                    </a:cubicBezTo>
                    <a:lnTo>
                      <a:pt x="216452" y="45251"/>
                    </a:lnTo>
                    <a:lnTo>
                      <a:pt x="216452" y="257175"/>
                    </a:lnTo>
                    <a:lnTo>
                      <a:pt x="263359" y="259549"/>
                    </a:lnTo>
                    <a:cubicBezTo>
                      <a:pt x="263161" y="173033"/>
                      <a:pt x="263557" y="86516"/>
                      <a:pt x="263359" y="0"/>
                    </a:cubicBezTo>
                    <a:lnTo>
                      <a:pt x="593" y="0"/>
                    </a:lnTo>
                    <a:close/>
                  </a:path>
                </a:pathLst>
              </a:custGeom>
              <a:solidFill>
                <a:srgbClr val="474747"/>
              </a:solidFill>
              <a:ln w="18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63" name="任意多边形: 形状 162">
                <a:extLst>
                  <a:ext uri="{FF2B5EF4-FFF2-40B4-BE49-F238E27FC236}">
                    <a16:creationId xmlns="" xmlns:a16="http://schemas.microsoft.com/office/drawing/2014/main" id="{6C989C0D-8319-4E58-B623-BD35DC838501}"/>
                  </a:ext>
                </a:extLst>
              </p:cNvPr>
              <p:cNvSpPr/>
              <p:nvPr/>
            </p:nvSpPr>
            <p:spPr>
              <a:xfrm>
                <a:off x="1011179" y="6096775"/>
                <a:ext cx="274288" cy="56943"/>
              </a:xfrm>
              <a:custGeom>
                <a:avLst/>
                <a:gdLst>
                  <a:gd name="connsiteX0" fmla="*/ 0 w 636240"/>
                  <a:gd name="connsiteY0" fmla="*/ 0 h 132084"/>
                  <a:gd name="connsiteX1" fmla="*/ 636270 w 636240"/>
                  <a:gd name="connsiteY1" fmla="*/ 0 h 132084"/>
                  <a:gd name="connsiteX2" fmla="*/ 636270 w 636240"/>
                  <a:gd name="connsiteY2" fmla="*/ 47625 h 132084"/>
                  <a:gd name="connsiteX3" fmla="*/ 0 w 636240"/>
                  <a:gd name="connsiteY3" fmla="*/ 47625 h 132084"/>
                  <a:gd name="connsiteX4" fmla="*/ 262890 w 636240"/>
                  <a:gd name="connsiteY4" fmla="*/ 85725 h 132084"/>
                  <a:gd name="connsiteX5" fmla="*/ 636270 w 636240"/>
                  <a:gd name="connsiteY5" fmla="*/ 85725 h 132084"/>
                  <a:gd name="connsiteX6" fmla="*/ 636270 w 636240"/>
                  <a:gd name="connsiteY6" fmla="*/ 133350 h 132084"/>
                  <a:gd name="connsiteX7" fmla="*/ 262890 w 636240"/>
                  <a:gd name="connsiteY7" fmla="*/ 133350 h 132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36240" h="132084">
                    <a:moveTo>
                      <a:pt x="0" y="0"/>
                    </a:moveTo>
                    <a:lnTo>
                      <a:pt x="636270" y="0"/>
                    </a:lnTo>
                    <a:lnTo>
                      <a:pt x="636270" y="47625"/>
                    </a:lnTo>
                    <a:lnTo>
                      <a:pt x="0" y="47625"/>
                    </a:lnTo>
                    <a:close/>
                    <a:moveTo>
                      <a:pt x="262890" y="85725"/>
                    </a:moveTo>
                    <a:lnTo>
                      <a:pt x="636270" y="85725"/>
                    </a:lnTo>
                    <a:lnTo>
                      <a:pt x="636270" y="133350"/>
                    </a:lnTo>
                    <a:lnTo>
                      <a:pt x="262890" y="133350"/>
                    </a:lnTo>
                    <a:close/>
                  </a:path>
                </a:pathLst>
              </a:custGeom>
              <a:solidFill>
                <a:srgbClr val="474747"/>
              </a:solidFill>
              <a:ln w="18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64" name="任意多边形: 形状 163">
                <a:extLst>
                  <a:ext uri="{FF2B5EF4-FFF2-40B4-BE49-F238E27FC236}">
                    <a16:creationId xmlns="" xmlns:a16="http://schemas.microsoft.com/office/drawing/2014/main" id="{DD2CB289-2C60-43C2-B652-08B3F4472498}"/>
                  </a:ext>
                </a:extLst>
              </p:cNvPr>
              <p:cNvSpPr/>
              <p:nvPr/>
            </p:nvSpPr>
            <p:spPr>
              <a:xfrm>
                <a:off x="1273161" y="6051605"/>
                <a:ext cx="64161" cy="147570"/>
              </a:xfrm>
              <a:custGeom>
                <a:avLst/>
                <a:gdLst>
                  <a:gd name="connsiteX0" fmla="*/ 40005 w 148828"/>
                  <a:gd name="connsiteY0" fmla="*/ 171450 h 342304"/>
                  <a:gd name="connsiteX1" fmla="*/ 150495 w 148828"/>
                  <a:gd name="connsiteY1" fmla="*/ 26670 h 342304"/>
                  <a:gd name="connsiteX2" fmla="*/ 150495 w 148828"/>
                  <a:gd name="connsiteY2" fmla="*/ 0 h 342304"/>
                  <a:gd name="connsiteX3" fmla="*/ 0 w 148828"/>
                  <a:gd name="connsiteY3" fmla="*/ 171450 h 342304"/>
                  <a:gd name="connsiteX4" fmla="*/ 150495 w 148828"/>
                  <a:gd name="connsiteY4" fmla="*/ 342900 h 342304"/>
                  <a:gd name="connsiteX5" fmla="*/ 150495 w 148828"/>
                  <a:gd name="connsiteY5" fmla="*/ 316230 h 342304"/>
                  <a:gd name="connsiteX6" fmla="*/ 40005 w 148828"/>
                  <a:gd name="connsiteY6" fmla="*/ 171450 h 342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8828" h="342304">
                    <a:moveTo>
                      <a:pt x="40005" y="171450"/>
                    </a:moveTo>
                    <a:cubicBezTo>
                      <a:pt x="40005" y="74295"/>
                      <a:pt x="104775" y="40005"/>
                      <a:pt x="150495" y="26670"/>
                    </a:cubicBezTo>
                    <a:lnTo>
                      <a:pt x="150495" y="0"/>
                    </a:lnTo>
                    <a:cubicBezTo>
                      <a:pt x="150495" y="0"/>
                      <a:pt x="0" y="7620"/>
                      <a:pt x="0" y="171450"/>
                    </a:cubicBezTo>
                    <a:cubicBezTo>
                      <a:pt x="0" y="337185"/>
                      <a:pt x="150495" y="342900"/>
                      <a:pt x="150495" y="342900"/>
                    </a:cubicBezTo>
                    <a:lnTo>
                      <a:pt x="150495" y="316230"/>
                    </a:lnTo>
                    <a:cubicBezTo>
                      <a:pt x="104775" y="302895"/>
                      <a:pt x="40005" y="268605"/>
                      <a:pt x="40005" y="171450"/>
                    </a:cubicBezTo>
                    <a:close/>
                  </a:path>
                </a:pathLst>
              </a:custGeom>
              <a:solidFill>
                <a:srgbClr val="474747"/>
              </a:solidFill>
              <a:ln w="186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  <p:grpSp>
          <p:nvGrpSpPr>
            <p:cNvPr id="151" name="图形 2" descr="烧杯">
              <a:extLst>
                <a:ext uri="{FF2B5EF4-FFF2-40B4-BE49-F238E27FC236}">
                  <a16:creationId xmlns="" xmlns:a16="http://schemas.microsoft.com/office/drawing/2014/main" id="{40853DAF-58DD-44BB-8FF1-57C227C4F21C}"/>
                </a:ext>
              </a:extLst>
            </p:cNvPr>
            <p:cNvGrpSpPr/>
            <p:nvPr/>
          </p:nvGrpSpPr>
          <p:grpSpPr>
            <a:xfrm rot="1381221">
              <a:off x="2146339" y="3587533"/>
              <a:ext cx="120812" cy="120812"/>
              <a:chOff x="5638800" y="2971800"/>
              <a:chExt cx="914400" cy="914400"/>
            </a:xfrm>
            <a:noFill/>
          </p:grpSpPr>
          <p:sp>
            <p:nvSpPr>
              <p:cNvPr id="152" name="任意多边形: 形状 151">
                <a:extLst>
                  <a:ext uri="{FF2B5EF4-FFF2-40B4-BE49-F238E27FC236}">
                    <a16:creationId xmlns="" xmlns:a16="http://schemas.microsoft.com/office/drawing/2014/main" id="{6FB60CEE-915F-411D-8F4C-BD51A6065E87}"/>
                  </a:ext>
                </a:extLst>
              </p:cNvPr>
              <p:cNvSpPr/>
              <p:nvPr/>
            </p:nvSpPr>
            <p:spPr>
              <a:xfrm>
                <a:off x="5962650" y="3124200"/>
                <a:ext cx="114300" cy="114300"/>
              </a:xfrm>
              <a:custGeom>
                <a:avLst/>
                <a:gdLst>
                  <a:gd name="connsiteX0" fmla="*/ 114300 w 114300"/>
                  <a:gd name="connsiteY0" fmla="*/ 57150 h 114300"/>
                  <a:gd name="connsiteX1" fmla="*/ 57150 w 114300"/>
                  <a:gd name="connsiteY1" fmla="*/ 114300 h 114300"/>
                  <a:gd name="connsiteX2" fmla="*/ 0 w 114300"/>
                  <a:gd name="connsiteY2" fmla="*/ 57150 h 114300"/>
                  <a:gd name="connsiteX3" fmla="*/ 57150 w 114300"/>
                  <a:gd name="connsiteY3" fmla="*/ 0 h 114300"/>
                  <a:gd name="connsiteX4" fmla="*/ 114300 w 114300"/>
                  <a:gd name="connsiteY4" fmla="*/ 57150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4300" h="114300">
                    <a:moveTo>
                      <a:pt x="114300" y="57150"/>
                    </a:moveTo>
                    <a:cubicBezTo>
                      <a:pt x="114300" y="88713"/>
                      <a:pt x="88713" y="114300"/>
                      <a:pt x="57150" y="114300"/>
                    </a:cubicBezTo>
                    <a:cubicBezTo>
                      <a:pt x="25587" y="114300"/>
                      <a:pt x="0" y="88713"/>
                      <a:pt x="0" y="57150"/>
                    </a:cubicBezTo>
                    <a:cubicBezTo>
                      <a:pt x="0" y="25587"/>
                      <a:pt x="25587" y="0"/>
                      <a:pt x="57150" y="0"/>
                    </a:cubicBezTo>
                    <a:cubicBezTo>
                      <a:pt x="88713" y="0"/>
                      <a:pt x="114300" y="25587"/>
                      <a:pt x="114300" y="57150"/>
                    </a:cubicBezTo>
                    <a:close/>
                  </a:path>
                </a:pathLst>
              </a:custGeom>
              <a:grpFill/>
              <a:ln w="3175" cap="flat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3" name="任意多边形: 形状 152">
                <a:extLst>
                  <a:ext uri="{FF2B5EF4-FFF2-40B4-BE49-F238E27FC236}">
                    <a16:creationId xmlns="" xmlns:a16="http://schemas.microsoft.com/office/drawing/2014/main" id="{567D0B39-028F-4D54-BDB6-976B14696427}"/>
                  </a:ext>
                </a:extLst>
              </p:cNvPr>
              <p:cNvSpPr/>
              <p:nvPr/>
            </p:nvSpPr>
            <p:spPr>
              <a:xfrm>
                <a:off x="5962650" y="3009900"/>
                <a:ext cx="57150" cy="57150"/>
              </a:xfrm>
              <a:custGeom>
                <a:avLst/>
                <a:gdLst>
                  <a:gd name="connsiteX0" fmla="*/ 57150 w 57150"/>
                  <a:gd name="connsiteY0" fmla="*/ 28575 h 57150"/>
                  <a:gd name="connsiteX1" fmla="*/ 28575 w 57150"/>
                  <a:gd name="connsiteY1" fmla="*/ 57150 h 57150"/>
                  <a:gd name="connsiteX2" fmla="*/ 0 w 57150"/>
                  <a:gd name="connsiteY2" fmla="*/ 28575 h 57150"/>
                  <a:gd name="connsiteX3" fmla="*/ 28575 w 57150"/>
                  <a:gd name="connsiteY3" fmla="*/ 0 h 57150"/>
                  <a:gd name="connsiteX4" fmla="*/ 57150 w 57150"/>
                  <a:gd name="connsiteY4" fmla="*/ 28575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57150" y="28575"/>
                    </a:moveTo>
                    <a:cubicBezTo>
                      <a:pt x="57150" y="44357"/>
                      <a:pt x="44357" y="57150"/>
                      <a:pt x="28575" y="57150"/>
                    </a:cubicBezTo>
                    <a:cubicBezTo>
                      <a:pt x="12793" y="57150"/>
                      <a:pt x="0" y="44357"/>
                      <a:pt x="0" y="28575"/>
                    </a:cubicBezTo>
                    <a:cubicBezTo>
                      <a:pt x="0" y="12793"/>
                      <a:pt x="12793" y="0"/>
                      <a:pt x="28575" y="0"/>
                    </a:cubicBezTo>
                    <a:cubicBezTo>
                      <a:pt x="44357" y="0"/>
                      <a:pt x="57150" y="12793"/>
                      <a:pt x="57150" y="28575"/>
                    </a:cubicBezTo>
                    <a:close/>
                  </a:path>
                </a:pathLst>
              </a:custGeom>
              <a:grpFill/>
              <a:ln w="3175" cap="flat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4" name="任意多边形: 形状 153">
                <a:extLst>
                  <a:ext uri="{FF2B5EF4-FFF2-40B4-BE49-F238E27FC236}">
                    <a16:creationId xmlns="" xmlns:a16="http://schemas.microsoft.com/office/drawing/2014/main" id="{61E01E86-84B3-4EB2-A158-5276366AB574}"/>
                  </a:ext>
                </a:extLst>
              </p:cNvPr>
              <p:cNvSpPr/>
              <p:nvPr/>
            </p:nvSpPr>
            <p:spPr>
              <a:xfrm>
                <a:off x="6124575" y="3181350"/>
                <a:ext cx="57150" cy="57150"/>
              </a:xfrm>
              <a:custGeom>
                <a:avLst/>
                <a:gdLst>
                  <a:gd name="connsiteX0" fmla="*/ 57150 w 57150"/>
                  <a:gd name="connsiteY0" fmla="*/ 28575 h 57150"/>
                  <a:gd name="connsiteX1" fmla="*/ 28575 w 57150"/>
                  <a:gd name="connsiteY1" fmla="*/ 57150 h 57150"/>
                  <a:gd name="connsiteX2" fmla="*/ 0 w 57150"/>
                  <a:gd name="connsiteY2" fmla="*/ 28575 h 57150"/>
                  <a:gd name="connsiteX3" fmla="*/ 28575 w 57150"/>
                  <a:gd name="connsiteY3" fmla="*/ 0 h 57150"/>
                  <a:gd name="connsiteX4" fmla="*/ 57150 w 57150"/>
                  <a:gd name="connsiteY4" fmla="*/ 28575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57150" y="28575"/>
                    </a:moveTo>
                    <a:cubicBezTo>
                      <a:pt x="57150" y="44357"/>
                      <a:pt x="44357" y="57150"/>
                      <a:pt x="28575" y="57150"/>
                    </a:cubicBezTo>
                    <a:cubicBezTo>
                      <a:pt x="12793" y="57150"/>
                      <a:pt x="0" y="44357"/>
                      <a:pt x="0" y="28575"/>
                    </a:cubicBezTo>
                    <a:cubicBezTo>
                      <a:pt x="0" y="12793"/>
                      <a:pt x="12793" y="0"/>
                      <a:pt x="28575" y="0"/>
                    </a:cubicBezTo>
                    <a:cubicBezTo>
                      <a:pt x="44357" y="0"/>
                      <a:pt x="57150" y="12793"/>
                      <a:pt x="57150" y="28575"/>
                    </a:cubicBezTo>
                    <a:close/>
                  </a:path>
                </a:pathLst>
              </a:custGeom>
              <a:grpFill/>
              <a:ln w="3175" cap="flat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5" name="任意多边形: 形状 154">
                <a:extLst>
                  <a:ext uri="{FF2B5EF4-FFF2-40B4-BE49-F238E27FC236}">
                    <a16:creationId xmlns="" xmlns:a16="http://schemas.microsoft.com/office/drawing/2014/main" id="{7235F3D5-E819-4097-A7AE-EE87ECB8149A}"/>
                  </a:ext>
                </a:extLst>
              </p:cNvPr>
              <p:cNvSpPr/>
              <p:nvPr/>
            </p:nvSpPr>
            <p:spPr>
              <a:xfrm>
                <a:off x="6134100" y="3048000"/>
                <a:ext cx="76200" cy="76200"/>
              </a:xfrm>
              <a:custGeom>
                <a:avLst/>
                <a:gdLst>
                  <a:gd name="connsiteX0" fmla="*/ 76200 w 76200"/>
                  <a:gd name="connsiteY0" fmla="*/ 38100 h 76200"/>
                  <a:gd name="connsiteX1" fmla="*/ 38100 w 76200"/>
                  <a:gd name="connsiteY1" fmla="*/ 76200 h 76200"/>
                  <a:gd name="connsiteX2" fmla="*/ 0 w 76200"/>
                  <a:gd name="connsiteY2" fmla="*/ 38100 h 76200"/>
                  <a:gd name="connsiteX3" fmla="*/ 38100 w 76200"/>
                  <a:gd name="connsiteY3" fmla="*/ 0 h 76200"/>
                  <a:gd name="connsiteX4" fmla="*/ 76200 w 76200"/>
                  <a:gd name="connsiteY4" fmla="*/ 38100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00" h="76200">
                    <a:moveTo>
                      <a:pt x="76200" y="38100"/>
                    </a:moveTo>
                    <a:cubicBezTo>
                      <a:pt x="76200" y="59142"/>
                      <a:pt x="59142" y="76200"/>
                      <a:pt x="38100" y="76200"/>
                    </a:cubicBezTo>
                    <a:cubicBezTo>
                      <a:pt x="17058" y="76200"/>
                      <a:pt x="0" y="59142"/>
                      <a:pt x="0" y="38100"/>
                    </a:cubicBezTo>
                    <a:cubicBezTo>
                      <a:pt x="0" y="17058"/>
                      <a:pt x="17058" y="0"/>
                      <a:pt x="38100" y="0"/>
                    </a:cubicBezTo>
                    <a:cubicBezTo>
                      <a:pt x="59142" y="0"/>
                      <a:pt x="76200" y="17058"/>
                      <a:pt x="76200" y="38100"/>
                    </a:cubicBezTo>
                    <a:close/>
                  </a:path>
                </a:pathLst>
              </a:custGeom>
              <a:grpFill/>
              <a:ln w="3175" cap="flat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  <p:sp>
            <p:nvSpPr>
              <p:cNvPr id="156" name="任意多边形: 形状 155">
                <a:extLst>
                  <a:ext uri="{FF2B5EF4-FFF2-40B4-BE49-F238E27FC236}">
                    <a16:creationId xmlns="" xmlns:a16="http://schemas.microsoft.com/office/drawing/2014/main" id="{321EBB43-2852-47BC-A552-CFF7525B7359}"/>
                  </a:ext>
                </a:extLst>
              </p:cNvPr>
              <p:cNvSpPr/>
              <p:nvPr/>
            </p:nvSpPr>
            <p:spPr>
              <a:xfrm>
                <a:off x="5829767" y="3267075"/>
                <a:ext cx="523875" cy="581025"/>
              </a:xfrm>
              <a:custGeom>
                <a:avLst/>
                <a:gdLst>
                  <a:gd name="connsiteX0" fmla="*/ 531981 w 523875"/>
                  <a:gd name="connsiteY0" fmla="*/ 14288 h 581025"/>
                  <a:gd name="connsiteX1" fmla="*/ 513883 w 523875"/>
                  <a:gd name="connsiteY1" fmla="*/ 0 h 581025"/>
                  <a:gd name="connsiteX2" fmla="*/ 18583 w 523875"/>
                  <a:gd name="connsiteY2" fmla="*/ 0 h 581025"/>
                  <a:gd name="connsiteX3" fmla="*/ 485 w 523875"/>
                  <a:gd name="connsiteY3" fmla="*/ 14288 h 581025"/>
                  <a:gd name="connsiteX4" fmla="*/ 10010 w 523875"/>
                  <a:gd name="connsiteY4" fmla="*/ 35243 h 581025"/>
                  <a:gd name="connsiteX5" fmla="*/ 38585 w 523875"/>
                  <a:gd name="connsiteY5" fmla="*/ 85725 h 581025"/>
                  <a:gd name="connsiteX6" fmla="*/ 38585 w 523875"/>
                  <a:gd name="connsiteY6" fmla="*/ 523875 h 581025"/>
                  <a:gd name="connsiteX7" fmla="*/ 95735 w 523875"/>
                  <a:gd name="connsiteY7" fmla="*/ 581025 h 581025"/>
                  <a:gd name="connsiteX8" fmla="*/ 438635 w 523875"/>
                  <a:gd name="connsiteY8" fmla="*/ 581025 h 581025"/>
                  <a:gd name="connsiteX9" fmla="*/ 495785 w 523875"/>
                  <a:gd name="connsiteY9" fmla="*/ 523875 h 581025"/>
                  <a:gd name="connsiteX10" fmla="*/ 495785 w 523875"/>
                  <a:gd name="connsiteY10" fmla="*/ 85725 h 581025"/>
                  <a:gd name="connsiteX11" fmla="*/ 523408 w 523875"/>
                  <a:gd name="connsiteY11" fmla="*/ 36195 h 581025"/>
                  <a:gd name="connsiteX12" fmla="*/ 531981 w 523875"/>
                  <a:gd name="connsiteY12" fmla="*/ 14288 h 581025"/>
                  <a:gd name="connsiteX13" fmla="*/ 399583 w 523875"/>
                  <a:gd name="connsiteY13" fmla="*/ 504825 h 581025"/>
                  <a:gd name="connsiteX14" fmla="*/ 285283 w 523875"/>
                  <a:gd name="connsiteY14" fmla="*/ 504825 h 581025"/>
                  <a:gd name="connsiteX15" fmla="*/ 285283 w 523875"/>
                  <a:gd name="connsiteY15" fmla="*/ 466725 h 581025"/>
                  <a:gd name="connsiteX16" fmla="*/ 399583 w 523875"/>
                  <a:gd name="connsiteY16" fmla="*/ 466725 h 581025"/>
                  <a:gd name="connsiteX17" fmla="*/ 399583 w 523875"/>
                  <a:gd name="connsiteY17" fmla="*/ 504825 h 581025"/>
                  <a:gd name="connsiteX18" fmla="*/ 399583 w 523875"/>
                  <a:gd name="connsiteY18" fmla="*/ 428625 h 581025"/>
                  <a:gd name="connsiteX19" fmla="*/ 285283 w 523875"/>
                  <a:gd name="connsiteY19" fmla="*/ 428625 h 581025"/>
                  <a:gd name="connsiteX20" fmla="*/ 285283 w 523875"/>
                  <a:gd name="connsiteY20" fmla="*/ 390525 h 581025"/>
                  <a:gd name="connsiteX21" fmla="*/ 399583 w 523875"/>
                  <a:gd name="connsiteY21" fmla="*/ 390525 h 581025"/>
                  <a:gd name="connsiteX22" fmla="*/ 399583 w 523875"/>
                  <a:gd name="connsiteY22" fmla="*/ 428625 h 581025"/>
                  <a:gd name="connsiteX23" fmla="*/ 399583 w 523875"/>
                  <a:gd name="connsiteY23" fmla="*/ 352425 h 581025"/>
                  <a:gd name="connsiteX24" fmla="*/ 285283 w 523875"/>
                  <a:gd name="connsiteY24" fmla="*/ 352425 h 581025"/>
                  <a:gd name="connsiteX25" fmla="*/ 285283 w 523875"/>
                  <a:gd name="connsiteY25" fmla="*/ 314325 h 581025"/>
                  <a:gd name="connsiteX26" fmla="*/ 399583 w 523875"/>
                  <a:gd name="connsiteY26" fmla="*/ 314325 h 581025"/>
                  <a:gd name="connsiteX27" fmla="*/ 399583 w 523875"/>
                  <a:gd name="connsiteY27" fmla="*/ 352425 h 581025"/>
                  <a:gd name="connsiteX28" fmla="*/ 399583 w 523875"/>
                  <a:gd name="connsiteY28" fmla="*/ 276225 h 581025"/>
                  <a:gd name="connsiteX29" fmla="*/ 285283 w 523875"/>
                  <a:gd name="connsiteY29" fmla="*/ 276225 h 581025"/>
                  <a:gd name="connsiteX30" fmla="*/ 285283 w 523875"/>
                  <a:gd name="connsiteY30" fmla="*/ 238125 h 581025"/>
                  <a:gd name="connsiteX31" fmla="*/ 399583 w 523875"/>
                  <a:gd name="connsiteY31" fmla="*/ 238125 h 581025"/>
                  <a:gd name="connsiteX32" fmla="*/ 399583 w 523875"/>
                  <a:gd name="connsiteY32" fmla="*/ 276225 h 581025"/>
                  <a:gd name="connsiteX33" fmla="*/ 399583 w 523875"/>
                  <a:gd name="connsiteY33" fmla="*/ 200025 h 581025"/>
                  <a:gd name="connsiteX34" fmla="*/ 285283 w 523875"/>
                  <a:gd name="connsiteY34" fmla="*/ 200025 h 581025"/>
                  <a:gd name="connsiteX35" fmla="*/ 285283 w 523875"/>
                  <a:gd name="connsiteY35" fmla="*/ 161925 h 581025"/>
                  <a:gd name="connsiteX36" fmla="*/ 399583 w 523875"/>
                  <a:gd name="connsiteY36" fmla="*/ 161925 h 581025"/>
                  <a:gd name="connsiteX37" fmla="*/ 399583 w 523875"/>
                  <a:gd name="connsiteY37" fmla="*/ 200025 h 581025"/>
                  <a:gd name="connsiteX38" fmla="*/ 456733 w 523875"/>
                  <a:gd name="connsiteY38" fmla="*/ 85725 h 581025"/>
                  <a:gd name="connsiteX39" fmla="*/ 456733 w 523875"/>
                  <a:gd name="connsiteY39" fmla="*/ 103823 h 581025"/>
                  <a:gd name="connsiteX40" fmla="*/ 332908 w 523875"/>
                  <a:gd name="connsiteY40" fmla="*/ 76200 h 581025"/>
                  <a:gd name="connsiteX41" fmla="*/ 217655 w 523875"/>
                  <a:gd name="connsiteY41" fmla="*/ 93345 h 581025"/>
                  <a:gd name="connsiteX42" fmla="*/ 75733 w 523875"/>
                  <a:gd name="connsiteY42" fmla="*/ 114300 h 581025"/>
                  <a:gd name="connsiteX43" fmla="*/ 75733 w 523875"/>
                  <a:gd name="connsiteY43" fmla="*/ 85725 h 581025"/>
                  <a:gd name="connsiteX44" fmla="*/ 63350 w 523875"/>
                  <a:gd name="connsiteY44" fmla="*/ 38100 h 581025"/>
                  <a:gd name="connsiteX45" fmla="*/ 469116 w 523875"/>
                  <a:gd name="connsiteY45" fmla="*/ 38100 h 581025"/>
                  <a:gd name="connsiteX46" fmla="*/ 456733 w 523875"/>
                  <a:gd name="connsiteY46" fmla="*/ 85725 h 581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523875" h="581025">
                    <a:moveTo>
                      <a:pt x="531981" y="14288"/>
                    </a:moveTo>
                    <a:cubicBezTo>
                      <a:pt x="530075" y="5715"/>
                      <a:pt x="522455" y="0"/>
                      <a:pt x="513883" y="0"/>
                    </a:cubicBezTo>
                    <a:lnTo>
                      <a:pt x="18583" y="0"/>
                    </a:lnTo>
                    <a:cubicBezTo>
                      <a:pt x="10010" y="0"/>
                      <a:pt x="2390" y="5715"/>
                      <a:pt x="485" y="14288"/>
                    </a:cubicBezTo>
                    <a:cubicBezTo>
                      <a:pt x="-1420" y="22860"/>
                      <a:pt x="2390" y="31432"/>
                      <a:pt x="10010" y="35243"/>
                    </a:cubicBezTo>
                    <a:cubicBezTo>
                      <a:pt x="10010" y="35243"/>
                      <a:pt x="38585" y="51435"/>
                      <a:pt x="38585" y="85725"/>
                    </a:cubicBezTo>
                    <a:lnTo>
                      <a:pt x="38585" y="523875"/>
                    </a:lnTo>
                    <a:cubicBezTo>
                      <a:pt x="38585" y="555308"/>
                      <a:pt x="64303" y="581025"/>
                      <a:pt x="95735" y="581025"/>
                    </a:cubicBezTo>
                    <a:lnTo>
                      <a:pt x="438635" y="581025"/>
                    </a:lnTo>
                    <a:cubicBezTo>
                      <a:pt x="470068" y="581025"/>
                      <a:pt x="495785" y="555308"/>
                      <a:pt x="495785" y="523875"/>
                    </a:cubicBezTo>
                    <a:lnTo>
                      <a:pt x="495785" y="85725"/>
                    </a:lnTo>
                    <a:cubicBezTo>
                      <a:pt x="495785" y="51435"/>
                      <a:pt x="522455" y="36195"/>
                      <a:pt x="523408" y="36195"/>
                    </a:cubicBezTo>
                    <a:cubicBezTo>
                      <a:pt x="530075" y="31432"/>
                      <a:pt x="534838" y="22860"/>
                      <a:pt x="531981" y="14288"/>
                    </a:cubicBezTo>
                    <a:close/>
                    <a:moveTo>
                      <a:pt x="399583" y="504825"/>
                    </a:moveTo>
                    <a:lnTo>
                      <a:pt x="285283" y="504825"/>
                    </a:lnTo>
                    <a:lnTo>
                      <a:pt x="285283" y="466725"/>
                    </a:lnTo>
                    <a:lnTo>
                      <a:pt x="399583" y="466725"/>
                    </a:lnTo>
                    <a:lnTo>
                      <a:pt x="399583" y="504825"/>
                    </a:lnTo>
                    <a:close/>
                    <a:moveTo>
                      <a:pt x="399583" y="428625"/>
                    </a:moveTo>
                    <a:lnTo>
                      <a:pt x="285283" y="428625"/>
                    </a:lnTo>
                    <a:lnTo>
                      <a:pt x="285283" y="390525"/>
                    </a:lnTo>
                    <a:lnTo>
                      <a:pt x="399583" y="390525"/>
                    </a:lnTo>
                    <a:lnTo>
                      <a:pt x="399583" y="428625"/>
                    </a:lnTo>
                    <a:close/>
                    <a:moveTo>
                      <a:pt x="399583" y="352425"/>
                    </a:moveTo>
                    <a:lnTo>
                      <a:pt x="285283" y="352425"/>
                    </a:lnTo>
                    <a:lnTo>
                      <a:pt x="285283" y="314325"/>
                    </a:lnTo>
                    <a:lnTo>
                      <a:pt x="399583" y="314325"/>
                    </a:lnTo>
                    <a:lnTo>
                      <a:pt x="399583" y="352425"/>
                    </a:lnTo>
                    <a:close/>
                    <a:moveTo>
                      <a:pt x="399583" y="276225"/>
                    </a:moveTo>
                    <a:lnTo>
                      <a:pt x="285283" y="276225"/>
                    </a:lnTo>
                    <a:lnTo>
                      <a:pt x="285283" y="238125"/>
                    </a:lnTo>
                    <a:lnTo>
                      <a:pt x="399583" y="238125"/>
                    </a:lnTo>
                    <a:lnTo>
                      <a:pt x="399583" y="276225"/>
                    </a:lnTo>
                    <a:close/>
                    <a:moveTo>
                      <a:pt x="399583" y="200025"/>
                    </a:moveTo>
                    <a:lnTo>
                      <a:pt x="285283" y="200025"/>
                    </a:lnTo>
                    <a:lnTo>
                      <a:pt x="285283" y="161925"/>
                    </a:lnTo>
                    <a:lnTo>
                      <a:pt x="399583" y="161925"/>
                    </a:lnTo>
                    <a:lnTo>
                      <a:pt x="399583" y="200025"/>
                    </a:lnTo>
                    <a:close/>
                    <a:moveTo>
                      <a:pt x="456733" y="85725"/>
                    </a:moveTo>
                    <a:lnTo>
                      <a:pt x="456733" y="103823"/>
                    </a:lnTo>
                    <a:cubicBezTo>
                      <a:pt x="427205" y="92393"/>
                      <a:pt x="379580" y="76200"/>
                      <a:pt x="332908" y="76200"/>
                    </a:cubicBezTo>
                    <a:cubicBezTo>
                      <a:pt x="281473" y="76200"/>
                      <a:pt x="250040" y="84773"/>
                      <a:pt x="217655" y="93345"/>
                    </a:cubicBezTo>
                    <a:cubicBezTo>
                      <a:pt x="182413" y="102870"/>
                      <a:pt x="145265" y="112395"/>
                      <a:pt x="75733" y="114300"/>
                    </a:cubicBezTo>
                    <a:lnTo>
                      <a:pt x="75733" y="85725"/>
                    </a:lnTo>
                    <a:cubicBezTo>
                      <a:pt x="75733" y="66675"/>
                      <a:pt x="70018" y="50482"/>
                      <a:pt x="63350" y="38100"/>
                    </a:cubicBezTo>
                    <a:lnTo>
                      <a:pt x="469116" y="38100"/>
                    </a:lnTo>
                    <a:cubicBezTo>
                      <a:pt x="462448" y="50482"/>
                      <a:pt x="456733" y="66675"/>
                      <a:pt x="456733" y="85725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/>
              </a:p>
            </p:txBody>
          </p:sp>
        </p:grpSp>
      </p:grpSp>
      <p:sp>
        <p:nvSpPr>
          <p:cNvPr id="166" name="矩形: 圆角 165">
            <a:extLst>
              <a:ext uri="{FF2B5EF4-FFF2-40B4-BE49-F238E27FC236}">
                <a16:creationId xmlns="" xmlns:a16="http://schemas.microsoft.com/office/drawing/2014/main" id="{A6DFF88E-A372-4BC3-BA12-D8958A55E497}"/>
              </a:ext>
            </a:extLst>
          </p:cNvPr>
          <p:cNvSpPr/>
          <p:nvPr userDrawn="1"/>
        </p:nvSpPr>
        <p:spPr>
          <a:xfrm>
            <a:off x="9876193" y="3559513"/>
            <a:ext cx="316683" cy="257476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67" name="组合 166">
            <a:extLst>
              <a:ext uri="{FF2B5EF4-FFF2-40B4-BE49-F238E27FC236}">
                <a16:creationId xmlns="" xmlns:a16="http://schemas.microsoft.com/office/drawing/2014/main" id="{673B6BD4-2795-41B4-ADFA-3AE371B74872}"/>
              </a:ext>
            </a:extLst>
          </p:cNvPr>
          <p:cNvGrpSpPr/>
          <p:nvPr userDrawn="1"/>
        </p:nvGrpSpPr>
        <p:grpSpPr>
          <a:xfrm rot="1312566">
            <a:off x="9928240" y="3564773"/>
            <a:ext cx="243146" cy="246954"/>
            <a:chOff x="844463" y="5624427"/>
            <a:chExt cx="566220" cy="575088"/>
          </a:xfrm>
        </p:grpSpPr>
        <p:sp>
          <p:nvSpPr>
            <p:cNvPr id="174" name="任意多边形: 形状 173">
              <a:extLst>
                <a:ext uri="{FF2B5EF4-FFF2-40B4-BE49-F238E27FC236}">
                  <a16:creationId xmlns="" xmlns:a16="http://schemas.microsoft.com/office/drawing/2014/main" id="{CFBB81E7-B79A-4714-AC48-4A9181596C82}"/>
                </a:ext>
              </a:extLst>
            </p:cNvPr>
            <p:cNvSpPr/>
            <p:nvPr/>
          </p:nvSpPr>
          <p:spPr>
            <a:xfrm>
              <a:off x="1053884" y="5656580"/>
              <a:ext cx="20050" cy="20050"/>
            </a:xfrm>
            <a:custGeom>
              <a:avLst/>
              <a:gdLst>
                <a:gd name="connsiteX0" fmla="*/ 0 w 46508"/>
                <a:gd name="connsiteY0" fmla="*/ 0 h 46508"/>
                <a:gd name="connsiteX1" fmla="*/ 47625 w 46508"/>
                <a:gd name="connsiteY1" fmla="*/ 0 h 46508"/>
                <a:gd name="connsiteX2" fmla="*/ 47625 w 46508"/>
                <a:gd name="connsiteY2" fmla="*/ 47625 h 46508"/>
                <a:gd name="connsiteX3" fmla="*/ 0 w 46508"/>
                <a:gd name="connsiteY3" fmla="*/ 47625 h 46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508" h="46508">
                  <a:moveTo>
                    <a:pt x="0" y="0"/>
                  </a:moveTo>
                  <a:lnTo>
                    <a:pt x="47625" y="0"/>
                  </a:lnTo>
                  <a:lnTo>
                    <a:pt x="47625" y="47625"/>
                  </a:lnTo>
                  <a:lnTo>
                    <a:pt x="0" y="47625"/>
                  </a:lnTo>
                  <a:close/>
                </a:path>
              </a:pathLst>
            </a:custGeom>
            <a:solidFill>
              <a:srgbClr val="000000"/>
            </a:solidFill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5" name="任意多边形: 形状 174">
              <a:extLst>
                <a:ext uri="{FF2B5EF4-FFF2-40B4-BE49-F238E27FC236}">
                  <a16:creationId xmlns="" xmlns:a16="http://schemas.microsoft.com/office/drawing/2014/main" id="{9A04C51F-D563-4018-BEA2-E7CAC43F7804}"/>
                </a:ext>
              </a:extLst>
            </p:cNvPr>
            <p:cNvSpPr/>
            <p:nvPr/>
          </p:nvSpPr>
          <p:spPr>
            <a:xfrm>
              <a:off x="851033" y="5631942"/>
              <a:ext cx="475593" cy="560605"/>
            </a:xfrm>
            <a:custGeom>
              <a:avLst/>
              <a:gdLst>
                <a:gd name="connsiteX0" fmla="*/ 1007745 w 1103188"/>
                <a:gd name="connsiteY0" fmla="*/ 1242060 h 1300385"/>
                <a:gd name="connsiteX1" fmla="*/ 1026795 w 1103188"/>
                <a:gd name="connsiteY1" fmla="*/ 1030605 h 1300385"/>
                <a:gd name="connsiteX2" fmla="*/ 1104900 w 1103188"/>
                <a:gd name="connsiteY2" fmla="*/ 1011555 h 1300385"/>
                <a:gd name="connsiteX3" fmla="*/ 1104900 w 1103188"/>
                <a:gd name="connsiteY3" fmla="*/ 0 h 1300385"/>
                <a:gd name="connsiteX4" fmla="*/ 89535 w 1103188"/>
                <a:gd name="connsiteY4" fmla="*/ 0 h 1300385"/>
                <a:gd name="connsiteX5" fmla="*/ 100965 w 1103188"/>
                <a:gd name="connsiteY5" fmla="*/ 11430 h 1300385"/>
                <a:gd name="connsiteX6" fmla="*/ 11430 w 1103188"/>
                <a:gd name="connsiteY6" fmla="*/ 100965 h 1300385"/>
                <a:gd name="connsiteX7" fmla="*/ 0 w 1103188"/>
                <a:gd name="connsiteY7" fmla="*/ 89535 h 1300385"/>
                <a:gd name="connsiteX8" fmla="*/ 0 w 1103188"/>
                <a:gd name="connsiteY8" fmla="*/ 1211580 h 1300385"/>
                <a:gd name="connsiteX9" fmla="*/ 9525 w 1103188"/>
                <a:gd name="connsiteY9" fmla="*/ 1202055 h 1300385"/>
                <a:gd name="connsiteX10" fmla="*/ 99060 w 1103188"/>
                <a:gd name="connsiteY10" fmla="*/ 1291590 h 1300385"/>
                <a:gd name="connsiteX11" fmla="*/ 89535 w 1103188"/>
                <a:gd name="connsiteY11" fmla="*/ 1301115 h 1300385"/>
                <a:gd name="connsiteX12" fmla="*/ 1104900 w 1103188"/>
                <a:gd name="connsiteY12" fmla="*/ 1301115 h 1300385"/>
                <a:gd name="connsiteX13" fmla="*/ 1104900 w 1103188"/>
                <a:gd name="connsiteY13" fmla="*/ 1280160 h 1300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03188" h="1300385">
                  <a:moveTo>
                    <a:pt x="1007745" y="1242060"/>
                  </a:moveTo>
                  <a:lnTo>
                    <a:pt x="1026795" y="1030605"/>
                  </a:lnTo>
                  <a:lnTo>
                    <a:pt x="1104900" y="1011555"/>
                  </a:lnTo>
                  <a:lnTo>
                    <a:pt x="1104900" y="0"/>
                  </a:lnTo>
                  <a:lnTo>
                    <a:pt x="89535" y="0"/>
                  </a:lnTo>
                  <a:lnTo>
                    <a:pt x="100965" y="11430"/>
                  </a:lnTo>
                  <a:lnTo>
                    <a:pt x="11430" y="100965"/>
                  </a:lnTo>
                  <a:lnTo>
                    <a:pt x="0" y="89535"/>
                  </a:lnTo>
                  <a:lnTo>
                    <a:pt x="0" y="1211580"/>
                  </a:lnTo>
                  <a:lnTo>
                    <a:pt x="9525" y="1202055"/>
                  </a:lnTo>
                  <a:lnTo>
                    <a:pt x="99060" y="1291590"/>
                  </a:lnTo>
                  <a:lnTo>
                    <a:pt x="89535" y="1301115"/>
                  </a:lnTo>
                  <a:lnTo>
                    <a:pt x="1104900" y="1301115"/>
                  </a:lnTo>
                  <a:lnTo>
                    <a:pt x="1104900" y="1280160"/>
                  </a:lnTo>
                  <a:close/>
                </a:path>
              </a:pathLst>
            </a:custGeom>
            <a:solidFill>
              <a:srgbClr val="FFFFFF"/>
            </a:solidFill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6" name="任意多边形: 形状 175">
              <a:extLst>
                <a:ext uri="{FF2B5EF4-FFF2-40B4-BE49-F238E27FC236}">
                  <a16:creationId xmlns="" xmlns:a16="http://schemas.microsoft.com/office/drawing/2014/main" id="{3DE6ADD6-2148-4149-8A79-040EB300E1A8}"/>
                </a:ext>
              </a:extLst>
            </p:cNvPr>
            <p:cNvSpPr/>
            <p:nvPr/>
          </p:nvSpPr>
          <p:spPr>
            <a:xfrm>
              <a:off x="905236" y="5643440"/>
              <a:ext cx="368925" cy="373737"/>
            </a:xfrm>
            <a:custGeom>
              <a:avLst/>
              <a:gdLst>
                <a:gd name="connsiteX0" fmla="*/ 0 w 855761"/>
                <a:gd name="connsiteY0" fmla="*/ 0 h 866923"/>
                <a:gd name="connsiteX1" fmla="*/ 857250 w 855761"/>
                <a:gd name="connsiteY1" fmla="*/ 0 h 866923"/>
                <a:gd name="connsiteX2" fmla="*/ 857250 w 855761"/>
                <a:gd name="connsiteY2" fmla="*/ 868680 h 866923"/>
                <a:gd name="connsiteX3" fmla="*/ 0 w 855761"/>
                <a:gd name="connsiteY3" fmla="*/ 868680 h 866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5761" h="866923">
                  <a:moveTo>
                    <a:pt x="0" y="0"/>
                  </a:moveTo>
                  <a:lnTo>
                    <a:pt x="857250" y="0"/>
                  </a:lnTo>
                  <a:lnTo>
                    <a:pt x="857250" y="868680"/>
                  </a:lnTo>
                  <a:lnTo>
                    <a:pt x="0" y="86868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7" name="任意多边形: 形状 176">
              <a:extLst>
                <a:ext uri="{FF2B5EF4-FFF2-40B4-BE49-F238E27FC236}">
                  <a16:creationId xmlns="" xmlns:a16="http://schemas.microsoft.com/office/drawing/2014/main" id="{12F58671-0A41-4947-AD28-178AEC6ADF3B}"/>
                </a:ext>
              </a:extLst>
            </p:cNvPr>
            <p:cNvSpPr/>
            <p:nvPr/>
          </p:nvSpPr>
          <p:spPr>
            <a:xfrm>
              <a:off x="844463" y="6051605"/>
              <a:ext cx="566220" cy="147570"/>
            </a:xfrm>
            <a:custGeom>
              <a:avLst/>
              <a:gdLst>
                <a:gd name="connsiteX0" fmla="*/ 1314450 w 1313408"/>
                <a:gd name="connsiteY0" fmla="*/ 169545 h 342304"/>
                <a:gd name="connsiteX1" fmla="*/ 1314450 w 1313408"/>
                <a:gd name="connsiteY1" fmla="*/ 169545 h 342304"/>
                <a:gd name="connsiteX2" fmla="*/ 1143000 w 1313408"/>
                <a:gd name="connsiteY2" fmla="*/ 295275 h 342304"/>
                <a:gd name="connsiteX3" fmla="*/ 167640 w 1313408"/>
                <a:gd name="connsiteY3" fmla="*/ 295275 h 342304"/>
                <a:gd name="connsiteX4" fmla="*/ 53340 w 1313408"/>
                <a:gd name="connsiteY4" fmla="*/ 180975 h 342304"/>
                <a:gd name="connsiteX5" fmla="*/ 53340 w 1313408"/>
                <a:gd name="connsiteY5" fmla="*/ 161925 h 342304"/>
                <a:gd name="connsiteX6" fmla="*/ 167640 w 1313408"/>
                <a:gd name="connsiteY6" fmla="*/ 47625 h 342304"/>
                <a:gd name="connsiteX7" fmla="*/ 1143000 w 1313408"/>
                <a:gd name="connsiteY7" fmla="*/ 47625 h 342304"/>
                <a:gd name="connsiteX8" fmla="*/ 1143000 w 1313408"/>
                <a:gd name="connsiteY8" fmla="*/ 0 h 342304"/>
                <a:gd name="connsiteX9" fmla="*/ 171450 w 1313408"/>
                <a:gd name="connsiteY9" fmla="*/ 0 h 342304"/>
                <a:gd name="connsiteX10" fmla="*/ 0 w 1313408"/>
                <a:gd name="connsiteY10" fmla="*/ 171450 h 342304"/>
                <a:gd name="connsiteX11" fmla="*/ 171450 w 1313408"/>
                <a:gd name="connsiteY11" fmla="*/ 342900 h 342304"/>
                <a:gd name="connsiteX12" fmla="*/ 1143000 w 1313408"/>
                <a:gd name="connsiteY12" fmla="*/ 342900 h 342304"/>
                <a:gd name="connsiteX13" fmla="*/ 1143000 w 1313408"/>
                <a:gd name="connsiteY13" fmla="*/ 295275 h 342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13408" h="342304">
                  <a:moveTo>
                    <a:pt x="1314450" y="169545"/>
                  </a:moveTo>
                  <a:lnTo>
                    <a:pt x="1314450" y="169545"/>
                  </a:lnTo>
                  <a:close/>
                  <a:moveTo>
                    <a:pt x="1143000" y="295275"/>
                  </a:moveTo>
                  <a:lnTo>
                    <a:pt x="167640" y="295275"/>
                  </a:lnTo>
                  <a:cubicBezTo>
                    <a:pt x="104775" y="295275"/>
                    <a:pt x="53340" y="243840"/>
                    <a:pt x="53340" y="180975"/>
                  </a:cubicBezTo>
                  <a:lnTo>
                    <a:pt x="53340" y="161925"/>
                  </a:lnTo>
                  <a:cubicBezTo>
                    <a:pt x="53340" y="99060"/>
                    <a:pt x="104775" y="47625"/>
                    <a:pt x="167640" y="47625"/>
                  </a:cubicBezTo>
                  <a:lnTo>
                    <a:pt x="1143000" y="47625"/>
                  </a:lnTo>
                  <a:lnTo>
                    <a:pt x="1143000" y="0"/>
                  </a:lnTo>
                  <a:lnTo>
                    <a:pt x="171450" y="0"/>
                  </a:lnTo>
                  <a:cubicBezTo>
                    <a:pt x="76200" y="0"/>
                    <a:pt x="0" y="76200"/>
                    <a:pt x="0" y="171450"/>
                  </a:cubicBezTo>
                  <a:cubicBezTo>
                    <a:pt x="0" y="266700"/>
                    <a:pt x="76200" y="342900"/>
                    <a:pt x="171450" y="342900"/>
                  </a:cubicBezTo>
                  <a:lnTo>
                    <a:pt x="1143000" y="342900"/>
                  </a:lnTo>
                  <a:lnTo>
                    <a:pt x="1143000" y="295275"/>
                  </a:lnTo>
                  <a:close/>
                </a:path>
              </a:pathLst>
            </a:custGeom>
            <a:solidFill>
              <a:srgbClr val="474747"/>
            </a:solidFill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8" name="任意多边形: 形状 177">
              <a:extLst>
                <a:ext uri="{FF2B5EF4-FFF2-40B4-BE49-F238E27FC236}">
                  <a16:creationId xmlns="" xmlns:a16="http://schemas.microsoft.com/office/drawing/2014/main" id="{E1568E6E-9B45-4A8C-B6B3-0EC330EA23C3}"/>
                </a:ext>
              </a:extLst>
            </p:cNvPr>
            <p:cNvSpPr/>
            <p:nvPr/>
          </p:nvSpPr>
          <p:spPr>
            <a:xfrm>
              <a:off x="844463" y="5624474"/>
              <a:ext cx="493237" cy="575041"/>
            </a:xfrm>
            <a:custGeom>
              <a:avLst/>
              <a:gdLst>
                <a:gd name="connsiteX0" fmla="*/ 190500 w 1144116"/>
                <a:gd name="connsiteY0" fmla="*/ 45720 h 1333872"/>
                <a:gd name="connsiteX1" fmla="*/ 882015 w 1144116"/>
                <a:gd name="connsiteY1" fmla="*/ 45720 h 1333872"/>
                <a:gd name="connsiteX2" fmla="*/ 882015 w 1144116"/>
                <a:gd name="connsiteY2" fmla="*/ 0 h 1333872"/>
                <a:gd name="connsiteX3" fmla="*/ 975360 w 1144116"/>
                <a:gd name="connsiteY3" fmla="*/ 0 h 1333872"/>
                <a:gd name="connsiteX4" fmla="*/ 173355 w 1144116"/>
                <a:gd name="connsiteY4" fmla="*/ 0 h 1333872"/>
                <a:gd name="connsiteX5" fmla="*/ 0 w 1144116"/>
                <a:gd name="connsiteY5" fmla="*/ 173355 h 1333872"/>
                <a:gd name="connsiteX6" fmla="*/ 0 w 1144116"/>
                <a:gd name="connsiteY6" fmla="*/ 1162050 h 1333872"/>
                <a:gd name="connsiteX7" fmla="*/ 173355 w 1144116"/>
                <a:gd name="connsiteY7" fmla="*/ 1335405 h 1333872"/>
                <a:gd name="connsiteX8" fmla="*/ 192405 w 1144116"/>
                <a:gd name="connsiteY8" fmla="*/ 1335405 h 1333872"/>
                <a:gd name="connsiteX9" fmla="*/ 47625 w 1144116"/>
                <a:gd name="connsiteY9" fmla="*/ 1190625 h 1333872"/>
                <a:gd name="connsiteX10" fmla="*/ 47625 w 1144116"/>
                <a:gd name="connsiteY10" fmla="*/ 188595 h 1333872"/>
                <a:gd name="connsiteX11" fmla="*/ 190500 w 1144116"/>
                <a:gd name="connsiteY11" fmla="*/ 45720 h 1333872"/>
                <a:gd name="connsiteX12" fmla="*/ 1097280 w 1144116"/>
                <a:gd name="connsiteY12" fmla="*/ 255270 h 1333872"/>
                <a:gd name="connsiteX13" fmla="*/ 1144905 w 1144116"/>
                <a:gd name="connsiteY13" fmla="*/ 255270 h 1333872"/>
                <a:gd name="connsiteX14" fmla="*/ 1144905 w 1144116"/>
                <a:gd name="connsiteY14" fmla="*/ 1034415 h 1333872"/>
                <a:gd name="connsiteX15" fmla="*/ 1097280 w 1144116"/>
                <a:gd name="connsiteY15" fmla="*/ 1034415 h 1333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44116" h="1333872">
                  <a:moveTo>
                    <a:pt x="190500" y="45720"/>
                  </a:moveTo>
                  <a:lnTo>
                    <a:pt x="882015" y="45720"/>
                  </a:lnTo>
                  <a:lnTo>
                    <a:pt x="882015" y="0"/>
                  </a:lnTo>
                  <a:lnTo>
                    <a:pt x="975360" y="0"/>
                  </a:lnTo>
                  <a:lnTo>
                    <a:pt x="173355" y="0"/>
                  </a:lnTo>
                  <a:cubicBezTo>
                    <a:pt x="78105" y="0"/>
                    <a:pt x="0" y="78105"/>
                    <a:pt x="0" y="173355"/>
                  </a:cubicBezTo>
                  <a:lnTo>
                    <a:pt x="0" y="1162050"/>
                  </a:lnTo>
                  <a:cubicBezTo>
                    <a:pt x="0" y="1257300"/>
                    <a:pt x="78105" y="1335405"/>
                    <a:pt x="173355" y="1335405"/>
                  </a:cubicBezTo>
                  <a:lnTo>
                    <a:pt x="192405" y="1335405"/>
                  </a:lnTo>
                  <a:cubicBezTo>
                    <a:pt x="112395" y="1335405"/>
                    <a:pt x="47625" y="1270635"/>
                    <a:pt x="47625" y="1190625"/>
                  </a:cubicBezTo>
                  <a:lnTo>
                    <a:pt x="47625" y="188595"/>
                  </a:lnTo>
                  <a:cubicBezTo>
                    <a:pt x="45720" y="110490"/>
                    <a:pt x="112395" y="45720"/>
                    <a:pt x="190500" y="45720"/>
                  </a:cubicBezTo>
                  <a:close/>
                  <a:moveTo>
                    <a:pt x="1097280" y="255270"/>
                  </a:moveTo>
                  <a:lnTo>
                    <a:pt x="1144905" y="255270"/>
                  </a:lnTo>
                  <a:lnTo>
                    <a:pt x="1144905" y="1034415"/>
                  </a:lnTo>
                  <a:lnTo>
                    <a:pt x="1097280" y="1034415"/>
                  </a:lnTo>
                  <a:close/>
                </a:path>
              </a:pathLst>
            </a:custGeom>
            <a:solidFill>
              <a:srgbClr val="474747"/>
            </a:solidFill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9" name="任意多边形: 形状 178">
              <a:extLst>
                <a:ext uri="{FF2B5EF4-FFF2-40B4-BE49-F238E27FC236}">
                  <a16:creationId xmlns="" xmlns:a16="http://schemas.microsoft.com/office/drawing/2014/main" id="{745831DF-F099-4E5C-868B-900CEDEC711C}"/>
                </a:ext>
              </a:extLst>
            </p:cNvPr>
            <p:cNvSpPr/>
            <p:nvPr userDrawn="1"/>
          </p:nvSpPr>
          <p:spPr>
            <a:xfrm>
              <a:off x="1224393" y="5624427"/>
              <a:ext cx="113561" cy="111895"/>
            </a:xfrm>
            <a:custGeom>
              <a:avLst/>
              <a:gdLst>
                <a:gd name="connsiteX0" fmla="*/ 0 w 260449"/>
                <a:gd name="connsiteY0" fmla="*/ 0 h 256728"/>
                <a:gd name="connsiteX1" fmla="*/ 0 w 260449"/>
                <a:gd name="connsiteY1" fmla="*/ 47625 h 256728"/>
                <a:gd name="connsiteX2" fmla="*/ 215265 w 260449"/>
                <a:gd name="connsiteY2" fmla="*/ 47625 h 256728"/>
                <a:gd name="connsiteX3" fmla="*/ 215265 w 260449"/>
                <a:gd name="connsiteY3" fmla="*/ 257175 h 256728"/>
                <a:gd name="connsiteX4" fmla="*/ 260985 w 260449"/>
                <a:gd name="connsiteY4" fmla="*/ 257175 h 256728"/>
                <a:gd name="connsiteX5" fmla="*/ 260985 w 260449"/>
                <a:gd name="connsiteY5" fmla="*/ 0 h 256728"/>
                <a:gd name="connsiteX0" fmla="*/ 0 w 261579"/>
                <a:gd name="connsiteY0" fmla="*/ 2374 h 257175"/>
                <a:gd name="connsiteX1" fmla="*/ 594 w 261579"/>
                <a:gd name="connsiteY1" fmla="*/ 47625 h 257175"/>
                <a:gd name="connsiteX2" fmla="*/ 215859 w 261579"/>
                <a:gd name="connsiteY2" fmla="*/ 47625 h 257175"/>
                <a:gd name="connsiteX3" fmla="*/ 215859 w 261579"/>
                <a:gd name="connsiteY3" fmla="*/ 257175 h 257175"/>
                <a:gd name="connsiteX4" fmla="*/ 261579 w 261579"/>
                <a:gd name="connsiteY4" fmla="*/ 257175 h 257175"/>
                <a:gd name="connsiteX5" fmla="*/ 261579 w 261579"/>
                <a:gd name="connsiteY5" fmla="*/ 0 h 257175"/>
                <a:gd name="connsiteX6" fmla="*/ 0 w 261579"/>
                <a:gd name="connsiteY6" fmla="*/ 2374 h 257175"/>
                <a:gd name="connsiteX0" fmla="*/ 0 w 261579"/>
                <a:gd name="connsiteY0" fmla="*/ 0 h 254801"/>
                <a:gd name="connsiteX1" fmla="*/ 594 w 261579"/>
                <a:gd name="connsiteY1" fmla="*/ 45251 h 254801"/>
                <a:gd name="connsiteX2" fmla="*/ 215859 w 261579"/>
                <a:gd name="connsiteY2" fmla="*/ 45251 h 254801"/>
                <a:gd name="connsiteX3" fmla="*/ 215859 w 261579"/>
                <a:gd name="connsiteY3" fmla="*/ 254801 h 254801"/>
                <a:gd name="connsiteX4" fmla="*/ 261579 w 261579"/>
                <a:gd name="connsiteY4" fmla="*/ 254801 h 254801"/>
                <a:gd name="connsiteX5" fmla="*/ 261579 w 261579"/>
                <a:gd name="connsiteY5" fmla="*/ 0 h 254801"/>
                <a:gd name="connsiteX6" fmla="*/ 0 w 261579"/>
                <a:gd name="connsiteY6" fmla="*/ 0 h 254801"/>
                <a:gd name="connsiteX0" fmla="*/ 1186 w 262765"/>
                <a:gd name="connsiteY0" fmla="*/ 0 h 254801"/>
                <a:gd name="connsiteX1" fmla="*/ 0 w 262765"/>
                <a:gd name="connsiteY1" fmla="*/ 44658 h 254801"/>
                <a:gd name="connsiteX2" fmla="*/ 217045 w 262765"/>
                <a:gd name="connsiteY2" fmla="*/ 45251 h 254801"/>
                <a:gd name="connsiteX3" fmla="*/ 217045 w 262765"/>
                <a:gd name="connsiteY3" fmla="*/ 254801 h 254801"/>
                <a:gd name="connsiteX4" fmla="*/ 262765 w 262765"/>
                <a:gd name="connsiteY4" fmla="*/ 254801 h 254801"/>
                <a:gd name="connsiteX5" fmla="*/ 262765 w 262765"/>
                <a:gd name="connsiteY5" fmla="*/ 0 h 254801"/>
                <a:gd name="connsiteX6" fmla="*/ 1186 w 262765"/>
                <a:gd name="connsiteY6" fmla="*/ 0 h 254801"/>
                <a:gd name="connsiteX0" fmla="*/ 114 w 261693"/>
                <a:gd name="connsiteY0" fmla="*/ 0 h 254801"/>
                <a:gd name="connsiteX1" fmla="*/ 115 w 261693"/>
                <a:gd name="connsiteY1" fmla="*/ 45845 h 254801"/>
                <a:gd name="connsiteX2" fmla="*/ 215973 w 261693"/>
                <a:gd name="connsiteY2" fmla="*/ 45251 h 254801"/>
                <a:gd name="connsiteX3" fmla="*/ 215973 w 261693"/>
                <a:gd name="connsiteY3" fmla="*/ 254801 h 254801"/>
                <a:gd name="connsiteX4" fmla="*/ 261693 w 261693"/>
                <a:gd name="connsiteY4" fmla="*/ 254801 h 254801"/>
                <a:gd name="connsiteX5" fmla="*/ 261693 w 261693"/>
                <a:gd name="connsiteY5" fmla="*/ 0 h 254801"/>
                <a:gd name="connsiteX6" fmla="*/ 114 w 261693"/>
                <a:gd name="connsiteY6" fmla="*/ 0 h 254801"/>
                <a:gd name="connsiteX0" fmla="*/ 114 w 261693"/>
                <a:gd name="connsiteY0" fmla="*/ 0 h 254801"/>
                <a:gd name="connsiteX1" fmla="*/ 115 w 261693"/>
                <a:gd name="connsiteY1" fmla="*/ 44658 h 254801"/>
                <a:gd name="connsiteX2" fmla="*/ 215973 w 261693"/>
                <a:gd name="connsiteY2" fmla="*/ 45251 h 254801"/>
                <a:gd name="connsiteX3" fmla="*/ 215973 w 261693"/>
                <a:gd name="connsiteY3" fmla="*/ 254801 h 254801"/>
                <a:gd name="connsiteX4" fmla="*/ 261693 w 261693"/>
                <a:gd name="connsiteY4" fmla="*/ 254801 h 254801"/>
                <a:gd name="connsiteX5" fmla="*/ 261693 w 261693"/>
                <a:gd name="connsiteY5" fmla="*/ 0 h 254801"/>
                <a:gd name="connsiteX6" fmla="*/ 114 w 261693"/>
                <a:gd name="connsiteY6" fmla="*/ 0 h 254801"/>
                <a:gd name="connsiteX0" fmla="*/ 114 w 261693"/>
                <a:gd name="connsiteY0" fmla="*/ 0 h 254801"/>
                <a:gd name="connsiteX1" fmla="*/ 115 w 261693"/>
                <a:gd name="connsiteY1" fmla="*/ 45845 h 254801"/>
                <a:gd name="connsiteX2" fmla="*/ 215973 w 261693"/>
                <a:gd name="connsiteY2" fmla="*/ 45251 h 254801"/>
                <a:gd name="connsiteX3" fmla="*/ 215973 w 261693"/>
                <a:gd name="connsiteY3" fmla="*/ 254801 h 254801"/>
                <a:gd name="connsiteX4" fmla="*/ 261693 w 261693"/>
                <a:gd name="connsiteY4" fmla="*/ 254801 h 254801"/>
                <a:gd name="connsiteX5" fmla="*/ 261693 w 261693"/>
                <a:gd name="connsiteY5" fmla="*/ 0 h 254801"/>
                <a:gd name="connsiteX6" fmla="*/ 114 w 261693"/>
                <a:gd name="connsiteY6" fmla="*/ 0 h 254801"/>
                <a:gd name="connsiteX0" fmla="*/ 114 w 261693"/>
                <a:gd name="connsiteY0" fmla="*/ 0 h 254801"/>
                <a:gd name="connsiteX1" fmla="*/ 115 w 261693"/>
                <a:gd name="connsiteY1" fmla="*/ 45845 h 254801"/>
                <a:gd name="connsiteX2" fmla="*/ 215973 w 261693"/>
                <a:gd name="connsiteY2" fmla="*/ 45251 h 254801"/>
                <a:gd name="connsiteX3" fmla="*/ 215973 w 261693"/>
                <a:gd name="connsiteY3" fmla="*/ 254801 h 254801"/>
                <a:gd name="connsiteX4" fmla="*/ 261693 w 261693"/>
                <a:gd name="connsiteY4" fmla="*/ 254801 h 254801"/>
                <a:gd name="connsiteX5" fmla="*/ 261693 w 261693"/>
                <a:gd name="connsiteY5" fmla="*/ 0 h 254801"/>
                <a:gd name="connsiteX6" fmla="*/ 114 w 261693"/>
                <a:gd name="connsiteY6" fmla="*/ 0 h 254801"/>
                <a:gd name="connsiteX0" fmla="*/ 114 w 261693"/>
                <a:gd name="connsiteY0" fmla="*/ 0 h 254801"/>
                <a:gd name="connsiteX1" fmla="*/ 115 w 261693"/>
                <a:gd name="connsiteY1" fmla="*/ 44658 h 254801"/>
                <a:gd name="connsiteX2" fmla="*/ 215973 w 261693"/>
                <a:gd name="connsiteY2" fmla="*/ 45251 h 254801"/>
                <a:gd name="connsiteX3" fmla="*/ 215973 w 261693"/>
                <a:gd name="connsiteY3" fmla="*/ 254801 h 254801"/>
                <a:gd name="connsiteX4" fmla="*/ 261693 w 261693"/>
                <a:gd name="connsiteY4" fmla="*/ 254801 h 254801"/>
                <a:gd name="connsiteX5" fmla="*/ 261693 w 261693"/>
                <a:gd name="connsiteY5" fmla="*/ 0 h 254801"/>
                <a:gd name="connsiteX6" fmla="*/ 114 w 261693"/>
                <a:gd name="connsiteY6" fmla="*/ 0 h 254801"/>
                <a:gd name="connsiteX0" fmla="*/ 593 w 262172"/>
                <a:gd name="connsiteY0" fmla="*/ 0 h 254801"/>
                <a:gd name="connsiteX1" fmla="*/ 0 w 262172"/>
                <a:gd name="connsiteY1" fmla="*/ 47032 h 254801"/>
                <a:gd name="connsiteX2" fmla="*/ 216452 w 262172"/>
                <a:gd name="connsiteY2" fmla="*/ 45251 h 254801"/>
                <a:gd name="connsiteX3" fmla="*/ 216452 w 262172"/>
                <a:gd name="connsiteY3" fmla="*/ 254801 h 254801"/>
                <a:gd name="connsiteX4" fmla="*/ 262172 w 262172"/>
                <a:gd name="connsiteY4" fmla="*/ 254801 h 254801"/>
                <a:gd name="connsiteX5" fmla="*/ 262172 w 262172"/>
                <a:gd name="connsiteY5" fmla="*/ 0 h 254801"/>
                <a:gd name="connsiteX6" fmla="*/ 593 w 262172"/>
                <a:gd name="connsiteY6" fmla="*/ 0 h 254801"/>
                <a:gd name="connsiteX0" fmla="*/ 593 w 262172"/>
                <a:gd name="connsiteY0" fmla="*/ 0 h 254801"/>
                <a:gd name="connsiteX1" fmla="*/ 0 w 262172"/>
                <a:gd name="connsiteY1" fmla="*/ 47032 h 254801"/>
                <a:gd name="connsiteX2" fmla="*/ 216452 w 262172"/>
                <a:gd name="connsiteY2" fmla="*/ 45251 h 254801"/>
                <a:gd name="connsiteX3" fmla="*/ 216452 w 262172"/>
                <a:gd name="connsiteY3" fmla="*/ 254801 h 254801"/>
                <a:gd name="connsiteX4" fmla="*/ 262172 w 262172"/>
                <a:gd name="connsiteY4" fmla="*/ 254801 h 254801"/>
                <a:gd name="connsiteX5" fmla="*/ 262172 w 262172"/>
                <a:gd name="connsiteY5" fmla="*/ 0 h 254801"/>
                <a:gd name="connsiteX6" fmla="*/ 593 w 262172"/>
                <a:gd name="connsiteY6" fmla="*/ 0 h 254801"/>
                <a:gd name="connsiteX0" fmla="*/ 593 w 262172"/>
                <a:gd name="connsiteY0" fmla="*/ 0 h 254801"/>
                <a:gd name="connsiteX1" fmla="*/ 0 w 262172"/>
                <a:gd name="connsiteY1" fmla="*/ 45845 h 254801"/>
                <a:gd name="connsiteX2" fmla="*/ 216452 w 262172"/>
                <a:gd name="connsiteY2" fmla="*/ 45251 h 254801"/>
                <a:gd name="connsiteX3" fmla="*/ 216452 w 262172"/>
                <a:gd name="connsiteY3" fmla="*/ 254801 h 254801"/>
                <a:gd name="connsiteX4" fmla="*/ 262172 w 262172"/>
                <a:gd name="connsiteY4" fmla="*/ 254801 h 254801"/>
                <a:gd name="connsiteX5" fmla="*/ 262172 w 262172"/>
                <a:gd name="connsiteY5" fmla="*/ 0 h 254801"/>
                <a:gd name="connsiteX6" fmla="*/ 593 w 262172"/>
                <a:gd name="connsiteY6" fmla="*/ 0 h 254801"/>
                <a:gd name="connsiteX0" fmla="*/ 593 w 262172"/>
                <a:gd name="connsiteY0" fmla="*/ 0 h 254801"/>
                <a:gd name="connsiteX1" fmla="*/ 0 w 262172"/>
                <a:gd name="connsiteY1" fmla="*/ 45845 h 254801"/>
                <a:gd name="connsiteX2" fmla="*/ 216452 w 262172"/>
                <a:gd name="connsiteY2" fmla="*/ 45251 h 254801"/>
                <a:gd name="connsiteX3" fmla="*/ 216452 w 262172"/>
                <a:gd name="connsiteY3" fmla="*/ 254801 h 254801"/>
                <a:gd name="connsiteX4" fmla="*/ 262172 w 262172"/>
                <a:gd name="connsiteY4" fmla="*/ 254801 h 254801"/>
                <a:gd name="connsiteX5" fmla="*/ 262172 w 262172"/>
                <a:gd name="connsiteY5" fmla="*/ 0 h 254801"/>
                <a:gd name="connsiteX6" fmla="*/ 593 w 262172"/>
                <a:gd name="connsiteY6" fmla="*/ 0 h 254801"/>
                <a:gd name="connsiteX0" fmla="*/ 593 w 262172"/>
                <a:gd name="connsiteY0" fmla="*/ 0 h 257175"/>
                <a:gd name="connsiteX1" fmla="*/ 0 w 262172"/>
                <a:gd name="connsiteY1" fmla="*/ 45845 h 257175"/>
                <a:gd name="connsiteX2" fmla="*/ 216452 w 262172"/>
                <a:gd name="connsiteY2" fmla="*/ 45251 h 257175"/>
                <a:gd name="connsiteX3" fmla="*/ 216452 w 262172"/>
                <a:gd name="connsiteY3" fmla="*/ 257175 h 257175"/>
                <a:gd name="connsiteX4" fmla="*/ 262172 w 262172"/>
                <a:gd name="connsiteY4" fmla="*/ 254801 h 257175"/>
                <a:gd name="connsiteX5" fmla="*/ 262172 w 262172"/>
                <a:gd name="connsiteY5" fmla="*/ 0 h 257175"/>
                <a:gd name="connsiteX6" fmla="*/ 593 w 262172"/>
                <a:gd name="connsiteY6" fmla="*/ 0 h 257175"/>
                <a:gd name="connsiteX0" fmla="*/ 593 w 262765"/>
                <a:gd name="connsiteY0" fmla="*/ 0 h 259549"/>
                <a:gd name="connsiteX1" fmla="*/ 0 w 262765"/>
                <a:gd name="connsiteY1" fmla="*/ 45845 h 259549"/>
                <a:gd name="connsiteX2" fmla="*/ 216452 w 262765"/>
                <a:gd name="connsiteY2" fmla="*/ 45251 h 259549"/>
                <a:gd name="connsiteX3" fmla="*/ 216452 w 262765"/>
                <a:gd name="connsiteY3" fmla="*/ 257175 h 259549"/>
                <a:gd name="connsiteX4" fmla="*/ 262765 w 262765"/>
                <a:gd name="connsiteY4" fmla="*/ 259549 h 259549"/>
                <a:gd name="connsiteX5" fmla="*/ 262172 w 262765"/>
                <a:gd name="connsiteY5" fmla="*/ 0 h 259549"/>
                <a:gd name="connsiteX6" fmla="*/ 593 w 262765"/>
                <a:gd name="connsiteY6" fmla="*/ 0 h 259549"/>
                <a:gd name="connsiteX0" fmla="*/ 593 w 263385"/>
                <a:gd name="connsiteY0" fmla="*/ 0 h 259549"/>
                <a:gd name="connsiteX1" fmla="*/ 0 w 263385"/>
                <a:gd name="connsiteY1" fmla="*/ 45845 h 259549"/>
                <a:gd name="connsiteX2" fmla="*/ 216452 w 263385"/>
                <a:gd name="connsiteY2" fmla="*/ 45251 h 259549"/>
                <a:gd name="connsiteX3" fmla="*/ 216452 w 263385"/>
                <a:gd name="connsiteY3" fmla="*/ 257175 h 259549"/>
                <a:gd name="connsiteX4" fmla="*/ 262765 w 263385"/>
                <a:gd name="connsiteY4" fmla="*/ 259549 h 259549"/>
                <a:gd name="connsiteX5" fmla="*/ 263359 w 263385"/>
                <a:gd name="connsiteY5" fmla="*/ 0 h 259549"/>
                <a:gd name="connsiteX6" fmla="*/ 593 w 263385"/>
                <a:gd name="connsiteY6" fmla="*/ 0 h 259549"/>
                <a:gd name="connsiteX0" fmla="*/ 593 w 263416"/>
                <a:gd name="connsiteY0" fmla="*/ 0 h 259549"/>
                <a:gd name="connsiteX1" fmla="*/ 0 w 263416"/>
                <a:gd name="connsiteY1" fmla="*/ 45845 h 259549"/>
                <a:gd name="connsiteX2" fmla="*/ 216452 w 263416"/>
                <a:gd name="connsiteY2" fmla="*/ 45251 h 259549"/>
                <a:gd name="connsiteX3" fmla="*/ 216452 w 263416"/>
                <a:gd name="connsiteY3" fmla="*/ 257175 h 259549"/>
                <a:gd name="connsiteX4" fmla="*/ 263359 w 263416"/>
                <a:gd name="connsiteY4" fmla="*/ 259549 h 259549"/>
                <a:gd name="connsiteX5" fmla="*/ 263359 w 263416"/>
                <a:gd name="connsiteY5" fmla="*/ 0 h 259549"/>
                <a:gd name="connsiteX6" fmla="*/ 593 w 263416"/>
                <a:gd name="connsiteY6" fmla="*/ 0 h 259549"/>
                <a:gd name="connsiteX0" fmla="*/ 593 w 263416"/>
                <a:gd name="connsiteY0" fmla="*/ 0 h 259549"/>
                <a:gd name="connsiteX1" fmla="*/ 0 w 263416"/>
                <a:gd name="connsiteY1" fmla="*/ 45845 h 259549"/>
                <a:gd name="connsiteX2" fmla="*/ 216452 w 263416"/>
                <a:gd name="connsiteY2" fmla="*/ 45251 h 259549"/>
                <a:gd name="connsiteX3" fmla="*/ 216452 w 263416"/>
                <a:gd name="connsiteY3" fmla="*/ 257175 h 259549"/>
                <a:gd name="connsiteX4" fmla="*/ 263359 w 263416"/>
                <a:gd name="connsiteY4" fmla="*/ 259549 h 259549"/>
                <a:gd name="connsiteX5" fmla="*/ 263359 w 263416"/>
                <a:gd name="connsiteY5" fmla="*/ 0 h 259549"/>
                <a:gd name="connsiteX6" fmla="*/ 593 w 263416"/>
                <a:gd name="connsiteY6" fmla="*/ 0 h 25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3416" h="259549">
                  <a:moveTo>
                    <a:pt x="593" y="0"/>
                  </a:moveTo>
                  <a:cubicBezTo>
                    <a:pt x="198" y="14886"/>
                    <a:pt x="395" y="30959"/>
                    <a:pt x="0" y="45845"/>
                  </a:cubicBezTo>
                  <a:lnTo>
                    <a:pt x="216452" y="45251"/>
                  </a:lnTo>
                  <a:lnTo>
                    <a:pt x="216452" y="257175"/>
                  </a:lnTo>
                  <a:lnTo>
                    <a:pt x="263359" y="259549"/>
                  </a:lnTo>
                  <a:cubicBezTo>
                    <a:pt x="263161" y="173033"/>
                    <a:pt x="263557" y="86516"/>
                    <a:pt x="263359" y="0"/>
                  </a:cubicBezTo>
                  <a:lnTo>
                    <a:pt x="593" y="0"/>
                  </a:lnTo>
                  <a:close/>
                </a:path>
              </a:pathLst>
            </a:custGeom>
            <a:solidFill>
              <a:srgbClr val="474747"/>
            </a:solidFill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80" name="任意多边形: 形状 179">
              <a:extLst>
                <a:ext uri="{FF2B5EF4-FFF2-40B4-BE49-F238E27FC236}">
                  <a16:creationId xmlns="" xmlns:a16="http://schemas.microsoft.com/office/drawing/2014/main" id="{F92D3F65-CBFC-48D2-B8C8-B87026B8D520}"/>
                </a:ext>
              </a:extLst>
            </p:cNvPr>
            <p:cNvSpPr/>
            <p:nvPr/>
          </p:nvSpPr>
          <p:spPr>
            <a:xfrm>
              <a:off x="1011179" y="6096775"/>
              <a:ext cx="274288" cy="56943"/>
            </a:xfrm>
            <a:custGeom>
              <a:avLst/>
              <a:gdLst>
                <a:gd name="connsiteX0" fmla="*/ 0 w 636240"/>
                <a:gd name="connsiteY0" fmla="*/ 0 h 132084"/>
                <a:gd name="connsiteX1" fmla="*/ 636270 w 636240"/>
                <a:gd name="connsiteY1" fmla="*/ 0 h 132084"/>
                <a:gd name="connsiteX2" fmla="*/ 636270 w 636240"/>
                <a:gd name="connsiteY2" fmla="*/ 47625 h 132084"/>
                <a:gd name="connsiteX3" fmla="*/ 0 w 636240"/>
                <a:gd name="connsiteY3" fmla="*/ 47625 h 132084"/>
                <a:gd name="connsiteX4" fmla="*/ 262890 w 636240"/>
                <a:gd name="connsiteY4" fmla="*/ 85725 h 132084"/>
                <a:gd name="connsiteX5" fmla="*/ 636270 w 636240"/>
                <a:gd name="connsiteY5" fmla="*/ 85725 h 132084"/>
                <a:gd name="connsiteX6" fmla="*/ 636270 w 636240"/>
                <a:gd name="connsiteY6" fmla="*/ 133350 h 132084"/>
                <a:gd name="connsiteX7" fmla="*/ 262890 w 636240"/>
                <a:gd name="connsiteY7" fmla="*/ 133350 h 132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6240" h="132084">
                  <a:moveTo>
                    <a:pt x="0" y="0"/>
                  </a:moveTo>
                  <a:lnTo>
                    <a:pt x="636270" y="0"/>
                  </a:lnTo>
                  <a:lnTo>
                    <a:pt x="636270" y="47625"/>
                  </a:lnTo>
                  <a:lnTo>
                    <a:pt x="0" y="47625"/>
                  </a:lnTo>
                  <a:close/>
                  <a:moveTo>
                    <a:pt x="262890" y="85725"/>
                  </a:moveTo>
                  <a:lnTo>
                    <a:pt x="636270" y="85725"/>
                  </a:lnTo>
                  <a:lnTo>
                    <a:pt x="636270" y="133350"/>
                  </a:lnTo>
                  <a:lnTo>
                    <a:pt x="262890" y="133350"/>
                  </a:lnTo>
                  <a:close/>
                </a:path>
              </a:pathLst>
            </a:custGeom>
            <a:solidFill>
              <a:srgbClr val="474747"/>
            </a:solidFill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81" name="任意多边形: 形状 180">
              <a:extLst>
                <a:ext uri="{FF2B5EF4-FFF2-40B4-BE49-F238E27FC236}">
                  <a16:creationId xmlns="" xmlns:a16="http://schemas.microsoft.com/office/drawing/2014/main" id="{165029BC-83D2-4F45-A6FA-CB5F6D4E5A5E}"/>
                </a:ext>
              </a:extLst>
            </p:cNvPr>
            <p:cNvSpPr/>
            <p:nvPr/>
          </p:nvSpPr>
          <p:spPr>
            <a:xfrm>
              <a:off x="1273161" y="6051605"/>
              <a:ext cx="64161" cy="147570"/>
            </a:xfrm>
            <a:custGeom>
              <a:avLst/>
              <a:gdLst>
                <a:gd name="connsiteX0" fmla="*/ 40005 w 148828"/>
                <a:gd name="connsiteY0" fmla="*/ 171450 h 342304"/>
                <a:gd name="connsiteX1" fmla="*/ 150495 w 148828"/>
                <a:gd name="connsiteY1" fmla="*/ 26670 h 342304"/>
                <a:gd name="connsiteX2" fmla="*/ 150495 w 148828"/>
                <a:gd name="connsiteY2" fmla="*/ 0 h 342304"/>
                <a:gd name="connsiteX3" fmla="*/ 0 w 148828"/>
                <a:gd name="connsiteY3" fmla="*/ 171450 h 342304"/>
                <a:gd name="connsiteX4" fmla="*/ 150495 w 148828"/>
                <a:gd name="connsiteY4" fmla="*/ 342900 h 342304"/>
                <a:gd name="connsiteX5" fmla="*/ 150495 w 148828"/>
                <a:gd name="connsiteY5" fmla="*/ 316230 h 342304"/>
                <a:gd name="connsiteX6" fmla="*/ 40005 w 148828"/>
                <a:gd name="connsiteY6" fmla="*/ 171450 h 342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8828" h="342304">
                  <a:moveTo>
                    <a:pt x="40005" y="171450"/>
                  </a:moveTo>
                  <a:cubicBezTo>
                    <a:pt x="40005" y="74295"/>
                    <a:pt x="104775" y="40005"/>
                    <a:pt x="150495" y="26670"/>
                  </a:cubicBezTo>
                  <a:lnTo>
                    <a:pt x="150495" y="0"/>
                  </a:lnTo>
                  <a:cubicBezTo>
                    <a:pt x="150495" y="0"/>
                    <a:pt x="0" y="7620"/>
                    <a:pt x="0" y="171450"/>
                  </a:cubicBezTo>
                  <a:cubicBezTo>
                    <a:pt x="0" y="337185"/>
                    <a:pt x="150495" y="342900"/>
                    <a:pt x="150495" y="342900"/>
                  </a:cubicBezTo>
                  <a:lnTo>
                    <a:pt x="150495" y="316230"/>
                  </a:lnTo>
                  <a:cubicBezTo>
                    <a:pt x="104775" y="302895"/>
                    <a:pt x="40005" y="268605"/>
                    <a:pt x="40005" y="171450"/>
                  </a:cubicBezTo>
                  <a:close/>
                </a:path>
              </a:pathLst>
            </a:custGeom>
            <a:solidFill>
              <a:srgbClr val="474747"/>
            </a:solidFill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grpSp>
        <p:nvGrpSpPr>
          <p:cNvPr id="168" name="图形 2" descr="烧杯">
            <a:extLst>
              <a:ext uri="{FF2B5EF4-FFF2-40B4-BE49-F238E27FC236}">
                <a16:creationId xmlns="" xmlns:a16="http://schemas.microsoft.com/office/drawing/2014/main" id="{64E5D7E8-5F99-44F4-85E9-CC996D63D0C6}"/>
              </a:ext>
            </a:extLst>
          </p:cNvPr>
          <p:cNvGrpSpPr/>
          <p:nvPr/>
        </p:nvGrpSpPr>
        <p:grpSpPr>
          <a:xfrm rot="1381221">
            <a:off x="9981728" y="3587533"/>
            <a:ext cx="120812" cy="120812"/>
            <a:chOff x="5638800" y="2971800"/>
            <a:chExt cx="914400" cy="914400"/>
          </a:xfrm>
          <a:noFill/>
        </p:grpSpPr>
        <p:sp>
          <p:nvSpPr>
            <p:cNvPr id="169" name="任意多边形: 形状 168">
              <a:extLst>
                <a:ext uri="{FF2B5EF4-FFF2-40B4-BE49-F238E27FC236}">
                  <a16:creationId xmlns="" xmlns:a16="http://schemas.microsoft.com/office/drawing/2014/main" id="{66A07833-3F09-45B8-9E8D-11B1A645364A}"/>
                </a:ext>
              </a:extLst>
            </p:cNvPr>
            <p:cNvSpPr/>
            <p:nvPr/>
          </p:nvSpPr>
          <p:spPr>
            <a:xfrm>
              <a:off x="5962650" y="3124200"/>
              <a:ext cx="114300" cy="114300"/>
            </a:xfrm>
            <a:custGeom>
              <a:avLst/>
              <a:gdLst>
                <a:gd name="connsiteX0" fmla="*/ 114300 w 114300"/>
                <a:gd name="connsiteY0" fmla="*/ 57150 h 114300"/>
                <a:gd name="connsiteX1" fmla="*/ 57150 w 114300"/>
                <a:gd name="connsiteY1" fmla="*/ 114300 h 114300"/>
                <a:gd name="connsiteX2" fmla="*/ 0 w 114300"/>
                <a:gd name="connsiteY2" fmla="*/ 57150 h 114300"/>
                <a:gd name="connsiteX3" fmla="*/ 57150 w 114300"/>
                <a:gd name="connsiteY3" fmla="*/ 0 h 114300"/>
                <a:gd name="connsiteX4" fmla="*/ 114300 w 114300"/>
                <a:gd name="connsiteY4" fmla="*/ 57150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4300" y="57150"/>
                  </a:moveTo>
                  <a:cubicBezTo>
                    <a:pt x="114300" y="88713"/>
                    <a:pt x="88713" y="114300"/>
                    <a:pt x="57150" y="114300"/>
                  </a:cubicBezTo>
                  <a:cubicBezTo>
                    <a:pt x="25587" y="114300"/>
                    <a:pt x="0" y="88713"/>
                    <a:pt x="0" y="57150"/>
                  </a:cubicBezTo>
                  <a:cubicBezTo>
                    <a:pt x="0" y="25587"/>
                    <a:pt x="25587" y="0"/>
                    <a:pt x="57150" y="0"/>
                  </a:cubicBezTo>
                  <a:cubicBezTo>
                    <a:pt x="88713" y="0"/>
                    <a:pt x="114300" y="25587"/>
                    <a:pt x="114300" y="57150"/>
                  </a:cubicBezTo>
                  <a:close/>
                </a:path>
              </a:pathLst>
            </a:custGeom>
            <a:grpFill/>
            <a:ln w="3175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0" name="任意多边形: 形状 169">
              <a:extLst>
                <a:ext uri="{FF2B5EF4-FFF2-40B4-BE49-F238E27FC236}">
                  <a16:creationId xmlns="" xmlns:a16="http://schemas.microsoft.com/office/drawing/2014/main" id="{9A092478-28FC-4B6F-992C-633A11C8C250}"/>
                </a:ext>
              </a:extLst>
            </p:cNvPr>
            <p:cNvSpPr/>
            <p:nvPr/>
          </p:nvSpPr>
          <p:spPr>
            <a:xfrm>
              <a:off x="5962650" y="3009900"/>
              <a:ext cx="57150" cy="57150"/>
            </a:xfrm>
            <a:custGeom>
              <a:avLst/>
              <a:gdLst>
                <a:gd name="connsiteX0" fmla="*/ 57150 w 57150"/>
                <a:gd name="connsiteY0" fmla="*/ 28575 h 57150"/>
                <a:gd name="connsiteX1" fmla="*/ 28575 w 57150"/>
                <a:gd name="connsiteY1" fmla="*/ 57150 h 57150"/>
                <a:gd name="connsiteX2" fmla="*/ 0 w 57150"/>
                <a:gd name="connsiteY2" fmla="*/ 28575 h 57150"/>
                <a:gd name="connsiteX3" fmla="*/ 28575 w 57150"/>
                <a:gd name="connsiteY3" fmla="*/ 0 h 57150"/>
                <a:gd name="connsiteX4" fmla="*/ 57150 w 57150"/>
                <a:gd name="connsiteY4" fmla="*/ 28575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57150" y="28575"/>
                  </a:moveTo>
                  <a:cubicBezTo>
                    <a:pt x="57150" y="44357"/>
                    <a:pt x="44357" y="57150"/>
                    <a:pt x="28575" y="57150"/>
                  </a:cubicBezTo>
                  <a:cubicBezTo>
                    <a:pt x="12793" y="57150"/>
                    <a:pt x="0" y="44357"/>
                    <a:pt x="0" y="28575"/>
                  </a:cubicBezTo>
                  <a:cubicBezTo>
                    <a:pt x="0" y="12793"/>
                    <a:pt x="12793" y="0"/>
                    <a:pt x="28575" y="0"/>
                  </a:cubicBezTo>
                  <a:cubicBezTo>
                    <a:pt x="44357" y="0"/>
                    <a:pt x="57150" y="12793"/>
                    <a:pt x="57150" y="28575"/>
                  </a:cubicBezTo>
                  <a:close/>
                </a:path>
              </a:pathLst>
            </a:custGeom>
            <a:grpFill/>
            <a:ln w="3175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1" name="任意多边形: 形状 170">
              <a:extLst>
                <a:ext uri="{FF2B5EF4-FFF2-40B4-BE49-F238E27FC236}">
                  <a16:creationId xmlns="" xmlns:a16="http://schemas.microsoft.com/office/drawing/2014/main" id="{11F779F7-6230-4C0E-B847-58C7BBDF8850}"/>
                </a:ext>
              </a:extLst>
            </p:cNvPr>
            <p:cNvSpPr/>
            <p:nvPr/>
          </p:nvSpPr>
          <p:spPr>
            <a:xfrm>
              <a:off x="6124575" y="3181350"/>
              <a:ext cx="57150" cy="57150"/>
            </a:xfrm>
            <a:custGeom>
              <a:avLst/>
              <a:gdLst>
                <a:gd name="connsiteX0" fmla="*/ 57150 w 57150"/>
                <a:gd name="connsiteY0" fmla="*/ 28575 h 57150"/>
                <a:gd name="connsiteX1" fmla="*/ 28575 w 57150"/>
                <a:gd name="connsiteY1" fmla="*/ 57150 h 57150"/>
                <a:gd name="connsiteX2" fmla="*/ 0 w 57150"/>
                <a:gd name="connsiteY2" fmla="*/ 28575 h 57150"/>
                <a:gd name="connsiteX3" fmla="*/ 28575 w 57150"/>
                <a:gd name="connsiteY3" fmla="*/ 0 h 57150"/>
                <a:gd name="connsiteX4" fmla="*/ 57150 w 57150"/>
                <a:gd name="connsiteY4" fmla="*/ 28575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57150" y="28575"/>
                  </a:moveTo>
                  <a:cubicBezTo>
                    <a:pt x="57150" y="44357"/>
                    <a:pt x="44357" y="57150"/>
                    <a:pt x="28575" y="57150"/>
                  </a:cubicBezTo>
                  <a:cubicBezTo>
                    <a:pt x="12793" y="57150"/>
                    <a:pt x="0" y="44357"/>
                    <a:pt x="0" y="28575"/>
                  </a:cubicBezTo>
                  <a:cubicBezTo>
                    <a:pt x="0" y="12793"/>
                    <a:pt x="12793" y="0"/>
                    <a:pt x="28575" y="0"/>
                  </a:cubicBezTo>
                  <a:cubicBezTo>
                    <a:pt x="44357" y="0"/>
                    <a:pt x="57150" y="12793"/>
                    <a:pt x="57150" y="28575"/>
                  </a:cubicBezTo>
                  <a:close/>
                </a:path>
              </a:pathLst>
            </a:custGeom>
            <a:grpFill/>
            <a:ln w="3175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2" name="任意多边形: 形状 171">
              <a:extLst>
                <a:ext uri="{FF2B5EF4-FFF2-40B4-BE49-F238E27FC236}">
                  <a16:creationId xmlns="" xmlns:a16="http://schemas.microsoft.com/office/drawing/2014/main" id="{68163701-D8D5-4BDB-9849-8A378652061B}"/>
                </a:ext>
              </a:extLst>
            </p:cNvPr>
            <p:cNvSpPr/>
            <p:nvPr/>
          </p:nvSpPr>
          <p:spPr>
            <a:xfrm>
              <a:off x="6134100" y="3048000"/>
              <a:ext cx="76200" cy="76200"/>
            </a:xfrm>
            <a:custGeom>
              <a:avLst/>
              <a:gdLst>
                <a:gd name="connsiteX0" fmla="*/ 76200 w 76200"/>
                <a:gd name="connsiteY0" fmla="*/ 38100 h 76200"/>
                <a:gd name="connsiteX1" fmla="*/ 38100 w 76200"/>
                <a:gd name="connsiteY1" fmla="*/ 76200 h 76200"/>
                <a:gd name="connsiteX2" fmla="*/ 0 w 76200"/>
                <a:gd name="connsiteY2" fmla="*/ 38100 h 76200"/>
                <a:gd name="connsiteX3" fmla="*/ 38100 w 76200"/>
                <a:gd name="connsiteY3" fmla="*/ 0 h 76200"/>
                <a:gd name="connsiteX4" fmla="*/ 76200 w 76200"/>
                <a:gd name="connsiteY4" fmla="*/ 381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76200">
                  <a:moveTo>
                    <a:pt x="76200" y="38100"/>
                  </a:moveTo>
                  <a:cubicBezTo>
                    <a:pt x="76200" y="59142"/>
                    <a:pt x="59142" y="76200"/>
                    <a:pt x="38100" y="76200"/>
                  </a:cubicBezTo>
                  <a:cubicBezTo>
                    <a:pt x="17058" y="76200"/>
                    <a:pt x="0" y="59142"/>
                    <a:pt x="0" y="38100"/>
                  </a:cubicBezTo>
                  <a:cubicBezTo>
                    <a:pt x="0" y="17058"/>
                    <a:pt x="17058" y="0"/>
                    <a:pt x="38100" y="0"/>
                  </a:cubicBezTo>
                  <a:cubicBezTo>
                    <a:pt x="59142" y="0"/>
                    <a:pt x="76200" y="17058"/>
                    <a:pt x="76200" y="38100"/>
                  </a:cubicBezTo>
                  <a:close/>
                </a:path>
              </a:pathLst>
            </a:custGeom>
            <a:grpFill/>
            <a:ln w="3175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3" name="任意多边形: 形状 172">
              <a:extLst>
                <a:ext uri="{FF2B5EF4-FFF2-40B4-BE49-F238E27FC236}">
                  <a16:creationId xmlns="" xmlns:a16="http://schemas.microsoft.com/office/drawing/2014/main" id="{82F850C0-8BCC-40D3-9B17-21683C88B06C}"/>
                </a:ext>
              </a:extLst>
            </p:cNvPr>
            <p:cNvSpPr/>
            <p:nvPr/>
          </p:nvSpPr>
          <p:spPr>
            <a:xfrm>
              <a:off x="5829767" y="3267075"/>
              <a:ext cx="523875" cy="581025"/>
            </a:xfrm>
            <a:custGeom>
              <a:avLst/>
              <a:gdLst>
                <a:gd name="connsiteX0" fmla="*/ 531981 w 523875"/>
                <a:gd name="connsiteY0" fmla="*/ 14288 h 581025"/>
                <a:gd name="connsiteX1" fmla="*/ 513883 w 523875"/>
                <a:gd name="connsiteY1" fmla="*/ 0 h 581025"/>
                <a:gd name="connsiteX2" fmla="*/ 18583 w 523875"/>
                <a:gd name="connsiteY2" fmla="*/ 0 h 581025"/>
                <a:gd name="connsiteX3" fmla="*/ 485 w 523875"/>
                <a:gd name="connsiteY3" fmla="*/ 14288 h 581025"/>
                <a:gd name="connsiteX4" fmla="*/ 10010 w 523875"/>
                <a:gd name="connsiteY4" fmla="*/ 35243 h 581025"/>
                <a:gd name="connsiteX5" fmla="*/ 38585 w 523875"/>
                <a:gd name="connsiteY5" fmla="*/ 85725 h 581025"/>
                <a:gd name="connsiteX6" fmla="*/ 38585 w 523875"/>
                <a:gd name="connsiteY6" fmla="*/ 523875 h 581025"/>
                <a:gd name="connsiteX7" fmla="*/ 95735 w 523875"/>
                <a:gd name="connsiteY7" fmla="*/ 581025 h 581025"/>
                <a:gd name="connsiteX8" fmla="*/ 438635 w 523875"/>
                <a:gd name="connsiteY8" fmla="*/ 581025 h 581025"/>
                <a:gd name="connsiteX9" fmla="*/ 495785 w 523875"/>
                <a:gd name="connsiteY9" fmla="*/ 523875 h 581025"/>
                <a:gd name="connsiteX10" fmla="*/ 495785 w 523875"/>
                <a:gd name="connsiteY10" fmla="*/ 85725 h 581025"/>
                <a:gd name="connsiteX11" fmla="*/ 523408 w 523875"/>
                <a:gd name="connsiteY11" fmla="*/ 36195 h 581025"/>
                <a:gd name="connsiteX12" fmla="*/ 531981 w 523875"/>
                <a:gd name="connsiteY12" fmla="*/ 14288 h 581025"/>
                <a:gd name="connsiteX13" fmla="*/ 399583 w 523875"/>
                <a:gd name="connsiteY13" fmla="*/ 504825 h 581025"/>
                <a:gd name="connsiteX14" fmla="*/ 285283 w 523875"/>
                <a:gd name="connsiteY14" fmla="*/ 504825 h 581025"/>
                <a:gd name="connsiteX15" fmla="*/ 285283 w 523875"/>
                <a:gd name="connsiteY15" fmla="*/ 466725 h 581025"/>
                <a:gd name="connsiteX16" fmla="*/ 399583 w 523875"/>
                <a:gd name="connsiteY16" fmla="*/ 466725 h 581025"/>
                <a:gd name="connsiteX17" fmla="*/ 399583 w 523875"/>
                <a:gd name="connsiteY17" fmla="*/ 504825 h 581025"/>
                <a:gd name="connsiteX18" fmla="*/ 399583 w 523875"/>
                <a:gd name="connsiteY18" fmla="*/ 428625 h 581025"/>
                <a:gd name="connsiteX19" fmla="*/ 285283 w 523875"/>
                <a:gd name="connsiteY19" fmla="*/ 428625 h 581025"/>
                <a:gd name="connsiteX20" fmla="*/ 285283 w 523875"/>
                <a:gd name="connsiteY20" fmla="*/ 390525 h 581025"/>
                <a:gd name="connsiteX21" fmla="*/ 399583 w 523875"/>
                <a:gd name="connsiteY21" fmla="*/ 390525 h 581025"/>
                <a:gd name="connsiteX22" fmla="*/ 399583 w 523875"/>
                <a:gd name="connsiteY22" fmla="*/ 428625 h 581025"/>
                <a:gd name="connsiteX23" fmla="*/ 399583 w 523875"/>
                <a:gd name="connsiteY23" fmla="*/ 352425 h 581025"/>
                <a:gd name="connsiteX24" fmla="*/ 285283 w 523875"/>
                <a:gd name="connsiteY24" fmla="*/ 352425 h 581025"/>
                <a:gd name="connsiteX25" fmla="*/ 285283 w 523875"/>
                <a:gd name="connsiteY25" fmla="*/ 314325 h 581025"/>
                <a:gd name="connsiteX26" fmla="*/ 399583 w 523875"/>
                <a:gd name="connsiteY26" fmla="*/ 314325 h 581025"/>
                <a:gd name="connsiteX27" fmla="*/ 399583 w 523875"/>
                <a:gd name="connsiteY27" fmla="*/ 352425 h 581025"/>
                <a:gd name="connsiteX28" fmla="*/ 399583 w 523875"/>
                <a:gd name="connsiteY28" fmla="*/ 276225 h 581025"/>
                <a:gd name="connsiteX29" fmla="*/ 285283 w 523875"/>
                <a:gd name="connsiteY29" fmla="*/ 276225 h 581025"/>
                <a:gd name="connsiteX30" fmla="*/ 285283 w 523875"/>
                <a:gd name="connsiteY30" fmla="*/ 238125 h 581025"/>
                <a:gd name="connsiteX31" fmla="*/ 399583 w 523875"/>
                <a:gd name="connsiteY31" fmla="*/ 238125 h 581025"/>
                <a:gd name="connsiteX32" fmla="*/ 399583 w 523875"/>
                <a:gd name="connsiteY32" fmla="*/ 276225 h 581025"/>
                <a:gd name="connsiteX33" fmla="*/ 399583 w 523875"/>
                <a:gd name="connsiteY33" fmla="*/ 200025 h 581025"/>
                <a:gd name="connsiteX34" fmla="*/ 285283 w 523875"/>
                <a:gd name="connsiteY34" fmla="*/ 200025 h 581025"/>
                <a:gd name="connsiteX35" fmla="*/ 285283 w 523875"/>
                <a:gd name="connsiteY35" fmla="*/ 161925 h 581025"/>
                <a:gd name="connsiteX36" fmla="*/ 399583 w 523875"/>
                <a:gd name="connsiteY36" fmla="*/ 161925 h 581025"/>
                <a:gd name="connsiteX37" fmla="*/ 399583 w 523875"/>
                <a:gd name="connsiteY37" fmla="*/ 200025 h 581025"/>
                <a:gd name="connsiteX38" fmla="*/ 456733 w 523875"/>
                <a:gd name="connsiteY38" fmla="*/ 85725 h 581025"/>
                <a:gd name="connsiteX39" fmla="*/ 456733 w 523875"/>
                <a:gd name="connsiteY39" fmla="*/ 103823 h 581025"/>
                <a:gd name="connsiteX40" fmla="*/ 332908 w 523875"/>
                <a:gd name="connsiteY40" fmla="*/ 76200 h 581025"/>
                <a:gd name="connsiteX41" fmla="*/ 217655 w 523875"/>
                <a:gd name="connsiteY41" fmla="*/ 93345 h 581025"/>
                <a:gd name="connsiteX42" fmla="*/ 75733 w 523875"/>
                <a:gd name="connsiteY42" fmla="*/ 114300 h 581025"/>
                <a:gd name="connsiteX43" fmla="*/ 75733 w 523875"/>
                <a:gd name="connsiteY43" fmla="*/ 85725 h 581025"/>
                <a:gd name="connsiteX44" fmla="*/ 63350 w 523875"/>
                <a:gd name="connsiteY44" fmla="*/ 38100 h 581025"/>
                <a:gd name="connsiteX45" fmla="*/ 469116 w 523875"/>
                <a:gd name="connsiteY45" fmla="*/ 38100 h 581025"/>
                <a:gd name="connsiteX46" fmla="*/ 456733 w 523875"/>
                <a:gd name="connsiteY46" fmla="*/ 85725 h 581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523875" h="581025">
                  <a:moveTo>
                    <a:pt x="531981" y="14288"/>
                  </a:moveTo>
                  <a:cubicBezTo>
                    <a:pt x="530075" y="5715"/>
                    <a:pt x="522455" y="0"/>
                    <a:pt x="513883" y="0"/>
                  </a:cubicBezTo>
                  <a:lnTo>
                    <a:pt x="18583" y="0"/>
                  </a:lnTo>
                  <a:cubicBezTo>
                    <a:pt x="10010" y="0"/>
                    <a:pt x="2390" y="5715"/>
                    <a:pt x="485" y="14288"/>
                  </a:cubicBezTo>
                  <a:cubicBezTo>
                    <a:pt x="-1420" y="22860"/>
                    <a:pt x="2390" y="31432"/>
                    <a:pt x="10010" y="35243"/>
                  </a:cubicBezTo>
                  <a:cubicBezTo>
                    <a:pt x="10010" y="35243"/>
                    <a:pt x="38585" y="51435"/>
                    <a:pt x="38585" y="85725"/>
                  </a:cubicBezTo>
                  <a:lnTo>
                    <a:pt x="38585" y="523875"/>
                  </a:lnTo>
                  <a:cubicBezTo>
                    <a:pt x="38585" y="555308"/>
                    <a:pt x="64303" y="581025"/>
                    <a:pt x="95735" y="581025"/>
                  </a:cubicBezTo>
                  <a:lnTo>
                    <a:pt x="438635" y="581025"/>
                  </a:lnTo>
                  <a:cubicBezTo>
                    <a:pt x="470068" y="581025"/>
                    <a:pt x="495785" y="555308"/>
                    <a:pt x="495785" y="523875"/>
                  </a:cubicBezTo>
                  <a:lnTo>
                    <a:pt x="495785" y="85725"/>
                  </a:lnTo>
                  <a:cubicBezTo>
                    <a:pt x="495785" y="51435"/>
                    <a:pt x="522455" y="36195"/>
                    <a:pt x="523408" y="36195"/>
                  </a:cubicBezTo>
                  <a:cubicBezTo>
                    <a:pt x="530075" y="31432"/>
                    <a:pt x="534838" y="22860"/>
                    <a:pt x="531981" y="14288"/>
                  </a:cubicBezTo>
                  <a:close/>
                  <a:moveTo>
                    <a:pt x="399583" y="504825"/>
                  </a:moveTo>
                  <a:lnTo>
                    <a:pt x="285283" y="504825"/>
                  </a:lnTo>
                  <a:lnTo>
                    <a:pt x="285283" y="466725"/>
                  </a:lnTo>
                  <a:lnTo>
                    <a:pt x="399583" y="466725"/>
                  </a:lnTo>
                  <a:lnTo>
                    <a:pt x="399583" y="504825"/>
                  </a:lnTo>
                  <a:close/>
                  <a:moveTo>
                    <a:pt x="399583" y="428625"/>
                  </a:moveTo>
                  <a:lnTo>
                    <a:pt x="285283" y="428625"/>
                  </a:lnTo>
                  <a:lnTo>
                    <a:pt x="285283" y="390525"/>
                  </a:lnTo>
                  <a:lnTo>
                    <a:pt x="399583" y="390525"/>
                  </a:lnTo>
                  <a:lnTo>
                    <a:pt x="399583" y="428625"/>
                  </a:lnTo>
                  <a:close/>
                  <a:moveTo>
                    <a:pt x="399583" y="352425"/>
                  </a:moveTo>
                  <a:lnTo>
                    <a:pt x="285283" y="352425"/>
                  </a:lnTo>
                  <a:lnTo>
                    <a:pt x="285283" y="314325"/>
                  </a:lnTo>
                  <a:lnTo>
                    <a:pt x="399583" y="314325"/>
                  </a:lnTo>
                  <a:lnTo>
                    <a:pt x="399583" y="352425"/>
                  </a:lnTo>
                  <a:close/>
                  <a:moveTo>
                    <a:pt x="399583" y="276225"/>
                  </a:moveTo>
                  <a:lnTo>
                    <a:pt x="285283" y="276225"/>
                  </a:lnTo>
                  <a:lnTo>
                    <a:pt x="285283" y="238125"/>
                  </a:lnTo>
                  <a:lnTo>
                    <a:pt x="399583" y="238125"/>
                  </a:lnTo>
                  <a:lnTo>
                    <a:pt x="399583" y="276225"/>
                  </a:lnTo>
                  <a:close/>
                  <a:moveTo>
                    <a:pt x="399583" y="200025"/>
                  </a:moveTo>
                  <a:lnTo>
                    <a:pt x="285283" y="200025"/>
                  </a:lnTo>
                  <a:lnTo>
                    <a:pt x="285283" y="161925"/>
                  </a:lnTo>
                  <a:lnTo>
                    <a:pt x="399583" y="161925"/>
                  </a:lnTo>
                  <a:lnTo>
                    <a:pt x="399583" y="200025"/>
                  </a:lnTo>
                  <a:close/>
                  <a:moveTo>
                    <a:pt x="456733" y="85725"/>
                  </a:moveTo>
                  <a:lnTo>
                    <a:pt x="456733" y="103823"/>
                  </a:lnTo>
                  <a:cubicBezTo>
                    <a:pt x="427205" y="92393"/>
                    <a:pt x="379580" y="76200"/>
                    <a:pt x="332908" y="76200"/>
                  </a:cubicBezTo>
                  <a:cubicBezTo>
                    <a:pt x="281473" y="76200"/>
                    <a:pt x="250040" y="84773"/>
                    <a:pt x="217655" y="93345"/>
                  </a:cubicBezTo>
                  <a:cubicBezTo>
                    <a:pt x="182413" y="102870"/>
                    <a:pt x="145265" y="112395"/>
                    <a:pt x="75733" y="114300"/>
                  </a:cubicBezTo>
                  <a:lnTo>
                    <a:pt x="75733" y="85725"/>
                  </a:lnTo>
                  <a:cubicBezTo>
                    <a:pt x="75733" y="66675"/>
                    <a:pt x="70018" y="50482"/>
                    <a:pt x="63350" y="38100"/>
                  </a:cubicBezTo>
                  <a:lnTo>
                    <a:pt x="469116" y="38100"/>
                  </a:lnTo>
                  <a:cubicBezTo>
                    <a:pt x="462448" y="50482"/>
                    <a:pt x="456733" y="66675"/>
                    <a:pt x="456733" y="85725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31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994897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863DCE73-DD3D-4CDB-A430-FF756B256934}"/>
              </a:ext>
            </a:extLst>
          </p:cNvPr>
          <p:cNvSpPr/>
          <p:nvPr userDrawn="1"/>
        </p:nvSpPr>
        <p:spPr>
          <a:xfrm>
            <a:off x="4656138" y="549276"/>
            <a:ext cx="2878138" cy="57594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" name="矩形 2">
            <a:extLst>
              <a:ext uri="{FF2B5EF4-FFF2-40B4-BE49-F238E27FC236}">
                <a16:creationId xmlns="" xmlns:a16="http://schemas.microsoft.com/office/drawing/2014/main" id="{E61622D4-5733-4AAC-98D3-FA7E74F06005}"/>
              </a:ext>
            </a:extLst>
          </p:cNvPr>
          <p:cNvSpPr/>
          <p:nvPr userDrawn="1"/>
        </p:nvSpPr>
        <p:spPr>
          <a:xfrm>
            <a:off x="4962654" y="2552621"/>
            <a:ext cx="4629022" cy="1289553"/>
          </a:xfrm>
          <a:prstGeom prst="rect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: 圆角 3">
            <a:extLst>
              <a:ext uri="{FF2B5EF4-FFF2-40B4-BE49-F238E27FC236}">
                <a16:creationId xmlns="" xmlns:a16="http://schemas.microsoft.com/office/drawing/2014/main" id="{219D67D1-FB18-4194-B816-24D7E8C8F121}"/>
              </a:ext>
            </a:extLst>
          </p:cNvPr>
          <p:cNvSpPr/>
          <p:nvPr userDrawn="1"/>
        </p:nvSpPr>
        <p:spPr>
          <a:xfrm>
            <a:off x="5712642" y="3162473"/>
            <a:ext cx="450034" cy="257476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9" name="文本占位符 56">
            <a:extLst>
              <a:ext uri="{FF2B5EF4-FFF2-40B4-BE49-F238E27FC236}">
                <a16:creationId xmlns="" xmlns:a16="http://schemas.microsoft.com/office/drawing/2014/main" id="{8244F878-4A26-4E14-9244-A8FE1A8AF3F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41262" y="2928965"/>
            <a:ext cx="2185214" cy="5909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 algn="l">
              <a:buNone/>
              <a:defRPr lang="zh-CN" altLang="en-US" sz="3600" b="1" spc="3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zh-CN" altLang="en-US">
                <a:gradFill>
                  <a:gsLst>
                    <a:gs pos="0">
                      <a:schemeClr val="accent1">
                        <a:lumMod val="30000"/>
                      </a:schemeClr>
                    </a:gs>
                    <a:gs pos="100000">
                      <a:schemeClr val="accent1">
                        <a:lumMod val="30000"/>
                      </a:schemeClr>
                    </a:gs>
                  </a:gsLst>
                  <a:lin ang="5400000" scaled="1"/>
                </a:gradFill>
                <a:effectLst/>
              </a:rPr>
              <a:t>输入标题</a:t>
            </a:r>
          </a:p>
        </p:txBody>
      </p:sp>
      <p:sp>
        <p:nvSpPr>
          <p:cNvPr id="11" name="文本占位符 56">
            <a:extLst>
              <a:ext uri="{FF2B5EF4-FFF2-40B4-BE49-F238E27FC236}">
                <a16:creationId xmlns="" xmlns:a16="http://schemas.microsoft.com/office/drawing/2014/main" id="{26658DD1-CB5E-4731-9AD9-3541F9BE2FF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96984" y="2673608"/>
            <a:ext cx="655949" cy="10064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buNone/>
              <a:defRPr lang="zh-CN" altLang="en-US" sz="6600" b="1" i="1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zh-CN">
                <a:gradFill>
                  <a:gsLst>
                    <a:gs pos="0">
                      <a:schemeClr val="accent1">
                        <a:lumMod val="30000"/>
                      </a:schemeClr>
                    </a:gs>
                    <a:gs pos="100000">
                      <a:schemeClr val="accent1">
                        <a:lumMod val="30000"/>
                      </a:schemeClr>
                    </a:gs>
                  </a:gsLst>
                  <a:lin ang="5400000" scaled="1"/>
                </a:gradFill>
                <a:effectLst/>
              </a:rPr>
              <a:t>1</a:t>
            </a:r>
            <a:endParaRPr lang="zh-CN" altLang="en-US">
              <a:gradFill>
                <a:gsLst>
                  <a:gs pos="0">
                    <a:schemeClr val="accent1">
                      <a:lumMod val="30000"/>
                    </a:schemeClr>
                  </a:gs>
                  <a:gs pos="100000">
                    <a:schemeClr val="accent1">
                      <a:lumMod val="30000"/>
                    </a:schemeClr>
                  </a:gs>
                </a:gsLst>
                <a:lin ang="5400000" scaled="1"/>
              </a:gradFill>
              <a:effectLst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57AB50DB-4F82-4775-985F-BA8DA785AD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19338" y="3350428"/>
            <a:ext cx="580649" cy="491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859133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矩形: 圆角 35">
            <a:extLst>
              <a:ext uri="{FF2B5EF4-FFF2-40B4-BE49-F238E27FC236}">
                <a16:creationId xmlns="" xmlns:a16="http://schemas.microsoft.com/office/drawing/2014/main" id="{E3D11AC3-3361-4A42-A792-316FDBEC6BCF}"/>
              </a:ext>
            </a:extLst>
          </p:cNvPr>
          <p:cNvSpPr/>
          <p:nvPr userDrawn="1"/>
        </p:nvSpPr>
        <p:spPr>
          <a:xfrm rot="10800000" flipV="1">
            <a:off x="695324" y="502711"/>
            <a:ext cx="558099" cy="512266"/>
          </a:xfrm>
          <a:prstGeom prst="roundRect">
            <a:avLst>
              <a:gd name="adj" fmla="val 10724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8" name="文本占位符 56">
            <a:extLst>
              <a:ext uri="{FF2B5EF4-FFF2-40B4-BE49-F238E27FC236}">
                <a16:creationId xmlns="" xmlns:a16="http://schemas.microsoft.com/office/drawing/2014/main" id="{55DAFAD6-A271-471E-A8FA-336E2CB590D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4011" y="1119259"/>
            <a:ext cx="954107" cy="25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 algn="l">
              <a:buNone/>
              <a:defRPr lang="zh-CN" altLang="en-US" sz="1200" b="0" spc="3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</a:defRPr>
            </a:lvl1pPr>
          </a:lstStyle>
          <a:p>
            <a:pPr marL="228600" lvl="0" indent="-228600" algn="ctr"/>
            <a:r>
              <a:rPr lang="zh-CN" altLang="en-US" dirty="0"/>
              <a:t>输入标题</a:t>
            </a:r>
          </a:p>
        </p:txBody>
      </p:sp>
      <p:sp>
        <p:nvSpPr>
          <p:cNvPr id="35" name="椭圆 34">
            <a:extLst>
              <a:ext uri="{FF2B5EF4-FFF2-40B4-BE49-F238E27FC236}">
                <a16:creationId xmlns="" xmlns:a16="http://schemas.microsoft.com/office/drawing/2014/main" id="{7D3864BE-2D25-4F40-9AE2-81948984D9B1}"/>
              </a:ext>
            </a:extLst>
          </p:cNvPr>
          <p:cNvSpPr/>
          <p:nvPr userDrawn="1"/>
        </p:nvSpPr>
        <p:spPr>
          <a:xfrm>
            <a:off x="764461" y="731298"/>
            <a:ext cx="222342" cy="22234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文本占位符 56">
            <a:extLst>
              <a:ext uri="{FF2B5EF4-FFF2-40B4-BE49-F238E27FC236}">
                <a16:creationId xmlns="" xmlns:a16="http://schemas.microsoft.com/office/drawing/2014/main" id="{76C8DA4E-CBC4-426D-8152-87DE4ED3B0F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5632" y="556153"/>
            <a:ext cx="1792010" cy="553581"/>
          </a:xfrm>
          <a:prstGeom prst="roundRect">
            <a:avLst>
              <a:gd name="adj" fmla="val 9943"/>
            </a:avLst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none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zh-CN" altLang="en-US" sz="2800" b="1" spc="300" dirty="0" smtClean="0">
                <a:gradFill>
                  <a:gsLst>
                    <a:gs pos="0">
                      <a:schemeClr val="accent1">
                        <a:lumMod val="30000"/>
                      </a:schemeClr>
                    </a:gs>
                    <a:gs pos="100000">
                      <a:schemeClr val="accent1">
                        <a:lumMod val="30000"/>
                      </a:schemeClr>
                    </a:gs>
                  </a:gsLst>
                  <a:lin ang="5400000" scaled="1"/>
                </a:gradFill>
                <a:effectLst/>
              </a:defRPr>
            </a:lvl1pPr>
          </a:lstStyle>
          <a:p>
            <a:pPr marL="228600" lvl="0" indent="-228600" algn="ctr"/>
            <a:r>
              <a:rPr lang="zh-CN" altLang="en-US"/>
              <a:t>输入标题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="" xmlns:a16="http://schemas.microsoft.com/office/drawing/2014/main" id="{34B63EB3-D082-4646-9EBD-888529C8ABF2}"/>
              </a:ext>
            </a:extLst>
          </p:cNvPr>
          <p:cNvSpPr txBox="1"/>
          <p:nvPr userDrawn="1"/>
        </p:nvSpPr>
        <p:spPr>
          <a:xfrm>
            <a:off x="11086704" y="858553"/>
            <a:ext cx="482824" cy="2172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800" b="0" i="0"/>
              <a:t>LOGO</a:t>
            </a:r>
            <a:endParaRPr lang="zh-CN" altLang="en-US" sz="800" b="0" i="0"/>
          </a:p>
        </p:txBody>
      </p:sp>
      <p:pic>
        <p:nvPicPr>
          <p:cNvPr id="33" name="图片 32">
            <a:extLst>
              <a:ext uri="{FF2B5EF4-FFF2-40B4-BE49-F238E27FC236}">
                <a16:creationId xmlns="" xmlns:a16="http://schemas.microsoft.com/office/drawing/2014/main" id="{DF33F8F3-6713-493D-9420-1ABA34F76B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66698" y="613380"/>
            <a:ext cx="322836" cy="322836"/>
          </a:xfrm>
          <a:prstGeom prst="rect">
            <a:avLst/>
          </a:prstGeom>
        </p:spPr>
      </p:pic>
      <p:sp>
        <p:nvSpPr>
          <p:cNvPr id="43" name="矩形: 圆角 42">
            <a:extLst>
              <a:ext uri="{FF2B5EF4-FFF2-40B4-BE49-F238E27FC236}">
                <a16:creationId xmlns="" xmlns:a16="http://schemas.microsoft.com/office/drawing/2014/main" id="{5AB56BDF-9402-493D-B8C0-62D2E5C612AA}"/>
              </a:ext>
            </a:extLst>
          </p:cNvPr>
          <p:cNvSpPr/>
          <p:nvPr userDrawn="1"/>
        </p:nvSpPr>
        <p:spPr>
          <a:xfrm>
            <a:off x="695325" y="1528133"/>
            <a:ext cx="10801350" cy="4780592"/>
          </a:xfrm>
          <a:prstGeom prst="roundRect">
            <a:avLst>
              <a:gd name="adj" fmla="val 2670"/>
            </a:avLst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>
            <a:extLst>
              <a:ext uri="{FF2B5EF4-FFF2-40B4-BE49-F238E27FC236}">
                <a16:creationId xmlns="" xmlns:a16="http://schemas.microsoft.com/office/drawing/2014/main" id="{F4B436A4-FF0A-4F29-B229-0EE4C7D16B8E}"/>
              </a:ext>
            </a:extLst>
          </p:cNvPr>
          <p:cNvSpPr/>
          <p:nvPr userDrawn="1"/>
        </p:nvSpPr>
        <p:spPr>
          <a:xfrm>
            <a:off x="11270870" y="6090061"/>
            <a:ext cx="437328" cy="43732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" name="组合 10">
            <a:extLst>
              <a:ext uri="{FF2B5EF4-FFF2-40B4-BE49-F238E27FC236}">
                <a16:creationId xmlns="" xmlns:a16="http://schemas.microsoft.com/office/drawing/2014/main" id="{5F08CC87-77EF-4D2E-AD9A-E7D67F2C0A4D}"/>
              </a:ext>
            </a:extLst>
          </p:cNvPr>
          <p:cNvGrpSpPr/>
          <p:nvPr userDrawn="1"/>
        </p:nvGrpSpPr>
        <p:grpSpPr>
          <a:xfrm>
            <a:off x="11382783" y="6184195"/>
            <a:ext cx="243146" cy="246954"/>
            <a:chOff x="844463" y="5624427"/>
            <a:chExt cx="566220" cy="575088"/>
          </a:xfrm>
        </p:grpSpPr>
        <p:sp>
          <p:nvSpPr>
            <p:cNvPr id="12" name="任意多边形: 形状 11">
              <a:extLst>
                <a:ext uri="{FF2B5EF4-FFF2-40B4-BE49-F238E27FC236}">
                  <a16:creationId xmlns="" xmlns:a16="http://schemas.microsoft.com/office/drawing/2014/main" id="{3EEC8E5C-FE58-476B-8101-B562BC32E7E1}"/>
                </a:ext>
              </a:extLst>
            </p:cNvPr>
            <p:cNvSpPr/>
            <p:nvPr/>
          </p:nvSpPr>
          <p:spPr>
            <a:xfrm>
              <a:off x="1053884" y="5656580"/>
              <a:ext cx="20050" cy="20050"/>
            </a:xfrm>
            <a:custGeom>
              <a:avLst/>
              <a:gdLst>
                <a:gd name="connsiteX0" fmla="*/ 0 w 46508"/>
                <a:gd name="connsiteY0" fmla="*/ 0 h 46508"/>
                <a:gd name="connsiteX1" fmla="*/ 47625 w 46508"/>
                <a:gd name="connsiteY1" fmla="*/ 0 h 46508"/>
                <a:gd name="connsiteX2" fmla="*/ 47625 w 46508"/>
                <a:gd name="connsiteY2" fmla="*/ 47625 h 46508"/>
                <a:gd name="connsiteX3" fmla="*/ 0 w 46508"/>
                <a:gd name="connsiteY3" fmla="*/ 47625 h 46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508" h="46508">
                  <a:moveTo>
                    <a:pt x="0" y="0"/>
                  </a:moveTo>
                  <a:lnTo>
                    <a:pt x="47625" y="0"/>
                  </a:lnTo>
                  <a:lnTo>
                    <a:pt x="47625" y="47625"/>
                  </a:lnTo>
                  <a:lnTo>
                    <a:pt x="0" y="47625"/>
                  </a:lnTo>
                  <a:close/>
                </a:path>
              </a:pathLst>
            </a:custGeom>
            <a:solidFill>
              <a:srgbClr val="000000"/>
            </a:solidFill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3" name="任意多边形: 形状 12">
              <a:extLst>
                <a:ext uri="{FF2B5EF4-FFF2-40B4-BE49-F238E27FC236}">
                  <a16:creationId xmlns="" xmlns:a16="http://schemas.microsoft.com/office/drawing/2014/main" id="{4D15C41C-8B3A-418B-93AC-D3CC6C599B5C}"/>
                </a:ext>
              </a:extLst>
            </p:cNvPr>
            <p:cNvSpPr/>
            <p:nvPr/>
          </p:nvSpPr>
          <p:spPr>
            <a:xfrm>
              <a:off x="851033" y="5631942"/>
              <a:ext cx="475593" cy="560605"/>
            </a:xfrm>
            <a:custGeom>
              <a:avLst/>
              <a:gdLst>
                <a:gd name="connsiteX0" fmla="*/ 1007745 w 1103188"/>
                <a:gd name="connsiteY0" fmla="*/ 1242060 h 1300385"/>
                <a:gd name="connsiteX1" fmla="*/ 1026795 w 1103188"/>
                <a:gd name="connsiteY1" fmla="*/ 1030605 h 1300385"/>
                <a:gd name="connsiteX2" fmla="*/ 1104900 w 1103188"/>
                <a:gd name="connsiteY2" fmla="*/ 1011555 h 1300385"/>
                <a:gd name="connsiteX3" fmla="*/ 1104900 w 1103188"/>
                <a:gd name="connsiteY3" fmla="*/ 0 h 1300385"/>
                <a:gd name="connsiteX4" fmla="*/ 89535 w 1103188"/>
                <a:gd name="connsiteY4" fmla="*/ 0 h 1300385"/>
                <a:gd name="connsiteX5" fmla="*/ 100965 w 1103188"/>
                <a:gd name="connsiteY5" fmla="*/ 11430 h 1300385"/>
                <a:gd name="connsiteX6" fmla="*/ 11430 w 1103188"/>
                <a:gd name="connsiteY6" fmla="*/ 100965 h 1300385"/>
                <a:gd name="connsiteX7" fmla="*/ 0 w 1103188"/>
                <a:gd name="connsiteY7" fmla="*/ 89535 h 1300385"/>
                <a:gd name="connsiteX8" fmla="*/ 0 w 1103188"/>
                <a:gd name="connsiteY8" fmla="*/ 1211580 h 1300385"/>
                <a:gd name="connsiteX9" fmla="*/ 9525 w 1103188"/>
                <a:gd name="connsiteY9" fmla="*/ 1202055 h 1300385"/>
                <a:gd name="connsiteX10" fmla="*/ 99060 w 1103188"/>
                <a:gd name="connsiteY10" fmla="*/ 1291590 h 1300385"/>
                <a:gd name="connsiteX11" fmla="*/ 89535 w 1103188"/>
                <a:gd name="connsiteY11" fmla="*/ 1301115 h 1300385"/>
                <a:gd name="connsiteX12" fmla="*/ 1104900 w 1103188"/>
                <a:gd name="connsiteY12" fmla="*/ 1301115 h 1300385"/>
                <a:gd name="connsiteX13" fmla="*/ 1104900 w 1103188"/>
                <a:gd name="connsiteY13" fmla="*/ 1280160 h 1300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03188" h="1300385">
                  <a:moveTo>
                    <a:pt x="1007745" y="1242060"/>
                  </a:moveTo>
                  <a:lnTo>
                    <a:pt x="1026795" y="1030605"/>
                  </a:lnTo>
                  <a:lnTo>
                    <a:pt x="1104900" y="1011555"/>
                  </a:lnTo>
                  <a:lnTo>
                    <a:pt x="1104900" y="0"/>
                  </a:lnTo>
                  <a:lnTo>
                    <a:pt x="89535" y="0"/>
                  </a:lnTo>
                  <a:lnTo>
                    <a:pt x="100965" y="11430"/>
                  </a:lnTo>
                  <a:lnTo>
                    <a:pt x="11430" y="100965"/>
                  </a:lnTo>
                  <a:lnTo>
                    <a:pt x="0" y="89535"/>
                  </a:lnTo>
                  <a:lnTo>
                    <a:pt x="0" y="1211580"/>
                  </a:lnTo>
                  <a:lnTo>
                    <a:pt x="9525" y="1202055"/>
                  </a:lnTo>
                  <a:lnTo>
                    <a:pt x="99060" y="1291590"/>
                  </a:lnTo>
                  <a:lnTo>
                    <a:pt x="89535" y="1301115"/>
                  </a:lnTo>
                  <a:lnTo>
                    <a:pt x="1104900" y="1301115"/>
                  </a:lnTo>
                  <a:lnTo>
                    <a:pt x="1104900" y="1280160"/>
                  </a:lnTo>
                  <a:close/>
                </a:path>
              </a:pathLst>
            </a:custGeom>
            <a:solidFill>
              <a:srgbClr val="FFFFFF"/>
            </a:solidFill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4" name="任意多边形: 形状 13">
              <a:extLst>
                <a:ext uri="{FF2B5EF4-FFF2-40B4-BE49-F238E27FC236}">
                  <a16:creationId xmlns="" xmlns:a16="http://schemas.microsoft.com/office/drawing/2014/main" id="{70622309-EBB0-4E4E-BA89-CC31DB976DCC}"/>
                </a:ext>
              </a:extLst>
            </p:cNvPr>
            <p:cNvSpPr/>
            <p:nvPr/>
          </p:nvSpPr>
          <p:spPr>
            <a:xfrm>
              <a:off x="905236" y="5643440"/>
              <a:ext cx="368925" cy="373737"/>
            </a:xfrm>
            <a:custGeom>
              <a:avLst/>
              <a:gdLst>
                <a:gd name="connsiteX0" fmla="*/ 0 w 855761"/>
                <a:gd name="connsiteY0" fmla="*/ 0 h 866923"/>
                <a:gd name="connsiteX1" fmla="*/ 857250 w 855761"/>
                <a:gd name="connsiteY1" fmla="*/ 0 h 866923"/>
                <a:gd name="connsiteX2" fmla="*/ 857250 w 855761"/>
                <a:gd name="connsiteY2" fmla="*/ 868680 h 866923"/>
                <a:gd name="connsiteX3" fmla="*/ 0 w 855761"/>
                <a:gd name="connsiteY3" fmla="*/ 868680 h 866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5761" h="866923">
                  <a:moveTo>
                    <a:pt x="0" y="0"/>
                  </a:moveTo>
                  <a:lnTo>
                    <a:pt x="857250" y="0"/>
                  </a:lnTo>
                  <a:lnTo>
                    <a:pt x="857250" y="868680"/>
                  </a:lnTo>
                  <a:lnTo>
                    <a:pt x="0" y="86868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5" name="任意多边形: 形状 14">
              <a:extLst>
                <a:ext uri="{FF2B5EF4-FFF2-40B4-BE49-F238E27FC236}">
                  <a16:creationId xmlns="" xmlns:a16="http://schemas.microsoft.com/office/drawing/2014/main" id="{BDFA2C90-4EE5-4B55-AC0A-853547319BC3}"/>
                </a:ext>
              </a:extLst>
            </p:cNvPr>
            <p:cNvSpPr/>
            <p:nvPr/>
          </p:nvSpPr>
          <p:spPr>
            <a:xfrm>
              <a:off x="844463" y="6051605"/>
              <a:ext cx="566220" cy="147570"/>
            </a:xfrm>
            <a:custGeom>
              <a:avLst/>
              <a:gdLst>
                <a:gd name="connsiteX0" fmla="*/ 1314450 w 1313408"/>
                <a:gd name="connsiteY0" fmla="*/ 169545 h 342304"/>
                <a:gd name="connsiteX1" fmla="*/ 1314450 w 1313408"/>
                <a:gd name="connsiteY1" fmla="*/ 169545 h 342304"/>
                <a:gd name="connsiteX2" fmla="*/ 1143000 w 1313408"/>
                <a:gd name="connsiteY2" fmla="*/ 295275 h 342304"/>
                <a:gd name="connsiteX3" fmla="*/ 167640 w 1313408"/>
                <a:gd name="connsiteY3" fmla="*/ 295275 h 342304"/>
                <a:gd name="connsiteX4" fmla="*/ 53340 w 1313408"/>
                <a:gd name="connsiteY4" fmla="*/ 180975 h 342304"/>
                <a:gd name="connsiteX5" fmla="*/ 53340 w 1313408"/>
                <a:gd name="connsiteY5" fmla="*/ 161925 h 342304"/>
                <a:gd name="connsiteX6" fmla="*/ 167640 w 1313408"/>
                <a:gd name="connsiteY6" fmla="*/ 47625 h 342304"/>
                <a:gd name="connsiteX7" fmla="*/ 1143000 w 1313408"/>
                <a:gd name="connsiteY7" fmla="*/ 47625 h 342304"/>
                <a:gd name="connsiteX8" fmla="*/ 1143000 w 1313408"/>
                <a:gd name="connsiteY8" fmla="*/ 0 h 342304"/>
                <a:gd name="connsiteX9" fmla="*/ 171450 w 1313408"/>
                <a:gd name="connsiteY9" fmla="*/ 0 h 342304"/>
                <a:gd name="connsiteX10" fmla="*/ 0 w 1313408"/>
                <a:gd name="connsiteY10" fmla="*/ 171450 h 342304"/>
                <a:gd name="connsiteX11" fmla="*/ 171450 w 1313408"/>
                <a:gd name="connsiteY11" fmla="*/ 342900 h 342304"/>
                <a:gd name="connsiteX12" fmla="*/ 1143000 w 1313408"/>
                <a:gd name="connsiteY12" fmla="*/ 342900 h 342304"/>
                <a:gd name="connsiteX13" fmla="*/ 1143000 w 1313408"/>
                <a:gd name="connsiteY13" fmla="*/ 295275 h 342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13408" h="342304">
                  <a:moveTo>
                    <a:pt x="1314450" y="169545"/>
                  </a:moveTo>
                  <a:lnTo>
                    <a:pt x="1314450" y="169545"/>
                  </a:lnTo>
                  <a:close/>
                  <a:moveTo>
                    <a:pt x="1143000" y="295275"/>
                  </a:moveTo>
                  <a:lnTo>
                    <a:pt x="167640" y="295275"/>
                  </a:lnTo>
                  <a:cubicBezTo>
                    <a:pt x="104775" y="295275"/>
                    <a:pt x="53340" y="243840"/>
                    <a:pt x="53340" y="180975"/>
                  </a:cubicBezTo>
                  <a:lnTo>
                    <a:pt x="53340" y="161925"/>
                  </a:lnTo>
                  <a:cubicBezTo>
                    <a:pt x="53340" y="99060"/>
                    <a:pt x="104775" y="47625"/>
                    <a:pt x="167640" y="47625"/>
                  </a:cubicBezTo>
                  <a:lnTo>
                    <a:pt x="1143000" y="47625"/>
                  </a:lnTo>
                  <a:lnTo>
                    <a:pt x="1143000" y="0"/>
                  </a:lnTo>
                  <a:lnTo>
                    <a:pt x="171450" y="0"/>
                  </a:lnTo>
                  <a:cubicBezTo>
                    <a:pt x="76200" y="0"/>
                    <a:pt x="0" y="76200"/>
                    <a:pt x="0" y="171450"/>
                  </a:cubicBezTo>
                  <a:cubicBezTo>
                    <a:pt x="0" y="266700"/>
                    <a:pt x="76200" y="342900"/>
                    <a:pt x="171450" y="342900"/>
                  </a:cubicBezTo>
                  <a:lnTo>
                    <a:pt x="1143000" y="342900"/>
                  </a:lnTo>
                  <a:lnTo>
                    <a:pt x="1143000" y="295275"/>
                  </a:lnTo>
                  <a:close/>
                </a:path>
              </a:pathLst>
            </a:custGeom>
            <a:solidFill>
              <a:srgbClr val="474747"/>
            </a:solidFill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" name="任意多边形: 形状 15">
              <a:extLst>
                <a:ext uri="{FF2B5EF4-FFF2-40B4-BE49-F238E27FC236}">
                  <a16:creationId xmlns="" xmlns:a16="http://schemas.microsoft.com/office/drawing/2014/main" id="{329580CB-1F3A-43C6-8A54-08254FBBAD46}"/>
                </a:ext>
              </a:extLst>
            </p:cNvPr>
            <p:cNvSpPr/>
            <p:nvPr/>
          </p:nvSpPr>
          <p:spPr>
            <a:xfrm>
              <a:off x="844463" y="5624474"/>
              <a:ext cx="493237" cy="575041"/>
            </a:xfrm>
            <a:custGeom>
              <a:avLst/>
              <a:gdLst>
                <a:gd name="connsiteX0" fmla="*/ 190500 w 1144116"/>
                <a:gd name="connsiteY0" fmla="*/ 45720 h 1333872"/>
                <a:gd name="connsiteX1" fmla="*/ 882015 w 1144116"/>
                <a:gd name="connsiteY1" fmla="*/ 45720 h 1333872"/>
                <a:gd name="connsiteX2" fmla="*/ 882015 w 1144116"/>
                <a:gd name="connsiteY2" fmla="*/ 0 h 1333872"/>
                <a:gd name="connsiteX3" fmla="*/ 975360 w 1144116"/>
                <a:gd name="connsiteY3" fmla="*/ 0 h 1333872"/>
                <a:gd name="connsiteX4" fmla="*/ 173355 w 1144116"/>
                <a:gd name="connsiteY4" fmla="*/ 0 h 1333872"/>
                <a:gd name="connsiteX5" fmla="*/ 0 w 1144116"/>
                <a:gd name="connsiteY5" fmla="*/ 173355 h 1333872"/>
                <a:gd name="connsiteX6" fmla="*/ 0 w 1144116"/>
                <a:gd name="connsiteY6" fmla="*/ 1162050 h 1333872"/>
                <a:gd name="connsiteX7" fmla="*/ 173355 w 1144116"/>
                <a:gd name="connsiteY7" fmla="*/ 1335405 h 1333872"/>
                <a:gd name="connsiteX8" fmla="*/ 192405 w 1144116"/>
                <a:gd name="connsiteY8" fmla="*/ 1335405 h 1333872"/>
                <a:gd name="connsiteX9" fmla="*/ 47625 w 1144116"/>
                <a:gd name="connsiteY9" fmla="*/ 1190625 h 1333872"/>
                <a:gd name="connsiteX10" fmla="*/ 47625 w 1144116"/>
                <a:gd name="connsiteY10" fmla="*/ 188595 h 1333872"/>
                <a:gd name="connsiteX11" fmla="*/ 190500 w 1144116"/>
                <a:gd name="connsiteY11" fmla="*/ 45720 h 1333872"/>
                <a:gd name="connsiteX12" fmla="*/ 1097280 w 1144116"/>
                <a:gd name="connsiteY12" fmla="*/ 255270 h 1333872"/>
                <a:gd name="connsiteX13" fmla="*/ 1144905 w 1144116"/>
                <a:gd name="connsiteY13" fmla="*/ 255270 h 1333872"/>
                <a:gd name="connsiteX14" fmla="*/ 1144905 w 1144116"/>
                <a:gd name="connsiteY14" fmla="*/ 1034415 h 1333872"/>
                <a:gd name="connsiteX15" fmla="*/ 1097280 w 1144116"/>
                <a:gd name="connsiteY15" fmla="*/ 1034415 h 1333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44116" h="1333872">
                  <a:moveTo>
                    <a:pt x="190500" y="45720"/>
                  </a:moveTo>
                  <a:lnTo>
                    <a:pt x="882015" y="45720"/>
                  </a:lnTo>
                  <a:lnTo>
                    <a:pt x="882015" y="0"/>
                  </a:lnTo>
                  <a:lnTo>
                    <a:pt x="975360" y="0"/>
                  </a:lnTo>
                  <a:lnTo>
                    <a:pt x="173355" y="0"/>
                  </a:lnTo>
                  <a:cubicBezTo>
                    <a:pt x="78105" y="0"/>
                    <a:pt x="0" y="78105"/>
                    <a:pt x="0" y="173355"/>
                  </a:cubicBezTo>
                  <a:lnTo>
                    <a:pt x="0" y="1162050"/>
                  </a:lnTo>
                  <a:cubicBezTo>
                    <a:pt x="0" y="1257300"/>
                    <a:pt x="78105" y="1335405"/>
                    <a:pt x="173355" y="1335405"/>
                  </a:cubicBezTo>
                  <a:lnTo>
                    <a:pt x="192405" y="1335405"/>
                  </a:lnTo>
                  <a:cubicBezTo>
                    <a:pt x="112395" y="1335405"/>
                    <a:pt x="47625" y="1270635"/>
                    <a:pt x="47625" y="1190625"/>
                  </a:cubicBezTo>
                  <a:lnTo>
                    <a:pt x="47625" y="188595"/>
                  </a:lnTo>
                  <a:cubicBezTo>
                    <a:pt x="45720" y="110490"/>
                    <a:pt x="112395" y="45720"/>
                    <a:pt x="190500" y="45720"/>
                  </a:cubicBezTo>
                  <a:close/>
                  <a:moveTo>
                    <a:pt x="1097280" y="255270"/>
                  </a:moveTo>
                  <a:lnTo>
                    <a:pt x="1144905" y="255270"/>
                  </a:lnTo>
                  <a:lnTo>
                    <a:pt x="1144905" y="1034415"/>
                  </a:lnTo>
                  <a:lnTo>
                    <a:pt x="1097280" y="1034415"/>
                  </a:lnTo>
                  <a:close/>
                </a:path>
              </a:pathLst>
            </a:custGeom>
            <a:solidFill>
              <a:srgbClr val="474747"/>
            </a:solidFill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" name="任意多边形: 形状 16">
              <a:extLst>
                <a:ext uri="{FF2B5EF4-FFF2-40B4-BE49-F238E27FC236}">
                  <a16:creationId xmlns="" xmlns:a16="http://schemas.microsoft.com/office/drawing/2014/main" id="{3E0A8064-D423-4218-92CA-3EE78D84F7DE}"/>
                </a:ext>
              </a:extLst>
            </p:cNvPr>
            <p:cNvSpPr/>
            <p:nvPr userDrawn="1"/>
          </p:nvSpPr>
          <p:spPr>
            <a:xfrm>
              <a:off x="1224393" y="5624427"/>
              <a:ext cx="113561" cy="111895"/>
            </a:xfrm>
            <a:custGeom>
              <a:avLst/>
              <a:gdLst>
                <a:gd name="connsiteX0" fmla="*/ 0 w 260449"/>
                <a:gd name="connsiteY0" fmla="*/ 0 h 256728"/>
                <a:gd name="connsiteX1" fmla="*/ 0 w 260449"/>
                <a:gd name="connsiteY1" fmla="*/ 47625 h 256728"/>
                <a:gd name="connsiteX2" fmla="*/ 215265 w 260449"/>
                <a:gd name="connsiteY2" fmla="*/ 47625 h 256728"/>
                <a:gd name="connsiteX3" fmla="*/ 215265 w 260449"/>
                <a:gd name="connsiteY3" fmla="*/ 257175 h 256728"/>
                <a:gd name="connsiteX4" fmla="*/ 260985 w 260449"/>
                <a:gd name="connsiteY4" fmla="*/ 257175 h 256728"/>
                <a:gd name="connsiteX5" fmla="*/ 260985 w 260449"/>
                <a:gd name="connsiteY5" fmla="*/ 0 h 256728"/>
                <a:gd name="connsiteX0" fmla="*/ 0 w 261579"/>
                <a:gd name="connsiteY0" fmla="*/ 2374 h 257175"/>
                <a:gd name="connsiteX1" fmla="*/ 594 w 261579"/>
                <a:gd name="connsiteY1" fmla="*/ 47625 h 257175"/>
                <a:gd name="connsiteX2" fmla="*/ 215859 w 261579"/>
                <a:gd name="connsiteY2" fmla="*/ 47625 h 257175"/>
                <a:gd name="connsiteX3" fmla="*/ 215859 w 261579"/>
                <a:gd name="connsiteY3" fmla="*/ 257175 h 257175"/>
                <a:gd name="connsiteX4" fmla="*/ 261579 w 261579"/>
                <a:gd name="connsiteY4" fmla="*/ 257175 h 257175"/>
                <a:gd name="connsiteX5" fmla="*/ 261579 w 261579"/>
                <a:gd name="connsiteY5" fmla="*/ 0 h 257175"/>
                <a:gd name="connsiteX6" fmla="*/ 0 w 261579"/>
                <a:gd name="connsiteY6" fmla="*/ 2374 h 257175"/>
                <a:gd name="connsiteX0" fmla="*/ 0 w 261579"/>
                <a:gd name="connsiteY0" fmla="*/ 0 h 254801"/>
                <a:gd name="connsiteX1" fmla="*/ 594 w 261579"/>
                <a:gd name="connsiteY1" fmla="*/ 45251 h 254801"/>
                <a:gd name="connsiteX2" fmla="*/ 215859 w 261579"/>
                <a:gd name="connsiteY2" fmla="*/ 45251 h 254801"/>
                <a:gd name="connsiteX3" fmla="*/ 215859 w 261579"/>
                <a:gd name="connsiteY3" fmla="*/ 254801 h 254801"/>
                <a:gd name="connsiteX4" fmla="*/ 261579 w 261579"/>
                <a:gd name="connsiteY4" fmla="*/ 254801 h 254801"/>
                <a:gd name="connsiteX5" fmla="*/ 261579 w 261579"/>
                <a:gd name="connsiteY5" fmla="*/ 0 h 254801"/>
                <a:gd name="connsiteX6" fmla="*/ 0 w 261579"/>
                <a:gd name="connsiteY6" fmla="*/ 0 h 254801"/>
                <a:gd name="connsiteX0" fmla="*/ 1186 w 262765"/>
                <a:gd name="connsiteY0" fmla="*/ 0 h 254801"/>
                <a:gd name="connsiteX1" fmla="*/ 0 w 262765"/>
                <a:gd name="connsiteY1" fmla="*/ 44658 h 254801"/>
                <a:gd name="connsiteX2" fmla="*/ 217045 w 262765"/>
                <a:gd name="connsiteY2" fmla="*/ 45251 h 254801"/>
                <a:gd name="connsiteX3" fmla="*/ 217045 w 262765"/>
                <a:gd name="connsiteY3" fmla="*/ 254801 h 254801"/>
                <a:gd name="connsiteX4" fmla="*/ 262765 w 262765"/>
                <a:gd name="connsiteY4" fmla="*/ 254801 h 254801"/>
                <a:gd name="connsiteX5" fmla="*/ 262765 w 262765"/>
                <a:gd name="connsiteY5" fmla="*/ 0 h 254801"/>
                <a:gd name="connsiteX6" fmla="*/ 1186 w 262765"/>
                <a:gd name="connsiteY6" fmla="*/ 0 h 254801"/>
                <a:gd name="connsiteX0" fmla="*/ 114 w 261693"/>
                <a:gd name="connsiteY0" fmla="*/ 0 h 254801"/>
                <a:gd name="connsiteX1" fmla="*/ 115 w 261693"/>
                <a:gd name="connsiteY1" fmla="*/ 45845 h 254801"/>
                <a:gd name="connsiteX2" fmla="*/ 215973 w 261693"/>
                <a:gd name="connsiteY2" fmla="*/ 45251 h 254801"/>
                <a:gd name="connsiteX3" fmla="*/ 215973 w 261693"/>
                <a:gd name="connsiteY3" fmla="*/ 254801 h 254801"/>
                <a:gd name="connsiteX4" fmla="*/ 261693 w 261693"/>
                <a:gd name="connsiteY4" fmla="*/ 254801 h 254801"/>
                <a:gd name="connsiteX5" fmla="*/ 261693 w 261693"/>
                <a:gd name="connsiteY5" fmla="*/ 0 h 254801"/>
                <a:gd name="connsiteX6" fmla="*/ 114 w 261693"/>
                <a:gd name="connsiteY6" fmla="*/ 0 h 254801"/>
                <a:gd name="connsiteX0" fmla="*/ 114 w 261693"/>
                <a:gd name="connsiteY0" fmla="*/ 0 h 254801"/>
                <a:gd name="connsiteX1" fmla="*/ 115 w 261693"/>
                <a:gd name="connsiteY1" fmla="*/ 44658 h 254801"/>
                <a:gd name="connsiteX2" fmla="*/ 215973 w 261693"/>
                <a:gd name="connsiteY2" fmla="*/ 45251 h 254801"/>
                <a:gd name="connsiteX3" fmla="*/ 215973 w 261693"/>
                <a:gd name="connsiteY3" fmla="*/ 254801 h 254801"/>
                <a:gd name="connsiteX4" fmla="*/ 261693 w 261693"/>
                <a:gd name="connsiteY4" fmla="*/ 254801 h 254801"/>
                <a:gd name="connsiteX5" fmla="*/ 261693 w 261693"/>
                <a:gd name="connsiteY5" fmla="*/ 0 h 254801"/>
                <a:gd name="connsiteX6" fmla="*/ 114 w 261693"/>
                <a:gd name="connsiteY6" fmla="*/ 0 h 254801"/>
                <a:gd name="connsiteX0" fmla="*/ 114 w 261693"/>
                <a:gd name="connsiteY0" fmla="*/ 0 h 254801"/>
                <a:gd name="connsiteX1" fmla="*/ 115 w 261693"/>
                <a:gd name="connsiteY1" fmla="*/ 45845 h 254801"/>
                <a:gd name="connsiteX2" fmla="*/ 215973 w 261693"/>
                <a:gd name="connsiteY2" fmla="*/ 45251 h 254801"/>
                <a:gd name="connsiteX3" fmla="*/ 215973 w 261693"/>
                <a:gd name="connsiteY3" fmla="*/ 254801 h 254801"/>
                <a:gd name="connsiteX4" fmla="*/ 261693 w 261693"/>
                <a:gd name="connsiteY4" fmla="*/ 254801 h 254801"/>
                <a:gd name="connsiteX5" fmla="*/ 261693 w 261693"/>
                <a:gd name="connsiteY5" fmla="*/ 0 h 254801"/>
                <a:gd name="connsiteX6" fmla="*/ 114 w 261693"/>
                <a:gd name="connsiteY6" fmla="*/ 0 h 254801"/>
                <a:gd name="connsiteX0" fmla="*/ 114 w 261693"/>
                <a:gd name="connsiteY0" fmla="*/ 0 h 254801"/>
                <a:gd name="connsiteX1" fmla="*/ 115 w 261693"/>
                <a:gd name="connsiteY1" fmla="*/ 45845 h 254801"/>
                <a:gd name="connsiteX2" fmla="*/ 215973 w 261693"/>
                <a:gd name="connsiteY2" fmla="*/ 45251 h 254801"/>
                <a:gd name="connsiteX3" fmla="*/ 215973 w 261693"/>
                <a:gd name="connsiteY3" fmla="*/ 254801 h 254801"/>
                <a:gd name="connsiteX4" fmla="*/ 261693 w 261693"/>
                <a:gd name="connsiteY4" fmla="*/ 254801 h 254801"/>
                <a:gd name="connsiteX5" fmla="*/ 261693 w 261693"/>
                <a:gd name="connsiteY5" fmla="*/ 0 h 254801"/>
                <a:gd name="connsiteX6" fmla="*/ 114 w 261693"/>
                <a:gd name="connsiteY6" fmla="*/ 0 h 254801"/>
                <a:gd name="connsiteX0" fmla="*/ 114 w 261693"/>
                <a:gd name="connsiteY0" fmla="*/ 0 h 254801"/>
                <a:gd name="connsiteX1" fmla="*/ 115 w 261693"/>
                <a:gd name="connsiteY1" fmla="*/ 44658 h 254801"/>
                <a:gd name="connsiteX2" fmla="*/ 215973 w 261693"/>
                <a:gd name="connsiteY2" fmla="*/ 45251 h 254801"/>
                <a:gd name="connsiteX3" fmla="*/ 215973 w 261693"/>
                <a:gd name="connsiteY3" fmla="*/ 254801 h 254801"/>
                <a:gd name="connsiteX4" fmla="*/ 261693 w 261693"/>
                <a:gd name="connsiteY4" fmla="*/ 254801 h 254801"/>
                <a:gd name="connsiteX5" fmla="*/ 261693 w 261693"/>
                <a:gd name="connsiteY5" fmla="*/ 0 h 254801"/>
                <a:gd name="connsiteX6" fmla="*/ 114 w 261693"/>
                <a:gd name="connsiteY6" fmla="*/ 0 h 254801"/>
                <a:gd name="connsiteX0" fmla="*/ 593 w 262172"/>
                <a:gd name="connsiteY0" fmla="*/ 0 h 254801"/>
                <a:gd name="connsiteX1" fmla="*/ 0 w 262172"/>
                <a:gd name="connsiteY1" fmla="*/ 47032 h 254801"/>
                <a:gd name="connsiteX2" fmla="*/ 216452 w 262172"/>
                <a:gd name="connsiteY2" fmla="*/ 45251 h 254801"/>
                <a:gd name="connsiteX3" fmla="*/ 216452 w 262172"/>
                <a:gd name="connsiteY3" fmla="*/ 254801 h 254801"/>
                <a:gd name="connsiteX4" fmla="*/ 262172 w 262172"/>
                <a:gd name="connsiteY4" fmla="*/ 254801 h 254801"/>
                <a:gd name="connsiteX5" fmla="*/ 262172 w 262172"/>
                <a:gd name="connsiteY5" fmla="*/ 0 h 254801"/>
                <a:gd name="connsiteX6" fmla="*/ 593 w 262172"/>
                <a:gd name="connsiteY6" fmla="*/ 0 h 254801"/>
                <a:gd name="connsiteX0" fmla="*/ 593 w 262172"/>
                <a:gd name="connsiteY0" fmla="*/ 0 h 254801"/>
                <a:gd name="connsiteX1" fmla="*/ 0 w 262172"/>
                <a:gd name="connsiteY1" fmla="*/ 47032 h 254801"/>
                <a:gd name="connsiteX2" fmla="*/ 216452 w 262172"/>
                <a:gd name="connsiteY2" fmla="*/ 45251 h 254801"/>
                <a:gd name="connsiteX3" fmla="*/ 216452 w 262172"/>
                <a:gd name="connsiteY3" fmla="*/ 254801 h 254801"/>
                <a:gd name="connsiteX4" fmla="*/ 262172 w 262172"/>
                <a:gd name="connsiteY4" fmla="*/ 254801 h 254801"/>
                <a:gd name="connsiteX5" fmla="*/ 262172 w 262172"/>
                <a:gd name="connsiteY5" fmla="*/ 0 h 254801"/>
                <a:gd name="connsiteX6" fmla="*/ 593 w 262172"/>
                <a:gd name="connsiteY6" fmla="*/ 0 h 254801"/>
                <a:gd name="connsiteX0" fmla="*/ 593 w 262172"/>
                <a:gd name="connsiteY0" fmla="*/ 0 h 254801"/>
                <a:gd name="connsiteX1" fmla="*/ 0 w 262172"/>
                <a:gd name="connsiteY1" fmla="*/ 45845 h 254801"/>
                <a:gd name="connsiteX2" fmla="*/ 216452 w 262172"/>
                <a:gd name="connsiteY2" fmla="*/ 45251 h 254801"/>
                <a:gd name="connsiteX3" fmla="*/ 216452 w 262172"/>
                <a:gd name="connsiteY3" fmla="*/ 254801 h 254801"/>
                <a:gd name="connsiteX4" fmla="*/ 262172 w 262172"/>
                <a:gd name="connsiteY4" fmla="*/ 254801 h 254801"/>
                <a:gd name="connsiteX5" fmla="*/ 262172 w 262172"/>
                <a:gd name="connsiteY5" fmla="*/ 0 h 254801"/>
                <a:gd name="connsiteX6" fmla="*/ 593 w 262172"/>
                <a:gd name="connsiteY6" fmla="*/ 0 h 254801"/>
                <a:gd name="connsiteX0" fmla="*/ 593 w 262172"/>
                <a:gd name="connsiteY0" fmla="*/ 0 h 254801"/>
                <a:gd name="connsiteX1" fmla="*/ 0 w 262172"/>
                <a:gd name="connsiteY1" fmla="*/ 45845 h 254801"/>
                <a:gd name="connsiteX2" fmla="*/ 216452 w 262172"/>
                <a:gd name="connsiteY2" fmla="*/ 45251 h 254801"/>
                <a:gd name="connsiteX3" fmla="*/ 216452 w 262172"/>
                <a:gd name="connsiteY3" fmla="*/ 254801 h 254801"/>
                <a:gd name="connsiteX4" fmla="*/ 262172 w 262172"/>
                <a:gd name="connsiteY4" fmla="*/ 254801 h 254801"/>
                <a:gd name="connsiteX5" fmla="*/ 262172 w 262172"/>
                <a:gd name="connsiteY5" fmla="*/ 0 h 254801"/>
                <a:gd name="connsiteX6" fmla="*/ 593 w 262172"/>
                <a:gd name="connsiteY6" fmla="*/ 0 h 254801"/>
                <a:gd name="connsiteX0" fmla="*/ 593 w 262172"/>
                <a:gd name="connsiteY0" fmla="*/ 0 h 257175"/>
                <a:gd name="connsiteX1" fmla="*/ 0 w 262172"/>
                <a:gd name="connsiteY1" fmla="*/ 45845 h 257175"/>
                <a:gd name="connsiteX2" fmla="*/ 216452 w 262172"/>
                <a:gd name="connsiteY2" fmla="*/ 45251 h 257175"/>
                <a:gd name="connsiteX3" fmla="*/ 216452 w 262172"/>
                <a:gd name="connsiteY3" fmla="*/ 257175 h 257175"/>
                <a:gd name="connsiteX4" fmla="*/ 262172 w 262172"/>
                <a:gd name="connsiteY4" fmla="*/ 254801 h 257175"/>
                <a:gd name="connsiteX5" fmla="*/ 262172 w 262172"/>
                <a:gd name="connsiteY5" fmla="*/ 0 h 257175"/>
                <a:gd name="connsiteX6" fmla="*/ 593 w 262172"/>
                <a:gd name="connsiteY6" fmla="*/ 0 h 257175"/>
                <a:gd name="connsiteX0" fmla="*/ 593 w 262765"/>
                <a:gd name="connsiteY0" fmla="*/ 0 h 259549"/>
                <a:gd name="connsiteX1" fmla="*/ 0 w 262765"/>
                <a:gd name="connsiteY1" fmla="*/ 45845 h 259549"/>
                <a:gd name="connsiteX2" fmla="*/ 216452 w 262765"/>
                <a:gd name="connsiteY2" fmla="*/ 45251 h 259549"/>
                <a:gd name="connsiteX3" fmla="*/ 216452 w 262765"/>
                <a:gd name="connsiteY3" fmla="*/ 257175 h 259549"/>
                <a:gd name="connsiteX4" fmla="*/ 262765 w 262765"/>
                <a:gd name="connsiteY4" fmla="*/ 259549 h 259549"/>
                <a:gd name="connsiteX5" fmla="*/ 262172 w 262765"/>
                <a:gd name="connsiteY5" fmla="*/ 0 h 259549"/>
                <a:gd name="connsiteX6" fmla="*/ 593 w 262765"/>
                <a:gd name="connsiteY6" fmla="*/ 0 h 259549"/>
                <a:gd name="connsiteX0" fmla="*/ 593 w 263385"/>
                <a:gd name="connsiteY0" fmla="*/ 0 h 259549"/>
                <a:gd name="connsiteX1" fmla="*/ 0 w 263385"/>
                <a:gd name="connsiteY1" fmla="*/ 45845 h 259549"/>
                <a:gd name="connsiteX2" fmla="*/ 216452 w 263385"/>
                <a:gd name="connsiteY2" fmla="*/ 45251 h 259549"/>
                <a:gd name="connsiteX3" fmla="*/ 216452 w 263385"/>
                <a:gd name="connsiteY3" fmla="*/ 257175 h 259549"/>
                <a:gd name="connsiteX4" fmla="*/ 262765 w 263385"/>
                <a:gd name="connsiteY4" fmla="*/ 259549 h 259549"/>
                <a:gd name="connsiteX5" fmla="*/ 263359 w 263385"/>
                <a:gd name="connsiteY5" fmla="*/ 0 h 259549"/>
                <a:gd name="connsiteX6" fmla="*/ 593 w 263385"/>
                <a:gd name="connsiteY6" fmla="*/ 0 h 259549"/>
                <a:gd name="connsiteX0" fmla="*/ 593 w 263416"/>
                <a:gd name="connsiteY0" fmla="*/ 0 h 259549"/>
                <a:gd name="connsiteX1" fmla="*/ 0 w 263416"/>
                <a:gd name="connsiteY1" fmla="*/ 45845 h 259549"/>
                <a:gd name="connsiteX2" fmla="*/ 216452 w 263416"/>
                <a:gd name="connsiteY2" fmla="*/ 45251 h 259549"/>
                <a:gd name="connsiteX3" fmla="*/ 216452 w 263416"/>
                <a:gd name="connsiteY3" fmla="*/ 257175 h 259549"/>
                <a:gd name="connsiteX4" fmla="*/ 263359 w 263416"/>
                <a:gd name="connsiteY4" fmla="*/ 259549 h 259549"/>
                <a:gd name="connsiteX5" fmla="*/ 263359 w 263416"/>
                <a:gd name="connsiteY5" fmla="*/ 0 h 259549"/>
                <a:gd name="connsiteX6" fmla="*/ 593 w 263416"/>
                <a:gd name="connsiteY6" fmla="*/ 0 h 259549"/>
                <a:gd name="connsiteX0" fmla="*/ 593 w 263416"/>
                <a:gd name="connsiteY0" fmla="*/ 0 h 259549"/>
                <a:gd name="connsiteX1" fmla="*/ 0 w 263416"/>
                <a:gd name="connsiteY1" fmla="*/ 45845 h 259549"/>
                <a:gd name="connsiteX2" fmla="*/ 216452 w 263416"/>
                <a:gd name="connsiteY2" fmla="*/ 45251 h 259549"/>
                <a:gd name="connsiteX3" fmla="*/ 216452 w 263416"/>
                <a:gd name="connsiteY3" fmla="*/ 257175 h 259549"/>
                <a:gd name="connsiteX4" fmla="*/ 263359 w 263416"/>
                <a:gd name="connsiteY4" fmla="*/ 259549 h 259549"/>
                <a:gd name="connsiteX5" fmla="*/ 263359 w 263416"/>
                <a:gd name="connsiteY5" fmla="*/ 0 h 259549"/>
                <a:gd name="connsiteX6" fmla="*/ 593 w 263416"/>
                <a:gd name="connsiteY6" fmla="*/ 0 h 25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3416" h="259549">
                  <a:moveTo>
                    <a:pt x="593" y="0"/>
                  </a:moveTo>
                  <a:cubicBezTo>
                    <a:pt x="198" y="14886"/>
                    <a:pt x="395" y="30959"/>
                    <a:pt x="0" y="45845"/>
                  </a:cubicBezTo>
                  <a:lnTo>
                    <a:pt x="216452" y="45251"/>
                  </a:lnTo>
                  <a:lnTo>
                    <a:pt x="216452" y="257175"/>
                  </a:lnTo>
                  <a:lnTo>
                    <a:pt x="263359" y="259549"/>
                  </a:lnTo>
                  <a:cubicBezTo>
                    <a:pt x="263161" y="173033"/>
                    <a:pt x="263557" y="86516"/>
                    <a:pt x="263359" y="0"/>
                  </a:cubicBezTo>
                  <a:lnTo>
                    <a:pt x="593" y="0"/>
                  </a:lnTo>
                  <a:close/>
                </a:path>
              </a:pathLst>
            </a:custGeom>
            <a:solidFill>
              <a:srgbClr val="474747"/>
            </a:solidFill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8" name="任意多边形: 形状 17">
              <a:extLst>
                <a:ext uri="{FF2B5EF4-FFF2-40B4-BE49-F238E27FC236}">
                  <a16:creationId xmlns="" xmlns:a16="http://schemas.microsoft.com/office/drawing/2014/main" id="{876DCB0D-DAFF-45E7-9E26-B7C25B5101FE}"/>
                </a:ext>
              </a:extLst>
            </p:cNvPr>
            <p:cNvSpPr/>
            <p:nvPr/>
          </p:nvSpPr>
          <p:spPr>
            <a:xfrm>
              <a:off x="1011179" y="6096775"/>
              <a:ext cx="274288" cy="56943"/>
            </a:xfrm>
            <a:custGeom>
              <a:avLst/>
              <a:gdLst>
                <a:gd name="connsiteX0" fmla="*/ 0 w 636240"/>
                <a:gd name="connsiteY0" fmla="*/ 0 h 132084"/>
                <a:gd name="connsiteX1" fmla="*/ 636270 w 636240"/>
                <a:gd name="connsiteY1" fmla="*/ 0 h 132084"/>
                <a:gd name="connsiteX2" fmla="*/ 636270 w 636240"/>
                <a:gd name="connsiteY2" fmla="*/ 47625 h 132084"/>
                <a:gd name="connsiteX3" fmla="*/ 0 w 636240"/>
                <a:gd name="connsiteY3" fmla="*/ 47625 h 132084"/>
                <a:gd name="connsiteX4" fmla="*/ 262890 w 636240"/>
                <a:gd name="connsiteY4" fmla="*/ 85725 h 132084"/>
                <a:gd name="connsiteX5" fmla="*/ 636270 w 636240"/>
                <a:gd name="connsiteY5" fmla="*/ 85725 h 132084"/>
                <a:gd name="connsiteX6" fmla="*/ 636270 w 636240"/>
                <a:gd name="connsiteY6" fmla="*/ 133350 h 132084"/>
                <a:gd name="connsiteX7" fmla="*/ 262890 w 636240"/>
                <a:gd name="connsiteY7" fmla="*/ 133350 h 132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6240" h="132084">
                  <a:moveTo>
                    <a:pt x="0" y="0"/>
                  </a:moveTo>
                  <a:lnTo>
                    <a:pt x="636270" y="0"/>
                  </a:lnTo>
                  <a:lnTo>
                    <a:pt x="636270" y="47625"/>
                  </a:lnTo>
                  <a:lnTo>
                    <a:pt x="0" y="47625"/>
                  </a:lnTo>
                  <a:close/>
                  <a:moveTo>
                    <a:pt x="262890" y="85725"/>
                  </a:moveTo>
                  <a:lnTo>
                    <a:pt x="636270" y="85725"/>
                  </a:lnTo>
                  <a:lnTo>
                    <a:pt x="636270" y="133350"/>
                  </a:lnTo>
                  <a:lnTo>
                    <a:pt x="262890" y="133350"/>
                  </a:lnTo>
                  <a:close/>
                </a:path>
              </a:pathLst>
            </a:custGeom>
            <a:solidFill>
              <a:srgbClr val="474747"/>
            </a:solidFill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9" name="任意多边形: 形状 18">
              <a:extLst>
                <a:ext uri="{FF2B5EF4-FFF2-40B4-BE49-F238E27FC236}">
                  <a16:creationId xmlns="" xmlns:a16="http://schemas.microsoft.com/office/drawing/2014/main" id="{7052B8B2-EFB8-4347-9876-5F1798363F18}"/>
                </a:ext>
              </a:extLst>
            </p:cNvPr>
            <p:cNvSpPr/>
            <p:nvPr/>
          </p:nvSpPr>
          <p:spPr>
            <a:xfrm>
              <a:off x="1273161" y="6051605"/>
              <a:ext cx="64161" cy="147570"/>
            </a:xfrm>
            <a:custGeom>
              <a:avLst/>
              <a:gdLst>
                <a:gd name="connsiteX0" fmla="*/ 40005 w 148828"/>
                <a:gd name="connsiteY0" fmla="*/ 171450 h 342304"/>
                <a:gd name="connsiteX1" fmla="*/ 150495 w 148828"/>
                <a:gd name="connsiteY1" fmla="*/ 26670 h 342304"/>
                <a:gd name="connsiteX2" fmla="*/ 150495 w 148828"/>
                <a:gd name="connsiteY2" fmla="*/ 0 h 342304"/>
                <a:gd name="connsiteX3" fmla="*/ 0 w 148828"/>
                <a:gd name="connsiteY3" fmla="*/ 171450 h 342304"/>
                <a:gd name="connsiteX4" fmla="*/ 150495 w 148828"/>
                <a:gd name="connsiteY4" fmla="*/ 342900 h 342304"/>
                <a:gd name="connsiteX5" fmla="*/ 150495 w 148828"/>
                <a:gd name="connsiteY5" fmla="*/ 316230 h 342304"/>
                <a:gd name="connsiteX6" fmla="*/ 40005 w 148828"/>
                <a:gd name="connsiteY6" fmla="*/ 171450 h 342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8828" h="342304">
                  <a:moveTo>
                    <a:pt x="40005" y="171450"/>
                  </a:moveTo>
                  <a:cubicBezTo>
                    <a:pt x="40005" y="74295"/>
                    <a:pt x="104775" y="40005"/>
                    <a:pt x="150495" y="26670"/>
                  </a:cubicBezTo>
                  <a:lnTo>
                    <a:pt x="150495" y="0"/>
                  </a:lnTo>
                  <a:cubicBezTo>
                    <a:pt x="150495" y="0"/>
                    <a:pt x="0" y="7620"/>
                    <a:pt x="0" y="171450"/>
                  </a:cubicBezTo>
                  <a:cubicBezTo>
                    <a:pt x="0" y="337185"/>
                    <a:pt x="150495" y="342900"/>
                    <a:pt x="150495" y="342900"/>
                  </a:cubicBezTo>
                  <a:lnTo>
                    <a:pt x="150495" y="316230"/>
                  </a:lnTo>
                  <a:cubicBezTo>
                    <a:pt x="104775" y="302895"/>
                    <a:pt x="40005" y="268605"/>
                    <a:pt x="40005" y="171450"/>
                  </a:cubicBezTo>
                  <a:close/>
                </a:path>
              </a:pathLst>
            </a:custGeom>
            <a:solidFill>
              <a:srgbClr val="474747"/>
            </a:solidFill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grpSp>
        <p:nvGrpSpPr>
          <p:cNvPr id="20" name="图形 2" descr="烧杯">
            <a:extLst>
              <a:ext uri="{FF2B5EF4-FFF2-40B4-BE49-F238E27FC236}">
                <a16:creationId xmlns="" xmlns:a16="http://schemas.microsoft.com/office/drawing/2014/main" id="{060FC6B9-1227-4F8E-B415-C59A2B46CC69}"/>
              </a:ext>
            </a:extLst>
          </p:cNvPr>
          <p:cNvGrpSpPr/>
          <p:nvPr userDrawn="1"/>
        </p:nvGrpSpPr>
        <p:grpSpPr>
          <a:xfrm rot="68655">
            <a:off x="11429128" y="6206952"/>
            <a:ext cx="120812" cy="120812"/>
            <a:chOff x="5638800" y="2971800"/>
            <a:chExt cx="914400" cy="914400"/>
          </a:xfrm>
          <a:noFill/>
        </p:grpSpPr>
        <p:sp>
          <p:nvSpPr>
            <p:cNvPr id="21" name="任意多边形: 形状 20">
              <a:extLst>
                <a:ext uri="{FF2B5EF4-FFF2-40B4-BE49-F238E27FC236}">
                  <a16:creationId xmlns="" xmlns:a16="http://schemas.microsoft.com/office/drawing/2014/main" id="{CDA2D1F7-E2C6-4FBB-BBD7-BC6DBC65B40A}"/>
                </a:ext>
              </a:extLst>
            </p:cNvPr>
            <p:cNvSpPr/>
            <p:nvPr/>
          </p:nvSpPr>
          <p:spPr>
            <a:xfrm>
              <a:off x="5962650" y="3124200"/>
              <a:ext cx="114300" cy="114300"/>
            </a:xfrm>
            <a:custGeom>
              <a:avLst/>
              <a:gdLst>
                <a:gd name="connsiteX0" fmla="*/ 114300 w 114300"/>
                <a:gd name="connsiteY0" fmla="*/ 57150 h 114300"/>
                <a:gd name="connsiteX1" fmla="*/ 57150 w 114300"/>
                <a:gd name="connsiteY1" fmla="*/ 114300 h 114300"/>
                <a:gd name="connsiteX2" fmla="*/ 0 w 114300"/>
                <a:gd name="connsiteY2" fmla="*/ 57150 h 114300"/>
                <a:gd name="connsiteX3" fmla="*/ 57150 w 114300"/>
                <a:gd name="connsiteY3" fmla="*/ 0 h 114300"/>
                <a:gd name="connsiteX4" fmla="*/ 114300 w 114300"/>
                <a:gd name="connsiteY4" fmla="*/ 57150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4300" y="57150"/>
                  </a:moveTo>
                  <a:cubicBezTo>
                    <a:pt x="114300" y="88713"/>
                    <a:pt x="88713" y="114300"/>
                    <a:pt x="57150" y="114300"/>
                  </a:cubicBezTo>
                  <a:cubicBezTo>
                    <a:pt x="25587" y="114300"/>
                    <a:pt x="0" y="88713"/>
                    <a:pt x="0" y="57150"/>
                  </a:cubicBezTo>
                  <a:cubicBezTo>
                    <a:pt x="0" y="25587"/>
                    <a:pt x="25587" y="0"/>
                    <a:pt x="57150" y="0"/>
                  </a:cubicBezTo>
                  <a:cubicBezTo>
                    <a:pt x="88713" y="0"/>
                    <a:pt x="114300" y="25587"/>
                    <a:pt x="114300" y="57150"/>
                  </a:cubicBezTo>
                  <a:close/>
                </a:path>
              </a:pathLst>
            </a:custGeom>
            <a:grpFill/>
            <a:ln w="3175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2" name="任意多边形: 形状 21">
              <a:extLst>
                <a:ext uri="{FF2B5EF4-FFF2-40B4-BE49-F238E27FC236}">
                  <a16:creationId xmlns="" xmlns:a16="http://schemas.microsoft.com/office/drawing/2014/main" id="{5839CFC7-EB1D-4177-A4A3-487F90BA565E}"/>
                </a:ext>
              </a:extLst>
            </p:cNvPr>
            <p:cNvSpPr/>
            <p:nvPr/>
          </p:nvSpPr>
          <p:spPr>
            <a:xfrm>
              <a:off x="5962650" y="3009900"/>
              <a:ext cx="57150" cy="57150"/>
            </a:xfrm>
            <a:custGeom>
              <a:avLst/>
              <a:gdLst>
                <a:gd name="connsiteX0" fmla="*/ 57150 w 57150"/>
                <a:gd name="connsiteY0" fmla="*/ 28575 h 57150"/>
                <a:gd name="connsiteX1" fmla="*/ 28575 w 57150"/>
                <a:gd name="connsiteY1" fmla="*/ 57150 h 57150"/>
                <a:gd name="connsiteX2" fmla="*/ 0 w 57150"/>
                <a:gd name="connsiteY2" fmla="*/ 28575 h 57150"/>
                <a:gd name="connsiteX3" fmla="*/ 28575 w 57150"/>
                <a:gd name="connsiteY3" fmla="*/ 0 h 57150"/>
                <a:gd name="connsiteX4" fmla="*/ 57150 w 57150"/>
                <a:gd name="connsiteY4" fmla="*/ 28575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57150" y="28575"/>
                  </a:moveTo>
                  <a:cubicBezTo>
                    <a:pt x="57150" y="44357"/>
                    <a:pt x="44357" y="57150"/>
                    <a:pt x="28575" y="57150"/>
                  </a:cubicBezTo>
                  <a:cubicBezTo>
                    <a:pt x="12793" y="57150"/>
                    <a:pt x="0" y="44357"/>
                    <a:pt x="0" y="28575"/>
                  </a:cubicBezTo>
                  <a:cubicBezTo>
                    <a:pt x="0" y="12793"/>
                    <a:pt x="12793" y="0"/>
                    <a:pt x="28575" y="0"/>
                  </a:cubicBezTo>
                  <a:cubicBezTo>
                    <a:pt x="44357" y="0"/>
                    <a:pt x="57150" y="12793"/>
                    <a:pt x="57150" y="28575"/>
                  </a:cubicBezTo>
                  <a:close/>
                </a:path>
              </a:pathLst>
            </a:custGeom>
            <a:grpFill/>
            <a:ln w="3175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3" name="任意多边形: 形状 22">
              <a:extLst>
                <a:ext uri="{FF2B5EF4-FFF2-40B4-BE49-F238E27FC236}">
                  <a16:creationId xmlns="" xmlns:a16="http://schemas.microsoft.com/office/drawing/2014/main" id="{DE0C8741-4925-4B84-A2FB-49617408F6FF}"/>
                </a:ext>
              </a:extLst>
            </p:cNvPr>
            <p:cNvSpPr/>
            <p:nvPr/>
          </p:nvSpPr>
          <p:spPr>
            <a:xfrm>
              <a:off x="6124575" y="3181350"/>
              <a:ext cx="57150" cy="57150"/>
            </a:xfrm>
            <a:custGeom>
              <a:avLst/>
              <a:gdLst>
                <a:gd name="connsiteX0" fmla="*/ 57150 w 57150"/>
                <a:gd name="connsiteY0" fmla="*/ 28575 h 57150"/>
                <a:gd name="connsiteX1" fmla="*/ 28575 w 57150"/>
                <a:gd name="connsiteY1" fmla="*/ 57150 h 57150"/>
                <a:gd name="connsiteX2" fmla="*/ 0 w 57150"/>
                <a:gd name="connsiteY2" fmla="*/ 28575 h 57150"/>
                <a:gd name="connsiteX3" fmla="*/ 28575 w 57150"/>
                <a:gd name="connsiteY3" fmla="*/ 0 h 57150"/>
                <a:gd name="connsiteX4" fmla="*/ 57150 w 57150"/>
                <a:gd name="connsiteY4" fmla="*/ 28575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57150" y="28575"/>
                  </a:moveTo>
                  <a:cubicBezTo>
                    <a:pt x="57150" y="44357"/>
                    <a:pt x="44357" y="57150"/>
                    <a:pt x="28575" y="57150"/>
                  </a:cubicBezTo>
                  <a:cubicBezTo>
                    <a:pt x="12793" y="57150"/>
                    <a:pt x="0" y="44357"/>
                    <a:pt x="0" y="28575"/>
                  </a:cubicBezTo>
                  <a:cubicBezTo>
                    <a:pt x="0" y="12793"/>
                    <a:pt x="12793" y="0"/>
                    <a:pt x="28575" y="0"/>
                  </a:cubicBezTo>
                  <a:cubicBezTo>
                    <a:pt x="44357" y="0"/>
                    <a:pt x="57150" y="12793"/>
                    <a:pt x="57150" y="28575"/>
                  </a:cubicBezTo>
                  <a:close/>
                </a:path>
              </a:pathLst>
            </a:custGeom>
            <a:grpFill/>
            <a:ln w="3175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4" name="任意多边形: 形状 23">
              <a:extLst>
                <a:ext uri="{FF2B5EF4-FFF2-40B4-BE49-F238E27FC236}">
                  <a16:creationId xmlns="" xmlns:a16="http://schemas.microsoft.com/office/drawing/2014/main" id="{F23EB891-357A-44CA-921E-640745700D01}"/>
                </a:ext>
              </a:extLst>
            </p:cNvPr>
            <p:cNvSpPr/>
            <p:nvPr/>
          </p:nvSpPr>
          <p:spPr>
            <a:xfrm>
              <a:off x="6134100" y="3048000"/>
              <a:ext cx="76200" cy="76200"/>
            </a:xfrm>
            <a:custGeom>
              <a:avLst/>
              <a:gdLst>
                <a:gd name="connsiteX0" fmla="*/ 76200 w 76200"/>
                <a:gd name="connsiteY0" fmla="*/ 38100 h 76200"/>
                <a:gd name="connsiteX1" fmla="*/ 38100 w 76200"/>
                <a:gd name="connsiteY1" fmla="*/ 76200 h 76200"/>
                <a:gd name="connsiteX2" fmla="*/ 0 w 76200"/>
                <a:gd name="connsiteY2" fmla="*/ 38100 h 76200"/>
                <a:gd name="connsiteX3" fmla="*/ 38100 w 76200"/>
                <a:gd name="connsiteY3" fmla="*/ 0 h 76200"/>
                <a:gd name="connsiteX4" fmla="*/ 76200 w 76200"/>
                <a:gd name="connsiteY4" fmla="*/ 381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76200">
                  <a:moveTo>
                    <a:pt x="76200" y="38100"/>
                  </a:moveTo>
                  <a:cubicBezTo>
                    <a:pt x="76200" y="59142"/>
                    <a:pt x="59142" y="76200"/>
                    <a:pt x="38100" y="76200"/>
                  </a:cubicBezTo>
                  <a:cubicBezTo>
                    <a:pt x="17058" y="76200"/>
                    <a:pt x="0" y="59142"/>
                    <a:pt x="0" y="38100"/>
                  </a:cubicBezTo>
                  <a:cubicBezTo>
                    <a:pt x="0" y="17058"/>
                    <a:pt x="17058" y="0"/>
                    <a:pt x="38100" y="0"/>
                  </a:cubicBezTo>
                  <a:cubicBezTo>
                    <a:pt x="59142" y="0"/>
                    <a:pt x="76200" y="17058"/>
                    <a:pt x="76200" y="38100"/>
                  </a:cubicBezTo>
                  <a:close/>
                </a:path>
              </a:pathLst>
            </a:custGeom>
            <a:grpFill/>
            <a:ln w="3175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6" name="任意多边形: 形状 25">
              <a:extLst>
                <a:ext uri="{FF2B5EF4-FFF2-40B4-BE49-F238E27FC236}">
                  <a16:creationId xmlns="" xmlns:a16="http://schemas.microsoft.com/office/drawing/2014/main" id="{7ECFE228-08B8-4537-9D61-7D92D3E13A8F}"/>
                </a:ext>
              </a:extLst>
            </p:cNvPr>
            <p:cNvSpPr/>
            <p:nvPr/>
          </p:nvSpPr>
          <p:spPr>
            <a:xfrm>
              <a:off x="5829767" y="3267075"/>
              <a:ext cx="523875" cy="581025"/>
            </a:xfrm>
            <a:custGeom>
              <a:avLst/>
              <a:gdLst>
                <a:gd name="connsiteX0" fmla="*/ 531981 w 523875"/>
                <a:gd name="connsiteY0" fmla="*/ 14288 h 581025"/>
                <a:gd name="connsiteX1" fmla="*/ 513883 w 523875"/>
                <a:gd name="connsiteY1" fmla="*/ 0 h 581025"/>
                <a:gd name="connsiteX2" fmla="*/ 18583 w 523875"/>
                <a:gd name="connsiteY2" fmla="*/ 0 h 581025"/>
                <a:gd name="connsiteX3" fmla="*/ 485 w 523875"/>
                <a:gd name="connsiteY3" fmla="*/ 14288 h 581025"/>
                <a:gd name="connsiteX4" fmla="*/ 10010 w 523875"/>
                <a:gd name="connsiteY4" fmla="*/ 35243 h 581025"/>
                <a:gd name="connsiteX5" fmla="*/ 38585 w 523875"/>
                <a:gd name="connsiteY5" fmla="*/ 85725 h 581025"/>
                <a:gd name="connsiteX6" fmla="*/ 38585 w 523875"/>
                <a:gd name="connsiteY6" fmla="*/ 523875 h 581025"/>
                <a:gd name="connsiteX7" fmla="*/ 95735 w 523875"/>
                <a:gd name="connsiteY7" fmla="*/ 581025 h 581025"/>
                <a:gd name="connsiteX8" fmla="*/ 438635 w 523875"/>
                <a:gd name="connsiteY8" fmla="*/ 581025 h 581025"/>
                <a:gd name="connsiteX9" fmla="*/ 495785 w 523875"/>
                <a:gd name="connsiteY9" fmla="*/ 523875 h 581025"/>
                <a:gd name="connsiteX10" fmla="*/ 495785 w 523875"/>
                <a:gd name="connsiteY10" fmla="*/ 85725 h 581025"/>
                <a:gd name="connsiteX11" fmla="*/ 523408 w 523875"/>
                <a:gd name="connsiteY11" fmla="*/ 36195 h 581025"/>
                <a:gd name="connsiteX12" fmla="*/ 531981 w 523875"/>
                <a:gd name="connsiteY12" fmla="*/ 14288 h 581025"/>
                <a:gd name="connsiteX13" fmla="*/ 399583 w 523875"/>
                <a:gd name="connsiteY13" fmla="*/ 504825 h 581025"/>
                <a:gd name="connsiteX14" fmla="*/ 285283 w 523875"/>
                <a:gd name="connsiteY14" fmla="*/ 504825 h 581025"/>
                <a:gd name="connsiteX15" fmla="*/ 285283 w 523875"/>
                <a:gd name="connsiteY15" fmla="*/ 466725 h 581025"/>
                <a:gd name="connsiteX16" fmla="*/ 399583 w 523875"/>
                <a:gd name="connsiteY16" fmla="*/ 466725 h 581025"/>
                <a:gd name="connsiteX17" fmla="*/ 399583 w 523875"/>
                <a:gd name="connsiteY17" fmla="*/ 504825 h 581025"/>
                <a:gd name="connsiteX18" fmla="*/ 399583 w 523875"/>
                <a:gd name="connsiteY18" fmla="*/ 428625 h 581025"/>
                <a:gd name="connsiteX19" fmla="*/ 285283 w 523875"/>
                <a:gd name="connsiteY19" fmla="*/ 428625 h 581025"/>
                <a:gd name="connsiteX20" fmla="*/ 285283 w 523875"/>
                <a:gd name="connsiteY20" fmla="*/ 390525 h 581025"/>
                <a:gd name="connsiteX21" fmla="*/ 399583 w 523875"/>
                <a:gd name="connsiteY21" fmla="*/ 390525 h 581025"/>
                <a:gd name="connsiteX22" fmla="*/ 399583 w 523875"/>
                <a:gd name="connsiteY22" fmla="*/ 428625 h 581025"/>
                <a:gd name="connsiteX23" fmla="*/ 399583 w 523875"/>
                <a:gd name="connsiteY23" fmla="*/ 352425 h 581025"/>
                <a:gd name="connsiteX24" fmla="*/ 285283 w 523875"/>
                <a:gd name="connsiteY24" fmla="*/ 352425 h 581025"/>
                <a:gd name="connsiteX25" fmla="*/ 285283 w 523875"/>
                <a:gd name="connsiteY25" fmla="*/ 314325 h 581025"/>
                <a:gd name="connsiteX26" fmla="*/ 399583 w 523875"/>
                <a:gd name="connsiteY26" fmla="*/ 314325 h 581025"/>
                <a:gd name="connsiteX27" fmla="*/ 399583 w 523875"/>
                <a:gd name="connsiteY27" fmla="*/ 352425 h 581025"/>
                <a:gd name="connsiteX28" fmla="*/ 399583 w 523875"/>
                <a:gd name="connsiteY28" fmla="*/ 276225 h 581025"/>
                <a:gd name="connsiteX29" fmla="*/ 285283 w 523875"/>
                <a:gd name="connsiteY29" fmla="*/ 276225 h 581025"/>
                <a:gd name="connsiteX30" fmla="*/ 285283 w 523875"/>
                <a:gd name="connsiteY30" fmla="*/ 238125 h 581025"/>
                <a:gd name="connsiteX31" fmla="*/ 399583 w 523875"/>
                <a:gd name="connsiteY31" fmla="*/ 238125 h 581025"/>
                <a:gd name="connsiteX32" fmla="*/ 399583 w 523875"/>
                <a:gd name="connsiteY32" fmla="*/ 276225 h 581025"/>
                <a:gd name="connsiteX33" fmla="*/ 399583 w 523875"/>
                <a:gd name="connsiteY33" fmla="*/ 200025 h 581025"/>
                <a:gd name="connsiteX34" fmla="*/ 285283 w 523875"/>
                <a:gd name="connsiteY34" fmla="*/ 200025 h 581025"/>
                <a:gd name="connsiteX35" fmla="*/ 285283 w 523875"/>
                <a:gd name="connsiteY35" fmla="*/ 161925 h 581025"/>
                <a:gd name="connsiteX36" fmla="*/ 399583 w 523875"/>
                <a:gd name="connsiteY36" fmla="*/ 161925 h 581025"/>
                <a:gd name="connsiteX37" fmla="*/ 399583 w 523875"/>
                <a:gd name="connsiteY37" fmla="*/ 200025 h 581025"/>
                <a:gd name="connsiteX38" fmla="*/ 456733 w 523875"/>
                <a:gd name="connsiteY38" fmla="*/ 85725 h 581025"/>
                <a:gd name="connsiteX39" fmla="*/ 456733 w 523875"/>
                <a:gd name="connsiteY39" fmla="*/ 103823 h 581025"/>
                <a:gd name="connsiteX40" fmla="*/ 332908 w 523875"/>
                <a:gd name="connsiteY40" fmla="*/ 76200 h 581025"/>
                <a:gd name="connsiteX41" fmla="*/ 217655 w 523875"/>
                <a:gd name="connsiteY41" fmla="*/ 93345 h 581025"/>
                <a:gd name="connsiteX42" fmla="*/ 75733 w 523875"/>
                <a:gd name="connsiteY42" fmla="*/ 114300 h 581025"/>
                <a:gd name="connsiteX43" fmla="*/ 75733 w 523875"/>
                <a:gd name="connsiteY43" fmla="*/ 85725 h 581025"/>
                <a:gd name="connsiteX44" fmla="*/ 63350 w 523875"/>
                <a:gd name="connsiteY44" fmla="*/ 38100 h 581025"/>
                <a:gd name="connsiteX45" fmla="*/ 469116 w 523875"/>
                <a:gd name="connsiteY45" fmla="*/ 38100 h 581025"/>
                <a:gd name="connsiteX46" fmla="*/ 456733 w 523875"/>
                <a:gd name="connsiteY46" fmla="*/ 85725 h 581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523875" h="581025">
                  <a:moveTo>
                    <a:pt x="531981" y="14288"/>
                  </a:moveTo>
                  <a:cubicBezTo>
                    <a:pt x="530075" y="5715"/>
                    <a:pt x="522455" y="0"/>
                    <a:pt x="513883" y="0"/>
                  </a:cubicBezTo>
                  <a:lnTo>
                    <a:pt x="18583" y="0"/>
                  </a:lnTo>
                  <a:cubicBezTo>
                    <a:pt x="10010" y="0"/>
                    <a:pt x="2390" y="5715"/>
                    <a:pt x="485" y="14288"/>
                  </a:cubicBezTo>
                  <a:cubicBezTo>
                    <a:pt x="-1420" y="22860"/>
                    <a:pt x="2390" y="31432"/>
                    <a:pt x="10010" y="35243"/>
                  </a:cubicBezTo>
                  <a:cubicBezTo>
                    <a:pt x="10010" y="35243"/>
                    <a:pt x="38585" y="51435"/>
                    <a:pt x="38585" y="85725"/>
                  </a:cubicBezTo>
                  <a:lnTo>
                    <a:pt x="38585" y="523875"/>
                  </a:lnTo>
                  <a:cubicBezTo>
                    <a:pt x="38585" y="555308"/>
                    <a:pt x="64303" y="581025"/>
                    <a:pt x="95735" y="581025"/>
                  </a:cubicBezTo>
                  <a:lnTo>
                    <a:pt x="438635" y="581025"/>
                  </a:lnTo>
                  <a:cubicBezTo>
                    <a:pt x="470068" y="581025"/>
                    <a:pt x="495785" y="555308"/>
                    <a:pt x="495785" y="523875"/>
                  </a:cubicBezTo>
                  <a:lnTo>
                    <a:pt x="495785" y="85725"/>
                  </a:lnTo>
                  <a:cubicBezTo>
                    <a:pt x="495785" y="51435"/>
                    <a:pt x="522455" y="36195"/>
                    <a:pt x="523408" y="36195"/>
                  </a:cubicBezTo>
                  <a:cubicBezTo>
                    <a:pt x="530075" y="31432"/>
                    <a:pt x="534838" y="22860"/>
                    <a:pt x="531981" y="14288"/>
                  </a:cubicBezTo>
                  <a:close/>
                  <a:moveTo>
                    <a:pt x="399583" y="504825"/>
                  </a:moveTo>
                  <a:lnTo>
                    <a:pt x="285283" y="504825"/>
                  </a:lnTo>
                  <a:lnTo>
                    <a:pt x="285283" y="466725"/>
                  </a:lnTo>
                  <a:lnTo>
                    <a:pt x="399583" y="466725"/>
                  </a:lnTo>
                  <a:lnTo>
                    <a:pt x="399583" y="504825"/>
                  </a:lnTo>
                  <a:close/>
                  <a:moveTo>
                    <a:pt x="399583" y="428625"/>
                  </a:moveTo>
                  <a:lnTo>
                    <a:pt x="285283" y="428625"/>
                  </a:lnTo>
                  <a:lnTo>
                    <a:pt x="285283" y="390525"/>
                  </a:lnTo>
                  <a:lnTo>
                    <a:pt x="399583" y="390525"/>
                  </a:lnTo>
                  <a:lnTo>
                    <a:pt x="399583" y="428625"/>
                  </a:lnTo>
                  <a:close/>
                  <a:moveTo>
                    <a:pt x="399583" y="352425"/>
                  </a:moveTo>
                  <a:lnTo>
                    <a:pt x="285283" y="352425"/>
                  </a:lnTo>
                  <a:lnTo>
                    <a:pt x="285283" y="314325"/>
                  </a:lnTo>
                  <a:lnTo>
                    <a:pt x="399583" y="314325"/>
                  </a:lnTo>
                  <a:lnTo>
                    <a:pt x="399583" y="352425"/>
                  </a:lnTo>
                  <a:close/>
                  <a:moveTo>
                    <a:pt x="399583" y="276225"/>
                  </a:moveTo>
                  <a:lnTo>
                    <a:pt x="285283" y="276225"/>
                  </a:lnTo>
                  <a:lnTo>
                    <a:pt x="285283" y="238125"/>
                  </a:lnTo>
                  <a:lnTo>
                    <a:pt x="399583" y="238125"/>
                  </a:lnTo>
                  <a:lnTo>
                    <a:pt x="399583" y="276225"/>
                  </a:lnTo>
                  <a:close/>
                  <a:moveTo>
                    <a:pt x="399583" y="200025"/>
                  </a:moveTo>
                  <a:lnTo>
                    <a:pt x="285283" y="200025"/>
                  </a:lnTo>
                  <a:lnTo>
                    <a:pt x="285283" y="161925"/>
                  </a:lnTo>
                  <a:lnTo>
                    <a:pt x="399583" y="161925"/>
                  </a:lnTo>
                  <a:lnTo>
                    <a:pt x="399583" y="200025"/>
                  </a:lnTo>
                  <a:close/>
                  <a:moveTo>
                    <a:pt x="456733" y="85725"/>
                  </a:moveTo>
                  <a:lnTo>
                    <a:pt x="456733" y="103823"/>
                  </a:lnTo>
                  <a:cubicBezTo>
                    <a:pt x="427205" y="92393"/>
                    <a:pt x="379580" y="76200"/>
                    <a:pt x="332908" y="76200"/>
                  </a:cubicBezTo>
                  <a:cubicBezTo>
                    <a:pt x="281473" y="76200"/>
                    <a:pt x="250040" y="84773"/>
                    <a:pt x="217655" y="93345"/>
                  </a:cubicBezTo>
                  <a:cubicBezTo>
                    <a:pt x="182413" y="102870"/>
                    <a:pt x="145265" y="112395"/>
                    <a:pt x="75733" y="114300"/>
                  </a:cubicBezTo>
                  <a:lnTo>
                    <a:pt x="75733" y="85725"/>
                  </a:lnTo>
                  <a:cubicBezTo>
                    <a:pt x="75733" y="66675"/>
                    <a:pt x="70018" y="50482"/>
                    <a:pt x="63350" y="38100"/>
                  </a:cubicBezTo>
                  <a:lnTo>
                    <a:pt x="469116" y="38100"/>
                  </a:lnTo>
                  <a:cubicBezTo>
                    <a:pt x="462448" y="50482"/>
                    <a:pt x="456733" y="66675"/>
                    <a:pt x="456733" y="85725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31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524744956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矩形: 圆角 35">
            <a:extLst>
              <a:ext uri="{FF2B5EF4-FFF2-40B4-BE49-F238E27FC236}">
                <a16:creationId xmlns="" xmlns:a16="http://schemas.microsoft.com/office/drawing/2014/main" id="{E3D11AC3-3361-4A42-A792-316FDBEC6BCF}"/>
              </a:ext>
            </a:extLst>
          </p:cNvPr>
          <p:cNvSpPr/>
          <p:nvPr userDrawn="1"/>
        </p:nvSpPr>
        <p:spPr>
          <a:xfrm rot="10800000" flipV="1">
            <a:off x="695324" y="502711"/>
            <a:ext cx="558099" cy="512266"/>
          </a:xfrm>
          <a:prstGeom prst="roundRect">
            <a:avLst>
              <a:gd name="adj" fmla="val 10724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8" name="文本占位符 56">
            <a:extLst>
              <a:ext uri="{FF2B5EF4-FFF2-40B4-BE49-F238E27FC236}">
                <a16:creationId xmlns="" xmlns:a16="http://schemas.microsoft.com/office/drawing/2014/main" id="{55DAFAD6-A271-471E-A8FA-336E2CB590D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4011" y="1119259"/>
            <a:ext cx="954107" cy="25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 algn="l">
              <a:buNone/>
              <a:defRPr lang="zh-CN" altLang="en-US" sz="1200" b="0" spc="3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</a:defRPr>
            </a:lvl1pPr>
          </a:lstStyle>
          <a:p>
            <a:pPr marL="228600" lvl="0" indent="-228600" algn="ctr"/>
            <a:r>
              <a:rPr lang="zh-CN" altLang="en-US" dirty="0"/>
              <a:t>输入标题</a:t>
            </a:r>
          </a:p>
        </p:txBody>
      </p:sp>
      <p:sp>
        <p:nvSpPr>
          <p:cNvPr id="35" name="椭圆 34">
            <a:extLst>
              <a:ext uri="{FF2B5EF4-FFF2-40B4-BE49-F238E27FC236}">
                <a16:creationId xmlns="" xmlns:a16="http://schemas.microsoft.com/office/drawing/2014/main" id="{7D3864BE-2D25-4F40-9AE2-81948984D9B1}"/>
              </a:ext>
            </a:extLst>
          </p:cNvPr>
          <p:cNvSpPr/>
          <p:nvPr userDrawn="1"/>
        </p:nvSpPr>
        <p:spPr>
          <a:xfrm>
            <a:off x="764461" y="731298"/>
            <a:ext cx="222342" cy="22234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文本占位符 56">
            <a:extLst>
              <a:ext uri="{FF2B5EF4-FFF2-40B4-BE49-F238E27FC236}">
                <a16:creationId xmlns="" xmlns:a16="http://schemas.microsoft.com/office/drawing/2014/main" id="{76C8DA4E-CBC4-426D-8152-87DE4ED3B0F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5632" y="556153"/>
            <a:ext cx="1792010" cy="553581"/>
          </a:xfrm>
          <a:prstGeom prst="roundRect">
            <a:avLst>
              <a:gd name="adj" fmla="val 9943"/>
            </a:avLst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none" rtlCol="0">
            <a:spAutoFit/>
          </a:bodyPr>
          <a:lstStyle>
            <a:lvl1pPr marL="0" indent="0" algn="l">
              <a:lnSpc>
                <a:spcPct val="100000"/>
              </a:lnSpc>
              <a:buNone/>
              <a:defRPr lang="zh-CN" altLang="en-US" sz="2800" b="1" spc="300" dirty="0" smtClean="0">
                <a:gradFill>
                  <a:gsLst>
                    <a:gs pos="0">
                      <a:schemeClr val="accent1">
                        <a:lumMod val="30000"/>
                      </a:schemeClr>
                    </a:gs>
                    <a:gs pos="100000">
                      <a:schemeClr val="accent1">
                        <a:lumMod val="30000"/>
                      </a:schemeClr>
                    </a:gs>
                  </a:gsLst>
                  <a:lin ang="5400000" scaled="1"/>
                </a:gradFill>
                <a:effectLst/>
              </a:defRPr>
            </a:lvl1pPr>
          </a:lstStyle>
          <a:p>
            <a:pPr marL="228600" lvl="0" indent="-228600" algn="ctr"/>
            <a:r>
              <a:rPr lang="zh-CN" altLang="en-US"/>
              <a:t>输入标题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="" xmlns:a16="http://schemas.microsoft.com/office/drawing/2014/main" id="{34B63EB3-D082-4646-9EBD-888529C8ABF2}"/>
              </a:ext>
            </a:extLst>
          </p:cNvPr>
          <p:cNvSpPr txBox="1"/>
          <p:nvPr userDrawn="1"/>
        </p:nvSpPr>
        <p:spPr>
          <a:xfrm>
            <a:off x="11086704" y="858553"/>
            <a:ext cx="482824" cy="2172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800" b="0" i="0"/>
              <a:t>LOGO</a:t>
            </a:r>
            <a:endParaRPr lang="zh-CN" altLang="en-US" sz="800" b="0" i="0"/>
          </a:p>
        </p:txBody>
      </p:sp>
      <p:pic>
        <p:nvPicPr>
          <p:cNvPr id="33" name="图片 32">
            <a:extLst>
              <a:ext uri="{FF2B5EF4-FFF2-40B4-BE49-F238E27FC236}">
                <a16:creationId xmlns="" xmlns:a16="http://schemas.microsoft.com/office/drawing/2014/main" id="{DF33F8F3-6713-493D-9420-1ABA34F76B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66698" y="613380"/>
            <a:ext cx="322836" cy="322836"/>
          </a:xfrm>
          <a:prstGeom prst="rect">
            <a:avLst/>
          </a:prstGeom>
        </p:spPr>
      </p:pic>
      <p:sp>
        <p:nvSpPr>
          <p:cNvPr id="3" name="媒体占位符 2">
            <a:extLst>
              <a:ext uri="{FF2B5EF4-FFF2-40B4-BE49-F238E27FC236}">
                <a16:creationId xmlns="" xmlns:a16="http://schemas.microsoft.com/office/drawing/2014/main" id="{8ED0EF66-26F1-4232-8F85-CD95680D4474}"/>
              </a:ext>
            </a:extLst>
          </p:cNvPr>
          <p:cNvSpPr>
            <a:spLocks noGrp="1"/>
          </p:cNvSpPr>
          <p:nvPr>
            <p:ph type="media" sz="quarter" idx="12"/>
          </p:nvPr>
        </p:nvSpPr>
        <p:spPr>
          <a:xfrm>
            <a:off x="704178" y="1387316"/>
            <a:ext cx="8982748" cy="4921408"/>
          </a:xfrm>
          <a:prstGeom prst="rect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" name="椭圆 24">
            <a:extLst>
              <a:ext uri="{FF2B5EF4-FFF2-40B4-BE49-F238E27FC236}">
                <a16:creationId xmlns="" xmlns:a16="http://schemas.microsoft.com/office/drawing/2014/main" id="{86540F30-2B1A-4BAF-9A98-23B01B46ABC3}"/>
              </a:ext>
            </a:extLst>
          </p:cNvPr>
          <p:cNvSpPr/>
          <p:nvPr userDrawn="1"/>
        </p:nvSpPr>
        <p:spPr>
          <a:xfrm>
            <a:off x="11270870" y="6090061"/>
            <a:ext cx="437328" cy="43732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7" name="组合 26">
            <a:extLst>
              <a:ext uri="{FF2B5EF4-FFF2-40B4-BE49-F238E27FC236}">
                <a16:creationId xmlns="" xmlns:a16="http://schemas.microsoft.com/office/drawing/2014/main" id="{52F7CE86-78C7-4E4E-BCD2-F7DDFC66F7BD}"/>
              </a:ext>
            </a:extLst>
          </p:cNvPr>
          <p:cNvGrpSpPr/>
          <p:nvPr userDrawn="1"/>
        </p:nvGrpSpPr>
        <p:grpSpPr>
          <a:xfrm>
            <a:off x="11382783" y="6184195"/>
            <a:ext cx="243146" cy="246954"/>
            <a:chOff x="844463" y="5624427"/>
            <a:chExt cx="566220" cy="575088"/>
          </a:xfrm>
        </p:grpSpPr>
        <p:sp>
          <p:nvSpPr>
            <p:cNvPr id="28" name="任意多边形: 形状 27">
              <a:extLst>
                <a:ext uri="{FF2B5EF4-FFF2-40B4-BE49-F238E27FC236}">
                  <a16:creationId xmlns="" xmlns:a16="http://schemas.microsoft.com/office/drawing/2014/main" id="{F8F69577-2540-43DE-A3D6-44D70A439897}"/>
                </a:ext>
              </a:extLst>
            </p:cNvPr>
            <p:cNvSpPr/>
            <p:nvPr/>
          </p:nvSpPr>
          <p:spPr>
            <a:xfrm>
              <a:off x="1053884" y="5656580"/>
              <a:ext cx="20050" cy="20050"/>
            </a:xfrm>
            <a:custGeom>
              <a:avLst/>
              <a:gdLst>
                <a:gd name="connsiteX0" fmla="*/ 0 w 46508"/>
                <a:gd name="connsiteY0" fmla="*/ 0 h 46508"/>
                <a:gd name="connsiteX1" fmla="*/ 47625 w 46508"/>
                <a:gd name="connsiteY1" fmla="*/ 0 h 46508"/>
                <a:gd name="connsiteX2" fmla="*/ 47625 w 46508"/>
                <a:gd name="connsiteY2" fmla="*/ 47625 h 46508"/>
                <a:gd name="connsiteX3" fmla="*/ 0 w 46508"/>
                <a:gd name="connsiteY3" fmla="*/ 47625 h 46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508" h="46508">
                  <a:moveTo>
                    <a:pt x="0" y="0"/>
                  </a:moveTo>
                  <a:lnTo>
                    <a:pt x="47625" y="0"/>
                  </a:lnTo>
                  <a:lnTo>
                    <a:pt x="47625" y="47625"/>
                  </a:lnTo>
                  <a:lnTo>
                    <a:pt x="0" y="47625"/>
                  </a:lnTo>
                  <a:close/>
                </a:path>
              </a:pathLst>
            </a:custGeom>
            <a:solidFill>
              <a:srgbClr val="000000"/>
            </a:solidFill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0" name="任意多边形: 形状 29">
              <a:extLst>
                <a:ext uri="{FF2B5EF4-FFF2-40B4-BE49-F238E27FC236}">
                  <a16:creationId xmlns="" xmlns:a16="http://schemas.microsoft.com/office/drawing/2014/main" id="{7E7D3253-1BC2-486C-AF84-510F0AA2DC71}"/>
                </a:ext>
              </a:extLst>
            </p:cNvPr>
            <p:cNvSpPr/>
            <p:nvPr/>
          </p:nvSpPr>
          <p:spPr>
            <a:xfrm>
              <a:off x="851033" y="5631942"/>
              <a:ext cx="475593" cy="560605"/>
            </a:xfrm>
            <a:custGeom>
              <a:avLst/>
              <a:gdLst>
                <a:gd name="connsiteX0" fmla="*/ 1007745 w 1103188"/>
                <a:gd name="connsiteY0" fmla="*/ 1242060 h 1300385"/>
                <a:gd name="connsiteX1" fmla="*/ 1026795 w 1103188"/>
                <a:gd name="connsiteY1" fmla="*/ 1030605 h 1300385"/>
                <a:gd name="connsiteX2" fmla="*/ 1104900 w 1103188"/>
                <a:gd name="connsiteY2" fmla="*/ 1011555 h 1300385"/>
                <a:gd name="connsiteX3" fmla="*/ 1104900 w 1103188"/>
                <a:gd name="connsiteY3" fmla="*/ 0 h 1300385"/>
                <a:gd name="connsiteX4" fmla="*/ 89535 w 1103188"/>
                <a:gd name="connsiteY4" fmla="*/ 0 h 1300385"/>
                <a:gd name="connsiteX5" fmla="*/ 100965 w 1103188"/>
                <a:gd name="connsiteY5" fmla="*/ 11430 h 1300385"/>
                <a:gd name="connsiteX6" fmla="*/ 11430 w 1103188"/>
                <a:gd name="connsiteY6" fmla="*/ 100965 h 1300385"/>
                <a:gd name="connsiteX7" fmla="*/ 0 w 1103188"/>
                <a:gd name="connsiteY7" fmla="*/ 89535 h 1300385"/>
                <a:gd name="connsiteX8" fmla="*/ 0 w 1103188"/>
                <a:gd name="connsiteY8" fmla="*/ 1211580 h 1300385"/>
                <a:gd name="connsiteX9" fmla="*/ 9525 w 1103188"/>
                <a:gd name="connsiteY9" fmla="*/ 1202055 h 1300385"/>
                <a:gd name="connsiteX10" fmla="*/ 99060 w 1103188"/>
                <a:gd name="connsiteY10" fmla="*/ 1291590 h 1300385"/>
                <a:gd name="connsiteX11" fmla="*/ 89535 w 1103188"/>
                <a:gd name="connsiteY11" fmla="*/ 1301115 h 1300385"/>
                <a:gd name="connsiteX12" fmla="*/ 1104900 w 1103188"/>
                <a:gd name="connsiteY12" fmla="*/ 1301115 h 1300385"/>
                <a:gd name="connsiteX13" fmla="*/ 1104900 w 1103188"/>
                <a:gd name="connsiteY13" fmla="*/ 1280160 h 1300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03188" h="1300385">
                  <a:moveTo>
                    <a:pt x="1007745" y="1242060"/>
                  </a:moveTo>
                  <a:lnTo>
                    <a:pt x="1026795" y="1030605"/>
                  </a:lnTo>
                  <a:lnTo>
                    <a:pt x="1104900" y="1011555"/>
                  </a:lnTo>
                  <a:lnTo>
                    <a:pt x="1104900" y="0"/>
                  </a:lnTo>
                  <a:lnTo>
                    <a:pt x="89535" y="0"/>
                  </a:lnTo>
                  <a:lnTo>
                    <a:pt x="100965" y="11430"/>
                  </a:lnTo>
                  <a:lnTo>
                    <a:pt x="11430" y="100965"/>
                  </a:lnTo>
                  <a:lnTo>
                    <a:pt x="0" y="89535"/>
                  </a:lnTo>
                  <a:lnTo>
                    <a:pt x="0" y="1211580"/>
                  </a:lnTo>
                  <a:lnTo>
                    <a:pt x="9525" y="1202055"/>
                  </a:lnTo>
                  <a:lnTo>
                    <a:pt x="99060" y="1291590"/>
                  </a:lnTo>
                  <a:lnTo>
                    <a:pt x="89535" y="1301115"/>
                  </a:lnTo>
                  <a:lnTo>
                    <a:pt x="1104900" y="1301115"/>
                  </a:lnTo>
                  <a:lnTo>
                    <a:pt x="1104900" y="1280160"/>
                  </a:lnTo>
                  <a:close/>
                </a:path>
              </a:pathLst>
            </a:custGeom>
            <a:solidFill>
              <a:srgbClr val="FFFFFF"/>
            </a:solidFill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1" name="任意多边形: 形状 30">
              <a:extLst>
                <a:ext uri="{FF2B5EF4-FFF2-40B4-BE49-F238E27FC236}">
                  <a16:creationId xmlns="" xmlns:a16="http://schemas.microsoft.com/office/drawing/2014/main" id="{58985392-0F8E-4E68-974E-5E17388F22F0}"/>
                </a:ext>
              </a:extLst>
            </p:cNvPr>
            <p:cNvSpPr/>
            <p:nvPr/>
          </p:nvSpPr>
          <p:spPr>
            <a:xfrm>
              <a:off x="905236" y="5643440"/>
              <a:ext cx="368925" cy="373737"/>
            </a:xfrm>
            <a:custGeom>
              <a:avLst/>
              <a:gdLst>
                <a:gd name="connsiteX0" fmla="*/ 0 w 855761"/>
                <a:gd name="connsiteY0" fmla="*/ 0 h 866923"/>
                <a:gd name="connsiteX1" fmla="*/ 857250 w 855761"/>
                <a:gd name="connsiteY1" fmla="*/ 0 h 866923"/>
                <a:gd name="connsiteX2" fmla="*/ 857250 w 855761"/>
                <a:gd name="connsiteY2" fmla="*/ 868680 h 866923"/>
                <a:gd name="connsiteX3" fmla="*/ 0 w 855761"/>
                <a:gd name="connsiteY3" fmla="*/ 868680 h 866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5761" h="866923">
                  <a:moveTo>
                    <a:pt x="0" y="0"/>
                  </a:moveTo>
                  <a:lnTo>
                    <a:pt x="857250" y="0"/>
                  </a:lnTo>
                  <a:lnTo>
                    <a:pt x="857250" y="868680"/>
                  </a:lnTo>
                  <a:lnTo>
                    <a:pt x="0" y="86868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2" name="任意多边形: 形状 31">
              <a:extLst>
                <a:ext uri="{FF2B5EF4-FFF2-40B4-BE49-F238E27FC236}">
                  <a16:creationId xmlns="" xmlns:a16="http://schemas.microsoft.com/office/drawing/2014/main" id="{5E731F78-8B10-4BB3-8A47-49ECD9180B96}"/>
                </a:ext>
              </a:extLst>
            </p:cNvPr>
            <p:cNvSpPr/>
            <p:nvPr/>
          </p:nvSpPr>
          <p:spPr>
            <a:xfrm>
              <a:off x="844463" y="6051605"/>
              <a:ext cx="566220" cy="147570"/>
            </a:xfrm>
            <a:custGeom>
              <a:avLst/>
              <a:gdLst>
                <a:gd name="connsiteX0" fmla="*/ 1314450 w 1313408"/>
                <a:gd name="connsiteY0" fmla="*/ 169545 h 342304"/>
                <a:gd name="connsiteX1" fmla="*/ 1314450 w 1313408"/>
                <a:gd name="connsiteY1" fmla="*/ 169545 h 342304"/>
                <a:gd name="connsiteX2" fmla="*/ 1143000 w 1313408"/>
                <a:gd name="connsiteY2" fmla="*/ 295275 h 342304"/>
                <a:gd name="connsiteX3" fmla="*/ 167640 w 1313408"/>
                <a:gd name="connsiteY3" fmla="*/ 295275 h 342304"/>
                <a:gd name="connsiteX4" fmla="*/ 53340 w 1313408"/>
                <a:gd name="connsiteY4" fmla="*/ 180975 h 342304"/>
                <a:gd name="connsiteX5" fmla="*/ 53340 w 1313408"/>
                <a:gd name="connsiteY5" fmla="*/ 161925 h 342304"/>
                <a:gd name="connsiteX6" fmla="*/ 167640 w 1313408"/>
                <a:gd name="connsiteY6" fmla="*/ 47625 h 342304"/>
                <a:gd name="connsiteX7" fmla="*/ 1143000 w 1313408"/>
                <a:gd name="connsiteY7" fmla="*/ 47625 h 342304"/>
                <a:gd name="connsiteX8" fmla="*/ 1143000 w 1313408"/>
                <a:gd name="connsiteY8" fmla="*/ 0 h 342304"/>
                <a:gd name="connsiteX9" fmla="*/ 171450 w 1313408"/>
                <a:gd name="connsiteY9" fmla="*/ 0 h 342304"/>
                <a:gd name="connsiteX10" fmla="*/ 0 w 1313408"/>
                <a:gd name="connsiteY10" fmla="*/ 171450 h 342304"/>
                <a:gd name="connsiteX11" fmla="*/ 171450 w 1313408"/>
                <a:gd name="connsiteY11" fmla="*/ 342900 h 342304"/>
                <a:gd name="connsiteX12" fmla="*/ 1143000 w 1313408"/>
                <a:gd name="connsiteY12" fmla="*/ 342900 h 342304"/>
                <a:gd name="connsiteX13" fmla="*/ 1143000 w 1313408"/>
                <a:gd name="connsiteY13" fmla="*/ 295275 h 342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13408" h="342304">
                  <a:moveTo>
                    <a:pt x="1314450" y="169545"/>
                  </a:moveTo>
                  <a:lnTo>
                    <a:pt x="1314450" y="169545"/>
                  </a:lnTo>
                  <a:close/>
                  <a:moveTo>
                    <a:pt x="1143000" y="295275"/>
                  </a:moveTo>
                  <a:lnTo>
                    <a:pt x="167640" y="295275"/>
                  </a:lnTo>
                  <a:cubicBezTo>
                    <a:pt x="104775" y="295275"/>
                    <a:pt x="53340" y="243840"/>
                    <a:pt x="53340" y="180975"/>
                  </a:cubicBezTo>
                  <a:lnTo>
                    <a:pt x="53340" y="161925"/>
                  </a:lnTo>
                  <a:cubicBezTo>
                    <a:pt x="53340" y="99060"/>
                    <a:pt x="104775" y="47625"/>
                    <a:pt x="167640" y="47625"/>
                  </a:cubicBezTo>
                  <a:lnTo>
                    <a:pt x="1143000" y="47625"/>
                  </a:lnTo>
                  <a:lnTo>
                    <a:pt x="1143000" y="0"/>
                  </a:lnTo>
                  <a:lnTo>
                    <a:pt x="171450" y="0"/>
                  </a:lnTo>
                  <a:cubicBezTo>
                    <a:pt x="76200" y="0"/>
                    <a:pt x="0" y="76200"/>
                    <a:pt x="0" y="171450"/>
                  </a:cubicBezTo>
                  <a:cubicBezTo>
                    <a:pt x="0" y="266700"/>
                    <a:pt x="76200" y="342900"/>
                    <a:pt x="171450" y="342900"/>
                  </a:cubicBezTo>
                  <a:lnTo>
                    <a:pt x="1143000" y="342900"/>
                  </a:lnTo>
                  <a:lnTo>
                    <a:pt x="1143000" y="295275"/>
                  </a:lnTo>
                  <a:close/>
                </a:path>
              </a:pathLst>
            </a:custGeom>
            <a:solidFill>
              <a:srgbClr val="474747"/>
            </a:solidFill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4" name="任意多边形: 形状 33">
              <a:extLst>
                <a:ext uri="{FF2B5EF4-FFF2-40B4-BE49-F238E27FC236}">
                  <a16:creationId xmlns="" xmlns:a16="http://schemas.microsoft.com/office/drawing/2014/main" id="{58B17921-1F7C-46AE-9F95-653BC7CF88D4}"/>
                </a:ext>
              </a:extLst>
            </p:cNvPr>
            <p:cNvSpPr/>
            <p:nvPr/>
          </p:nvSpPr>
          <p:spPr>
            <a:xfrm>
              <a:off x="844463" y="5624474"/>
              <a:ext cx="493237" cy="575041"/>
            </a:xfrm>
            <a:custGeom>
              <a:avLst/>
              <a:gdLst>
                <a:gd name="connsiteX0" fmla="*/ 190500 w 1144116"/>
                <a:gd name="connsiteY0" fmla="*/ 45720 h 1333872"/>
                <a:gd name="connsiteX1" fmla="*/ 882015 w 1144116"/>
                <a:gd name="connsiteY1" fmla="*/ 45720 h 1333872"/>
                <a:gd name="connsiteX2" fmla="*/ 882015 w 1144116"/>
                <a:gd name="connsiteY2" fmla="*/ 0 h 1333872"/>
                <a:gd name="connsiteX3" fmla="*/ 975360 w 1144116"/>
                <a:gd name="connsiteY3" fmla="*/ 0 h 1333872"/>
                <a:gd name="connsiteX4" fmla="*/ 173355 w 1144116"/>
                <a:gd name="connsiteY4" fmla="*/ 0 h 1333872"/>
                <a:gd name="connsiteX5" fmla="*/ 0 w 1144116"/>
                <a:gd name="connsiteY5" fmla="*/ 173355 h 1333872"/>
                <a:gd name="connsiteX6" fmla="*/ 0 w 1144116"/>
                <a:gd name="connsiteY6" fmla="*/ 1162050 h 1333872"/>
                <a:gd name="connsiteX7" fmla="*/ 173355 w 1144116"/>
                <a:gd name="connsiteY7" fmla="*/ 1335405 h 1333872"/>
                <a:gd name="connsiteX8" fmla="*/ 192405 w 1144116"/>
                <a:gd name="connsiteY8" fmla="*/ 1335405 h 1333872"/>
                <a:gd name="connsiteX9" fmla="*/ 47625 w 1144116"/>
                <a:gd name="connsiteY9" fmla="*/ 1190625 h 1333872"/>
                <a:gd name="connsiteX10" fmla="*/ 47625 w 1144116"/>
                <a:gd name="connsiteY10" fmla="*/ 188595 h 1333872"/>
                <a:gd name="connsiteX11" fmla="*/ 190500 w 1144116"/>
                <a:gd name="connsiteY11" fmla="*/ 45720 h 1333872"/>
                <a:gd name="connsiteX12" fmla="*/ 1097280 w 1144116"/>
                <a:gd name="connsiteY12" fmla="*/ 255270 h 1333872"/>
                <a:gd name="connsiteX13" fmla="*/ 1144905 w 1144116"/>
                <a:gd name="connsiteY13" fmla="*/ 255270 h 1333872"/>
                <a:gd name="connsiteX14" fmla="*/ 1144905 w 1144116"/>
                <a:gd name="connsiteY14" fmla="*/ 1034415 h 1333872"/>
                <a:gd name="connsiteX15" fmla="*/ 1097280 w 1144116"/>
                <a:gd name="connsiteY15" fmla="*/ 1034415 h 1333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44116" h="1333872">
                  <a:moveTo>
                    <a:pt x="190500" y="45720"/>
                  </a:moveTo>
                  <a:lnTo>
                    <a:pt x="882015" y="45720"/>
                  </a:lnTo>
                  <a:lnTo>
                    <a:pt x="882015" y="0"/>
                  </a:lnTo>
                  <a:lnTo>
                    <a:pt x="975360" y="0"/>
                  </a:lnTo>
                  <a:lnTo>
                    <a:pt x="173355" y="0"/>
                  </a:lnTo>
                  <a:cubicBezTo>
                    <a:pt x="78105" y="0"/>
                    <a:pt x="0" y="78105"/>
                    <a:pt x="0" y="173355"/>
                  </a:cubicBezTo>
                  <a:lnTo>
                    <a:pt x="0" y="1162050"/>
                  </a:lnTo>
                  <a:cubicBezTo>
                    <a:pt x="0" y="1257300"/>
                    <a:pt x="78105" y="1335405"/>
                    <a:pt x="173355" y="1335405"/>
                  </a:cubicBezTo>
                  <a:lnTo>
                    <a:pt x="192405" y="1335405"/>
                  </a:lnTo>
                  <a:cubicBezTo>
                    <a:pt x="112395" y="1335405"/>
                    <a:pt x="47625" y="1270635"/>
                    <a:pt x="47625" y="1190625"/>
                  </a:cubicBezTo>
                  <a:lnTo>
                    <a:pt x="47625" y="188595"/>
                  </a:lnTo>
                  <a:cubicBezTo>
                    <a:pt x="45720" y="110490"/>
                    <a:pt x="112395" y="45720"/>
                    <a:pt x="190500" y="45720"/>
                  </a:cubicBezTo>
                  <a:close/>
                  <a:moveTo>
                    <a:pt x="1097280" y="255270"/>
                  </a:moveTo>
                  <a:lnTo>
                    <a:pt x="1144905" y="255270"/>
                  </a:lnTo>
                  <a:lnTo>
                    <a:pt x="1144905" y="1034415"/>
                  </a:lnTo>
                  <a:lnTo>
                    <a:pt x="1097280" y="1034415"/>
                  </a:lnTo>
                  <a:close/>
                </a:path>
              </a:pathLst>
            </a:custGeom>
            <a:solidFill>
              <a:srgbClr val="474747"/>
            </a:solidFill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7" name="任意多边形: 形状 36">
              <a:extLst>
                <a:ext uri="{FF2B5EF4-FFF2-40B4-BE49-F238E27FC236}">
                  <a16:creationId xmlns="" xmlns:a16="http://schemas.microsoft.com/office/drawing/2014/main" id="{6A0322A7-647A-4DFA-AE17-CE92726C67DE}"/>
                </a:ext>
              </a:extLst>
            </p:cNvPr>
            <p:cNvSpPr/>
            <p:nvPr userDrawn="1"/>
          </p:nvSpPr>
          <p:spPr>
            <a:xfrm>
              <a:off x="1224393" y="5624427"/>
              <a:ext cx="113561" cy="111895"/>
            </a:xfrm>
            <a:custGeom>
              <a:avLst/>
              <a:gdLst>
                <a:gd name="connsiteX0" fmla="*/ 0 w 260449"/>
                <a:gd name="connsiteY0" fmla="*/ 0 h 256728"/>
                <a:gd name="connsiteX1" fmla="*/ 0 w 260449"/>
                <a:gd name="connsiteY1" fmla="*/ 47625 h 256728"/>
                <a:gd name="connsiteX2" fmla="*/ 215265 w 260449"/>
                <a:gd name="connsiteY2" fmla="*/ 47625 h 256728"/>
                <a:gd name="connsiteX3" fmla="*/ 215265 w 260449"/>
                <a:gd name="connsiteY3" fmla="*/ 257175 h 256728"/>
                <a:gd name="connsiteX4" fmla="*/ 260985 w 260449"/>
                <a:gd name="connsiteY4" fmla="*/ 257175 h 256728"/>
                <a:gd name="connsiteX5" fmla="*/ 260985 w 260449"/>
                <a:gd name="connsiteY5" fmla="*/ 0 h 256728"/>
                <a:gd name="connsiteX0" fmla="*/ 0 w 261579"/>
                <a:gd name="connsiteY0" fmla="*/ 2374 h 257175"/>
                <a:gd name="connsiteX1" fmla="*/ 594 w 261579"/>
                <a:gd name="connsiteY1" fmla="*/ 47625 h 257175"/>
                <a:gd name="connsiteX2" fmla="*/ 215859 w 261579"/>
                <a:gd name="connsiteY2" fmla="*/ 47625 h 257175"/>
                <a:gd name="connsiteX3" fmla="*/ 215859 w 261579"/>
                <a:gd name="connsiteY3" fmla="*/ 257175 h 257175"/>
                <a:gd name="connsiteX4" fmla="*/ 261579 w 261579"/>
                <a:gd name="connsiteY4" fmla="*/ 257175 h 257175"/>
                <a:gd name="connsiteX5" fmla="*/ 261579 w 261579"/>
                <a:gd name="connsiteY5" fmla="*/ 0 h 257175"/>
                <a:gd name="connsiteX6" fmla="*/ 0 w 261579"/>
                <a:gd name="connsiteY6" fmla="*/ 2374 h 257175"/>
                <a:gd name="connsiteX0" fmla="*/ 0 w 261579"/>
                <a:gd name="connsiteY0" fmla="*/ 0 h 254801"/>
                <a:gd name="connsiteX1" fmla="*/ 594 w 261579"/>
                <a:gd name="connsiteY1" fmla="*/ 45251 h 254801"/>
                <a:gd name="connsiteX2" fmla="*/ 215859 w 261579"/>
                <a:gd name="connsiteY2" fmla="*/ 45251 h 254801"/>
                <a:gd name="connsiteX3" fmla="*/ 215859 w 261579"/>
                <a:gd name="connsiteY3" fmla="*/ 254801 h 254801"/>
                <a:gd name="connsiteX4" fmla="*/ 261579 w 261579"/>
                <a:gd name="connsiteY4" fmla="*/ 254801 h 254801"/>
                <a:gd name="connsiteX5" fmla="*/ 261579 w 261579"/>
                <a:gd name="connsiteY5" fmla="*/ 0 h 254801"/>
                <a:gd name="connsiteX6" fmla="*/ 0 w 261579"/>
                <a:gd name="connsiteY6" fmla="*/ 0 h 254801"/>
                <a:gd name="connsiteX0" fmla="*/ 1186 w 262765"/>
                <a:gd name="connsiteY0" fmla="*/ 0 h 254801"/>
                <a:gd name="connsiteX1" fmla="*/ 0 w 262765"/>
                <a:gd name="connsiteY1" fmla="*/ 44658 h 254801"/>
                <a:gd name="connsiteX2" fmla="*/ 217045 w 262765"/>
                <a:gd name="connsiteY2" fmla="*/ 45251 h 254801"/>
                <a:gd name="connsiteX3" fmla="*/ 217045 w 262765"/>
                <a:gd name="connsiteY3" fmla="*/ 254801 h 254801"/>
                <a:gd name="connsiteX4" fmla="*/ 262765 w 262765"/>
                <a:gd name="connsiteY4" fmla="*/ 254801 h 254801"/>
                <a:gd name="connsiteX5" fmla="*/ 262765 w 262765"/>
                <a:gd name="connsiteY5" fmla="*/ 0 h 254801"/>
                <a:gd name="connsiteX6" fmla="*/ 1186 w 262765"/>
                <a:gd name="connsiteY6" fmla="*/ 0 h 254801"/>
                <a:gd name="connsiteX0" fmla="*/ 114 w 261693"/>
                <a:gd name="connsiteY0" fmla="*/ 0 h 254801"/>
                <a:gd name="connsiteX1" fmla="*/ 115 w 261693"/>
                <a:gd name="connsiteY1" fmla="*/ 45845 h 254801"/>
                <a:gd name="connsiteX2" fmla="*/ 215973 w 261693"/>
                <a:gd name="connsiteY2" fmla="*/ 45251 h 254801"/>
                <a:gd name="connsiteX3" fmla="*/ 215973 w 261693"/>
                <a:gd name="connsiteY3" fmla="*/ 254801 h 254801"/>
                <a:gd name="connsiteX4" fmla="*/ 261693 w 261693"/>
                <a:gd name="connsiteY4" fmla="*/ 254801 h 254801"/>
                <a:gd name="connsiteX5" fmla="*/ 261693 w 261693"/>
                <a:gd name="connsiteY5" fmla="*/ 0 h 254801"/>
                <a:gd name="connsiteX6" fmla="*/ 114 w 261693"/>
                <a:gd name="connsiteY6" fmla="*/ 0 h 254801"/>
                <a:gd name="connsiteX0" fmla="*/ 114 w 261693"/>
                <a:gd name="connsiteY0" fmla="*/ 0 h 254801"/>
                <a:gd name="connsiteX1" fmla="*/ 115 w 261693"/>
                <a:gd name="connsiteY1" fmla="*/ 44658 h 254801"/>
                <a:gd name="connsiteX2" fmla="*/ 215973 w 261693"/>
                <a:gd name="connsiteY2" fmla="*/ 45251 h 254801"/>
                <a:gd name="connsiteX3" fmla="*/ 215973 w 261693"/>
                <a:gd name="connsiteY3" fmla="*/ 254801 h 254801"/>
                <a:gd name="connsiteX4" fmla="*/ 261693 w 261693"/>
                <a:gd name="connsiteY4" fmla="*/ 254801 h 254801"/>
                <a:gd name="connsiteX5" fmla="*/ 261693 w 261693"/>
                <a:gd name="connsiteY5" fmla="*/ 0 h 254801"/>
                <a:gd name="connsiteX6" fmla="*/ 114 w 261693"/>
                <a:gd name="connsiteY6" fmla="*/ 0 h 254801"/>
                <a:gd name="connsiteX0" fmla="*/ 114 w 261693"/>
                <a:gd name="connsiteY0" fmla="*/ 0 h 254801"/>
                <a:gd name="connsiteX1" fmla="*/ 115 w 261693"/>
                <a:gd name="connsiteY1" fmla="*/ 45845 h 254801"/>
                <a:gd name="connsiteX2" fmla="*/ 215973 w 261693"/>
                <a:gd name="connsiteY2" fmla="*/ 45251 h 254801"/>
                <a:gd name="connsiteX3" fmla="*/ 215973 w 261693"/>
                <a:gd name="connsiteY3" fmla="*/ 254801 h 254801"/>
                <a:gd name="connsiteX4" fmla="*/ 261693 w 261693"/>
                <a:gd name="connsiteY4" fmla="*/ 254801 h 254801"/>
                <a:gd name="connsiteX5" fmla="*/ 261693 w 261693"/>
                <a:gd name="connsiteY5" fmla="*/ 0 h 254801"/>
                <a:gd name="connsiteX6" fmla="*/ 114 w 261693"/>
                <a:gd name="connsiteY6" fmla="*/ 0 h 254801"/>
                <a:gd name="connsiteX0" fmla="*/ 114 w 261693"/>
                <a:gd name="connsiteY0" fmla="*/ 0 h 254801"/>
                <a:gd name="connsiteX1" fmla="*/ 115 w 261693"/>
                <a:gd name="connsiteY1" fmla="*/ 45845 h 254801"/>
                <a:gd name="connsiteX2" fmla="*/ 215973 w 261693"/>
                <a:gd name="connsiteY2" fmla="*/ 45251 h 254801"/>
                <a:gd name="connsiteX3" fmla="*/ 215973 w 261693"/>
                <a:gd name="connsiteY3" fmla="*/ 254801 h 254801"/>
                <a:gd name="connsiteX4" fmla="*/ 261693 w 261693"/>
                <a:gd name="connsiteY4" fmla="*/ 254801 h 254801"/>
                <a:gd name="connsiteX5" fmla="*/ 261693 w 261693"/>
                <a:gd name="connsiteY5" fmla="*/ 0 h 254801"/>
                <a:gd name="connsiteX6" fmla="*/ 114 w 261693"/>
                <a:gd name="connsiteY6" fmla="*/ 0 h 254801"/>
                <a:gd name="connsiteX0" fmla="*/ 114 w 261693"/>
                <a:gd name="connsiteY0" fmla="*/ 0 h 254801"/>
                <a:gd name="connsiteX1" fmla="*/ 115 w 261693"/>
                <a:gd name="connsiteY1" fmla="*/ 44658 h 254801"/>
                <a:gd name="connsiteX2" fmla="*/ 215973 w 261693"/>
                <a:gd name="connsiteY2" fmla="*/ 45251 h 254801"/>
                <a:gd name="connsiteX3" fmla="*/ 215973 w 261693"/>
                <a:gd name="connsiteY3" fmla="*/ 254801 h 254801"/>
                <a:gd name="connsiteX4" fmla="*/ 261693 w 261693"/>
                <a:gd name="connsiteY4" fmla="*/ 254801 h 254801"/>
                <a:gd name="connsiteX5" fmla="*/ 261693 w 261693"/>
                <a:gd name="connsiteY5" fmla="*/ 0 h 254801"/>
                <a:gd name="connsiteX6" fmla="*/ 114 w 261693"/>
                <a:gd name="connsiteY6" fmla="*/ 0 h 254801"/>
                <a:gd name="connsiteX0" fmla="*/ 593 w 262172"/>
                <a:gd name="connsiteY0" fmla="*/ 0 h 254801"/>
                <a:gd name="connsiteX1" fmla="*/ 0 w 262172"/>
                <a:gd name="connsiteY1" fmla="*/ 47032 h 254801"/>
                <a:gd name="connsiteX2" fmla="*/ 216452 w 262172"/>
                <a:gd name="connsiteY2" fmla="*/ 45251 h 254801"/>
                <a:gd name="connsiteX3" fmla="*/ 216452 w 262172"/>
                <a:gd name="connsiteY3" fmla="*/ 254801 h 254801"/>
                <a:gd name="connsiteX4" fmla="*/ 262172 w 262172"/>
                <a:gd name="connsiteY4" fmla="*/ 254801 h 254801"/>
                <a:gd name="connsiteX5" fmla="*/ 262172 w 262172"/>
                <a:gd name="connsiteY5" fmla="*/ 0 h 254801"/>
                <a:gd name="connsiteX6" fmla="*/ 593 w 262172"/>
                <a:gd name="connsiteY6" fmla="*/ 0 h 254801"/>
                <a:gd name="connsiteX0" fmla="*/ 593 w 262172"/>
                <a:gd name="connsiteY0" fmla="*/ 0 h 254801"/>
                <a:gd name="connsiteX1" fmla="*/ 0 w 262172"/>
                <a:gd name="connsiteY1" fmla="*/ 47032 h 254801"/>
                <a:gd name="connsiteX2" fmla="*/ 216452 w 262172"/>
                <a:gd name="connsiteY2" fmla="*/ 45251 h 254801"/>
                <a:gd name="connsiteX3" fmla="*/ 216452 w 262172"/>
                <a:gd name="connsiteY3" fmla="*/ 254801 h 254801"/>
                <a:gd name="connsiteX4" fmla="*/ 262172 w 262172"/>
                <a:gd name="connsiteY4" fmla="*/ 254801 h 254801"/>
                <a:gd name="connsiteX5" fmla="*/ 262172 w 262172"/>
                <a:gd name="connsiteY5" fmla="*/ 0 h 254801"/>
                <a:gd name="connsiteX6" fmla="*/ 593 w 262172"/>
                <a:gd name="connsiteY6" fmla="*/ 0 h 254801"/>
                <a:gd name="connsiteX0" fmla="*/ 593 w 262172"/>
                <a:gd name="connsiteY0" fmla="*/ 0 h 254801"/>
                <a:gd name="connsiteX1" fmla="*/ 0 w 262172"/>
                <a:gd name="connsiteY1" fmla="*/ 45845 h 254801"/>
                <a:gd name="connsiteX2" fmla="*/ 216452 w 262172"/>
                <a:gd name="connsiteY2" fmla="*/ 45251 h 254801"/>
                <a:gd name="connsiteX3" fmla="*/ 216452 w 262172"/>
                <a:gd name="connsiteY3" fmla="*/ 254801 h 254801"/>
                <a:gd name="connsiteX4" fmla="*/ 262172 w 262172"/>
                <a:gd name="connsiteY4" fmla="*/ 254801 h 254801"/>
                <a:gd name="connsiteX5" fmla="*/ 262172 w 262172"/>
                <a:gd name="connsiteY5" fmla="*/ 0 h 254801"/>
                <a:gd name="connsiteX6" fmla="*/ 593 w 262172"/>
                <a:gd name="connsiteY6" fmla="*/ 0 h 254801"/>
                <a:gd name="connsiteX0" fmla="*/ 593 w 262172"/>
                <a:gd name="connsiteY0" fmla="*/ 0 h 254801"/>
                <a:gd name="connsiteX1" fmla="*/ 0 w 262172"/>
                <a:gd name="connsiteY1" fmla="*/ 45845 h 254801"/>
                <a:gd name="connsiteX2" fmla="*/ 216452 w 262172"/>
                <a:gd name="connsiteY2" fmla="*/ 45251 h 254801"/>
                <a:gd name="connsiteX3" fmla="*/ 216452 w 262172"/>
                <a:gd name="connsiteY3" fmla="*/ 254801 h 254801"/>
                <a:gd name="connsiteX4" fmla="*/ 262172 w 262172"/>
                <a:gd name="connsiteY4" fmla="*/ 254801 h 254801"/>
                <a:gd name="connsiteX5" fmla="*/ 262172 w 262172"/>
                <a:gd name="connsiteY5" fmla="*/ 0 h 254801"/>
                <a:gd name="connsiteX6" fmla="*/ 593 w 262172"/>
                <a:gd name="connsiteY6" fmla="*/ 0 h 254801"/>
                <a:gd name="connsiteX0" fmla="*/ 593 w 262172"/>
                <a:gd name="connsiteY0" fmla="*/ 0 h 257175"/>
                <a:gd name="connsiteX1" fmla="*/ 0 w 262172"/>
                <a:gd name="connsiteY1" fmla="*/ 45845 h 257175"/>
                <a:gd name="connsiteX2" fmla="*/ 216452 w 262172"/>
                <a:gd name="connsiteY2" fmla="*/ 45251 h 257175"/>
                <a:gd name="connsiteX3" fmla="*/ 216452 w 262172"/>
                <a:gd name="connsiteY3" fmla="*/ 257175 h 257175"/>
                <a:gd name="connsiteX4" fmla="*/ 262172 w 262172"/>
                <a:gd name="connsiteY4" fmla="*/ 254801 h 257175"/>
                <a:gd name="connsiteX5" fmla="*/ 262172 w 262172"/>
                <a:gd name="connsiteY5" fmla="*/ 0 h 257175"/>
                <a:gd name="connsiteX6" fmla="*/ 593 w 262172"/>
                <a:gd name="connsiteY6" fmla="*/ 0 h 257175"/>
                <a:gd name="connsiteX0" fmla="*/ 593 w 262765"/>
                <a:gd name="connsiteY0" fmla="*/ 0 h 259549"/>
                <a:gd name="connsiteX1" fmla="*/ 0 w 262765"/>
                <a:gd name="connsiteY1" fmla="*/ 45845 h 259549"/>
                <a:gd name="connsiteX2" fmla="*/ 216452 w 262765"/>
                <a:gd name="connsiteY2" fmla="*/ 45251 h 259549"/>
                <a:gd name="connsiteX3" fmla="*/ 216452 w 262765"/>
                <a:gd name="connsiteY3" fmla="*/ 257175 h 259549"/>
                <a:gd name="connsiteX4" fmla="*/ 262765 w 262765"/>
                <a:gd name="connsiteY4" fmla="*/ 259549 h 259549"/>
                <a:gd name="connsiteX5" fmla="*/ 262172 w 262765"/>
                <a:gd name="connsiteY5" fmla="*/ 0 h 259549"/>
                <a:gd name="connsiteX6" fmla="*/ 593 w 262765"/>
                <a:gd name="connsiteY6" fmla="*/ 0 h 259549"/>
                <a:gd name="connsiteX0" fmla="*/ 593 w 263385"/>
                <a:gd name="connsiteY0" fmla="*/ 0 h 259549"/>
                <a:gd name="connsiteX1" fmla="*/ 0 w 263385"/>
                <a:gd name="connsiteY1" fmla="*/ 45845 h 259549"/>
                <a:gd name="connsiteX2" fmla="*/ 216452 w 263385"/>
                <a:gd name="connsiteY2" fmla="*/ 45251 h 259549"/>
                <a:gd name="connsiteX3" fmla="*/ 216452 w 263385"/>
                <a:gd name="connsiteY3" fmla="*/ 257175 h 259549"/>
                <a:gd name="connsiteX4" fmla="*/ 262765 w 263385"/>
                <a:gd name="connsiteY4" fmla="*/ 259549 h 259549"/>
                <a:gd name="connsiteX5" fmla="*/ 263359 w 263385"/>
                <a:gd name="connsiteY5" fmla="*/ 0 h 259549"/>
                <a:gd name="connsiteX6" fmla="*/ 593 w 263385"/>
                <a:gd name="connsiteY6" fmla="*/ 0 h 259549"/>
                <a:gd name="connsiteX0" fmla="*/ 593 w 263416"/>
                <a:gd name="connsiteY0" fmla="*/ 0 h 259549"/>
                <a:gd name="connsiteX1" fmla="*/ 0 w 263416"/>
                <a:gd name="connsiteY1" fmla="*/ 45845 h 259549"/>
                <a:gd name="connsiteX2" fmla="*/ 216452 w 263416"/>
                <a:gd name="connsiteY2" fmla="*/ 45251 h 259549"/>
                <a:gd name="connsiteX3" fmla="*/ 216452 w 263416"/>
                <a:gd name="connsiteY3" fmla="*/ 257175 h 259549"/>
                <a:gd name="connsiteX4" fmla="*/ 263359 w 263416"/>
                <a:gd name="connsiteY4" fmla="*/ 259549 h 259549"/>
                <a:gd name="connsiteX5" fmla="*/ 263359 w 263416"/>
                <a:gd name="connsiteY5" fmla="*/ 0 h 259549"/>
                <a:gd name="connsiteX6" fmla="*/ 593 w 263416"/>
                <a:gd name="connsiteY6" fmla="*/ 0 h 259549"/>
                <a:gd name="connsiteX0" fmla="*/ 593 w 263416"/>
                <a:gd name="connsiteY0" fmla="*/ 0 h 259549"/>
                <a:gd name="connsiteX1" fmla="*/ 0 w 263416"/>
                <a:gd name="connsiteY1" fmla="*/ 45845 h 259549"/>
                <a:gd name="connsiteX2" fmla="*/ 216452 w 263416"/>
                <a:gd name="connsiteY2" fmla="*/ 45251 h 259549"/>
                <a:gd name="connsiteX3" fmla="*/ 216452 w 263416"/>
                <a:gd name="connsiteY3" fmla="*/ 257175 h 259549"/>
                <a:gd name="connsiteX4" fmla="*/ 263359 w 263416"/>
                <a:gd name="connsiteY4" fmla="*/ 259549 h 259549"/>
                <a:gd name="connsiteX5" fmla="*/ 263359 w 263416"/>
                <a:gd name="connsiteY5" fmla="*/ 0 h 259549"/>
                <a:gd name="connsiteX6" fmla="*/ 593 w 263416"/>
                <a:gd name="connsiteY6" fmla="*/ 0 h 25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3416" h="259549">
                  <a:moveTo>
                    <a:pt x="593" y="0"/>
                  </a:moveTo>
                  <a:cubicBezTo>
                    <a:pt x="198" y="14886"/>
                    <a:pt x="395" y="30959"/>
                    <a:pt x="0" y="45845"/>
                  </a:cubicBezTo>
                  <a:lnTo>
                    <a:pt x="216452" y="45251"/>
                  </a:lnTo>
                  <a:lnTo>
                    <a:pt x="216452" y="257175"/>
                  </a:lnTo>
                  <a:lnTo>
                    <a:pt x="263359" y="259549"/>
                  </a:lnTo>
                  <a:cubicBezTo>
                    <a:pt x="263161" y="173033"/>
                    <a:pt x="263557" y="86516"/>
                    <a:pt x="263359" y="0"/>
                  </a:cubicBezTo>
                  <a:lnTo>
                    <a:pt x="593" y="0"/>
                  </a:lnTo>
                  <a:close/>
                </a:path>
              </a:pathLst>
            </a:custGeom>
            <a:solidFill>
              <a:srgbClr val="474747"/>
            </a:solidFill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8" name="任意多边形: 形状 37">
              <a:extLst>
                <a:ext uri="{FF2B5EF4-FFF2-40B4-BE49-F238E27FC236}">
                  <a16:creationId xmlns="" xmlns:a16="http://schemas.microsoft.com/office/drawing/2014/main" id="{6F823898-E391-402B-9F7C-3371D0DB4039}"/>
                </a:ext>
              </a:extLst>
            </p:cNvPr>
            <p:cNvSpPr/>
            <p:nvPr/>
          </p:nvSpPr>
          <p:spPr>
            <a:xfrm>
              <a:off x="1011179" y="6096775"/>
              <a:ext cx="274288" cy="56943"/>
            </a:xfrm>
            <a:custGeom>
              <a:avLst/>
              <a:gdLst>
                <a:gd name="connsiteX0" fmla="*/ 0 w 636240"/>
                <a:gd name="connsiteY0" fmla="*/ 0 h 132084"/>
                <a:gd name="connsiteX1" fmla="*/ 636270 w 636240"/>
                <a:gd name="connsiteY1" fmla="*/ 0 h 132084"/>
                <a:gd name="connsiteX2" fmla="*/ 636270 w 636240"/>
                <a:gd name="connsiteY2" fmla="*/ 47625 h 132084"/>
                <a:gd name="connsiteX3" fmla="*/ 0 w 636240"/>
                <a:gd name="connsiteY3" fmla="*/ 47625 h 132084"/>
                <a:gd name="connsiteX4" fmla="*/ 262890 w 636240"/>
                <a:gd name="connsiteY4" fmla="*/ 85725 h 132084"/>
                <a:gd name="connsiteX5" fmla="*/ 636270 w 636240"/>
                <a:gd name="connsiteY5" fmla="*/ 85725 h 132084"/>
                <a:gd name="connsiteX6" fmla="*/ 636270 w 636240"/>
                <a:gd name="connsiteY6" fmla="*/ 133350 h 132084"/>
                <a:gd name="connsiteX7" fmla="*/ 262890 w 636240"/>
                <a:gd name="connsiteY7" fmla="*/ 133350 h 132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6240" h="132084">
                  <a:moveTo>
                    <a:pt x="0" y="0"/>
                  </a:moveTo>
                  <a:lnTo>
                    <a:pt x="636270" y="0"/>
                  </a:lnTo>
                  <a:lnTo>
                    <a:pt x="636270" y="47625"/>
                  </a:lnTo>
                  <a:lnTo>
                    <a:pt x="0" y="47625"/>
                  </a:lnTo>
                  <a:close/>
                  <a:moveTo>
                    <a:pt x="262890" y="85725"/>
                  </a:moveTo>
                  <a:lnTo>
                    <a:pt x="636270" y="85725"/>
                  </a:lnTo>
                  <a:lnTo>
                    <a:pt x="636270" y="133350"/>
                  </a:lnTo>
                  <a:lnTo>
                    <a:pt x="262890" y="133350"/>
                  </a:lnTo>
                  <a:close/>
                </a:path>
              </a:pathLst>
            </a:custGeom>
            <a:solidFill>
              <a:srgbClr val="474747"/>
            </a:solidFill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39" name="任意多边形: 形状 38">
              <a:extLst>
                <a:ext uri="{FF2B5EF4-FFF2-40B4-BE49-F238E27FC236}">
                  <a16:creationId xmlns="" xmlns:a16="http://schemas.microsoft.com/office/drawing/2014/main" id="{890755F2-07F9-471D-9A7B-97CFAC91751B}"/>
                </a:ext>
              </a:extLst>
            </p:cNvPr>
            <p:cNvSpPr/>
            <p:nvPr/>
          </p:nvSpPr>
          <p:spPr>
            <a:xfrm>
              <a:off x="1273161" y="6051605"/>
              <a:ext cx="64161" cy="147570"/>
            </a:xfrm>
            <a:custGeom>
              <a:avLst/>
              <a:gdLst>
                <a:gd name="connsiteX0" fmla="*/ 40005 w 148828"/>
                <a:gd name="connsiteY0" fmla="*/ 171450 h 342304"/>
                <a:gd name="connsiteX1" fmla="*/ 150495 w 148828"/>
                <a:gd name="connsiteY1" fmla="*/ 26670 h 342304"/>
                <a:gd name="connsiteX2" fmla="*/ 150495 w 148828"/>
                <a:gd name="connsiteY2" fmla="*/ 0 h 342304"/>
                <a:gd name="connsiteX3" fmla="*/ 0 w 148828"/>
                <a:gd name="connsiteY3" fmla="*/ 171450 h 342304"/>
                <a:gd name="connsiteX4" fmla="*/ 150495 w 148828"/>
                <a:gd name="connsiteY4" fmla="*/ 342900 h 342304"/>
                <a:gd name="connsiteX5" fmla="*/ 150495 w 148828"/>
                <a:gd name="connsiteY5" fmla="*/ 316230 h 342304"/>
                <a:gd name="connsiteX6" fmla="*/ 40005 w 148828"/>
                <a:gd name="connsiteY6" fmla="*/ 171450 h 342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8828" h="342304">
                  <a:moveTo>
                    <a:pt x="40005" y="171450"/>
                  </a:moveTo>
                  <a:cubicBezTo>
                    <a:pt x="40005" y="74295"/>
                    <a:pt x="104775" y="40005"/>
                    <a:pt x="150495" y="26670"/>
                  </a:cubicBezTo>
                  <a:lnTo>
                    <a:pt x="150495" y="0"/>
                  </a:lnTo>
                  <a:cubicBezTo>
                    <a:pt x="150495" y="0"/>
                    <a:pt x="0" y="7620"/>
                    <a:pt x="0" y="171450"/>
                  </a:cubicBezTo>
                  <a:cubicBezTo>
                    <a:pt x="0" y="337185"/>
                    <a:pt x="150495" y="342900"/>
                    <a:pt x="150495" y="342900"/>
                  </a:cubicBezTo>
                  <a:lnTo>
                    <a:pt x="150495" y="316230"/>
                  </a:lnTo>
                  <a:cubicBezTo>
                    <a:pt x="104775" y="302895"/>
                    <a:pt x="40005" y="268605"/>
                    <a:pt x="40005" y="171450"/>
                  </a:cubicBezTo>
                  <a:close/>
                </a:path>
              </a:pathLst>
            </a:custGeom>
            <a:solidFill>
              <a:srgbClr val="474747"/>
            </a:solidFill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grpSp>
        <p:nvGrpSpPr>
          <p:cNvPr id="40" name="图形 2" descr="烧杯">
            <a:extLst>
              <a:ext uri="{FF2B5EF4-FFF2-40B4-BE49-F238E27FC236}">
                <a16:creationId xmlns="" xmlns:a16="http://schemas.microsoft.com/office/drawing/2014/main" id="{7B64AB5C-7503-4FF5-AB8F-C2F0A99DBD68}"/>
              </a:ext>
            </a:extLst>
          </p:cNvPr>
          <p:cNvGrpSpPr/>
          <p:nvPr userDrawn="1"/>
        </p:nvGrpSpPr>
        <p:grpSpPr>
          <a:xfrm rot="68655">
            <a:off x="11429128" y="6206952"/>
            <a:ext cx="120812" cy="120812"/>
            <a:chOff x="5638800" y="2971800"/>
            <a:chExt cx="914400" cy="914400"/>
          </a:xfrm>
          <a:noFill/>
        </p:grpSpPr>
        <p:sp>
          <p:nvSpPr>
            <p:cNvPr id="41" name="任意多边形: 形状 40">
              <a:extLst>
                <a:ext uri="{FF2B5EF4-FFF2-40B4-BE49-F238E27FC236}">
                  <a16:creationId xmlns="" xmlns:a16="http://schemas.microsoft.com/office/drawing/2014/main" id="{32A9C5AF-3C2F-4546-A681-044B3097D315}"/>
                </a:ext>
              </a:extLst>
            </p:cNvPr>
            <p:cNvSpPr/>
            <p:nvPr/>
          </p:nvSpPr>
          <p:spPr>
            <a:xfrm>
              <a:off x="5962650" y="3124200"/>
              <a:ext cx="114300" cy="114300"/>
            </a:xfrm>
            <a:custGeom>
              <a:avLst/>
              <a:gdLst>
                <a:gd name="connsiteX0" fmla="*/ 114300 w 114300"/>
                <a:gd name="connsiteY0" fmla="*/ 57150 h 114300"/>
                <a:gd name="connsiteX1" fmla="*/ 57150 w 114300"/>
                <a:gd name="connsiteY1" fmla="*/ 114300 h 114300"/>
                <a:gd name="connsiteX2" fmla="*/ 0 w 114300"/>
                <a:gd name="connsiteY2" fmla="*/ 57150 h 114300"/>
                <a:gd name="connsiteX3" fmla="*/ 57150 w 114300"/>
                <a:gd name="connsiteY3" fmla="*/ 0 h 114300"/>
                <a:gd name="connsiteX4" fmla="*/ 114300 w 114300"/>
                <a:gd name="connsiteY4" fmla="*/ 57150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4300" y="57150"/>
                  </a:moveTo>
                  <a:cubicBezTo>
                    <a:pt x="114300" y="88713"/>
                    <a:pt x="88713" y="114300"/>
                    <a:pt x="57150" y="114300"/>
                  </a:cubicBezTo>
                  <a:cubicBezTo>
                    <a:pt x="25587" y="114300"/>
                    <a:pt x="0" y="88713"/>
                    <a:pt x="0" y="57150"/>
                  </a:cubicBezTo>
                  <a:cubicBezTo>
                    <a:pt x="0" y="25587"/>
                    <a:pt x="25587" y="0"/>
                    <a:pt x="57150" y="0"/>
                  </a:cubicBezTo>
                  <a:cubicBezTo>
                    <a:pt x="88713" y="0"/>
                    <a:pt x="114300" y="25587"/>
                    <a:pt x="114300" y="57150"/>
                  </a:cubicBezTo>
                  <a:close/>
                </a:path>
              </a:pathLst>
            </a:custGeom>
            <a:grpFill/>
            <a:ln w="3175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2" name="任意多边形: 形状 41">
              <a:extLst>
                <a:ext uri="{FF2B5EF4-FFF2-40B4-BE49-F238E27FC236}">
                  <a16:creationId xmlns="" xmlns:a16="http://schemas.microsoft.com/office/drawing/2014/main" id="{61487918-BB33-4E68-B8A1-74AC80C2F7E3}"/>
                </a:ext>
              </a:extLst>
            </p:cNvPr>
            <p:cNvSpPr/>
            <p:nvPr/>
          </p:nvSpPr>
          <p:spPr>
            <a:xfrm>
              <a:off x="5962650" y="3009900"/>
              <a:ext cx="57150" cy="57150"/>
            </a:xfrm>
            <a:custGeom>
              <a:avLst/>
              <a:gdLst>
                <a:gd name="connsiteX0" fmla="*/ 57150 w 57150"/>
                <a:gd name="connsiteY0" fmla="*/ 28575 h 57150"/>
                <a:gd name="connsiteX1" fmla="*/ 28575 w 57150"/>
                <a:gd name="connsiteY1" fmla="*/ 57150 h 57150"/>
                <a:gd name="connsiteX2" fmla="*/ 0 w 57150"/>
                <a:gd name="connsiteY2" fmla="*/ 28575 h 57150"/>
                <a:gd name="connsiteX3" fmla="*/ 28575 w 57150"/>
                <a:gd name="connsiteY3" fmla="*/ 0 h 57150"/>
                <a:gd name="connsiteX4" fmla="*/ 57150 w 57150"/>
                <a:gd name="connsiteY4" fmla="*/ 28575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57150" y="28575"/>
                  </a:moveTo>
                  <a:cubicBezTo>
                    <a:pt x="57150" y="44357"/>
                    <a:pt x="44357" y="57150"/>
                    <a:pt x="28575" y="57150"/>
                  </a:cubicBezTo>
                  <a:cubicBezTo>
                    <a:pt x="12793" y="57150"/>
                    <a:pt x="0" y="44357"/>
                    <a:pt x="0" y="28575"/>
                  </a:cubicBezTo>
                  <a:cubicBezTo>
                    <a:pt x="0" y="12793"/>
                    <a:pt x="12793" y="0"/>
                    <a:pt x="28575" y="0"/>
                  </a:cubicBezTo>
                  <a:cubicBezTo>
                    <a:pt x="44357" y="0"/>
                    <a:pt x="57150" y="12793"/>
                    <a:pt x="57150" y="28575"/>
                  </a:cubicBezTo>
                  <a:close/>
                </a:path>
              </a:pathLst>
            </a:custGeom>
            <a:grpFill/>
            <a:ln w="3175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3" name="任意多边形: 形状 42">
              <a:extLst>
                <a:ext uri="{FF2B5EF4-FFF2-40B4-BE49-F238E27FC236}">
                  <a16:creationId xmlns="" xmlns:a16="http://schemas.microsoft.com/office/drawing/2014/main" id="{C59C40D0-8C31-4D3B-9E83-DDD88833B37E}"/>
                </a:ext>
              </a:extLst>
            </p:cNvPr>
            <p:cNvSpPr/>
            <p:nvPr/>
          </p:nvSpPr>
          <p:spPr>
            <a:xfrm>
              <a:off x="6124575" y="3181350"/>
              <a:ext cx="57150" cy="57150"/>
            </a:xfrm>
            <a:custGeom>
              <a:avLst/>
              <a:gdLst>
                <a:gd name="connsiteX0" fmla="*/ 57150 w 57150"/>
                <a:gd name="connsiteY0" fmla="*/ 28575 h 57150"/>
                <a:gd name="connsiteX1" fmla="*/ 28575 w 57150"/>
                <a:gd name="connsiteY1" fmla="*/ 57150 h 57150"/>
                <a:gd name="connsiteX2" fmla="*/ 0 w 57150"/>
                <a:gd name="connsiteY2" fmla="*/ 28575 h 57150"/>
                <a:gd name="connsiteX3" fmla="*/ 28575 w 57150"/>
                <a:gd name="connsiteY3" fmla="*/ 0 h 57150"/>
                <a:gd name="connsiteX4" fmla="*/ 57150 w 57150"/>
                <a:gd name="connsiteY4" fmla="*/ 28575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57150" y="28575"/>
                  </a:moveTo>
                  <a:cubicBezTo>
                    <a:pt x="57150" y="44357"/>
                    <a:pt x="44357" y="57150"/>
                    <a:pt x="28575" y="57150"/>
                  </a:cubicBezTo>
                  <a:cubicBezTo>
                    <a:pt x="12793" y="57150"/>
                    <a:pt x="0" y="44357"/>
                    <a:pt x="0" y="28575"/>
                  </a:cubicBezTo>
                  <a:cubicBezTo>
                    <a:pt x="0" y="12793"/>
                    <a:pt x="12793" y="0"/>
                    <a:pt x="28575" y="0"/>
                  </a:cubicBezTo>
                  <a:cubicBezTo>
                    <a:pt x="44357" y="0"/>
                    <a:pt x="57150" y="12793"/>
                    <a:pt x="57150" y="28575"/>
                  </a:cubicBezTo>
                  <a:close/>
                </a:path>
              </a:pathLst>
            </a:custGeom>
            <a:grpFill/>
            <a:ln w="3175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4" name="任意多边形: 形状 43">
              <a:extLst>
                <a:ext uri="{FF2B5EF4-FFF2-40B4-BE49-F238E27FC236}">
                  <a16:creationId xmlns="" xmlns:a16="http://schemas.microsoft.com/office/drawing/2014/main" id="{A58E67AE-12C9-4DE6-B334-CDD7B699EA25}"/>
                </a:ext>
              </a:extLst>
            </p:cNvPr>
            <p:cNvSpPr/>
            <p:nvPr/>
          </p:nvSpPr>
          <p:spPr>
            <a:xfrm>
              <a:off x="6134100" y="3048000"/>
              <a:ext cx="76200" cy="76200"/>
            </a:xfrm>
            <a:custGeom>
              <a:avLst/>
              <a:gdLst>
                <a:gd name="connsiteX0" fmla="*/ 76200 w 76200"/>
                <a:gd name="connsiteY0" fmla="*/ 38100 h 76200"/>
                <a:gd name="connsiteX1" fmla="*/ 38100 w 76200"/>
                <a:gd name="connsiteY1" fmla="*/ 76200 h 76200"/>
                <a:gd name="connsiteX2" fmla="*/ 0 w 76200"/>
                <a:gd name="connsiteY2" fmla="*/ 38100 h 76200"/>
                <a:gd name="connsiteX3" fmla="*/ 38100 w 76200"/>
                <a:gd name="connsiteY3" fmla="*/ 0 h 76200"/>
                <a:gd name="connsiteX4" fmla="*/ 76200 w 76200"/>
                <a:gd name="connsiteY4" fmla="*/ 381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76200">
                  <a:moveTo>
                    <a:pt x="76200" y="38100"/>
                  </a:moveTo>
                  <a:cubicBezTo>
                    <a:pt x="76200" y="59142"/>
                    <a:pt x="59142" y="76200"/>
                    <a:pt x="38100" y="76200"/>
                  </a:cubicBezTo>
                  <a:cubicBezTo>
                    <a:pt x="17058" y="76200"/>
                    <a:pt x="0" y="59142"/>
                    <a:pt x="0" y="38100"/>
                  </a:cubicBezTo>
                  <a:cubicBezTo>
                    <a:pt x="0" y="17058"/>
                    <a:pt x="17058" y="0"/>
                    <a:pt x="38100" y="0"/>
                  </a:cubicBezTo>
                  <a:cubicBezTo>
                    <a:pt x="59142" y="0"/>
                    <a:pt x="76200" y="17058"/>
                    <a:pt x="76200" y="38100"/>
                  </a:cubicBezTo>
                  <a:close/>
                </a:path>
              </a:pathLst>
            </a:custGeom>
            <a:grpFill/>
            <a:ln w="3175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5" name="任意多边形: 形状 44">
              <a:extLst>
                <a:ext uri="{FF2B5EF4-FFF2-40B4-BE49-F238E27FC236}">
                  <a16:creationId xmlns="" xmlns:a16="http://schemas.microsoft.com/office/drawing/2014/main" id="{7FBD243F-DB0E-472A-B4E6-425E0E46E14A}"/>
                </a:ext>
              </a:extLst>
            </p:cNvPr>
            <p:cNvSpPr/>
            <p:nvPr/>
          </p:nvSpPr>
          <p:spPr>
            <a:xfrm>
              <a:off x="5829767" y="3267075"/>
              <a:ext cx="523875" cy="581025"/>
            </a:xfrm>
            <a:custGeom>
              <a:avLst/>
              <a:gdLst>
                <a:gd name="connsiteX0" fmla="*/ 531981 w 523875"/>
                <a:gd name="connsiteY0" fmla="*/ 14288 h 581025"/>
                <a:gd name="connsiteX1" fmla="*/ 513883 w 523875"/>
                <a:gd name="connsiteY1" fmla="*/ 0 h 581025"/>
                <a:gd name="connsiteX2" fmla="*/ 18583 w 523875"/>
                <a:gd name="connsiteY2" fmla="*/ 0 h 581025"/>
                <a:gd name="connsiteX3" fmla="*/ 485 w 523875"/>
                <a:gd name="connsiteY3" fmla="*/ 14288 h 581025"/>
                <a:gd name="connsiteX4" fmla="*/ 10010 w 523875"/>
                <a:gd name="connsiteY4" fmla="*/ 35243 h 581025"/>
                <a:gd name="connsiteX5" fmla="*/ 38585 w 523875"/>
                <a:gd name="connsiteY5" fmla="*/ 85725 h 581025"/>
                <a:gd name="connsiteX6" fmla="*/ 38585 w 523875"/>
                <a:gd name="connsiteY6" fmla="*/ 523875 h 581025"/>
                <a:gd name="connsiteX7" fmla="*/ 95735 w 523875"/>
                <a:gd name="connsiteY7" fmla="*/ 581025 h 581025"/>
                <a:gd name="connsiteX8" fmla="*/ 438635 w 523875"/>
                <a:gd name="connsiteY8" fmla="*/ 581025 h 581025"/>
                <a:gd name="connsiteX9" fmla="*/ 495785 w 523875"/>
                <a:gd name="connsiteY9" fmla="*/ 523875 h 581025"/>
                <a:gd name="connsiteX10" fmla="*/ 495785 w 523875"/>
                <a:gd name="connsiteY10" fmla="*/ 85725 h 581025"/>
                <a:gd name="connsiteX11" fmla="*/ 523408 w 523875"/>
                <a:gd name="connsiteY11" fmla="*/ 36195 h 581025"/>
                <a:gd name="connsiteX12" fmla="*/ 531981 w 523875"/>
                <a:gd name="connsiteY12" fmla="*/ 14288 h 581025"/>
                <a:gd name="connsiteX13" fmla="*/ 399583 w 523875"/>
                <a:gd name="connsiteY13" fmla="*/ 504825 h 581025"/>
                <a:gd name="connsiteX14" fmla="*/ 285283 w 523875"/>
                <a:gd name="connsiteY14" fmla="*/ 504825 h 581025"/>
                <a:gd name="connsiteX15" fmla="*/ 285283 w 523875"/>
                <a:gd name="connsiteY15" fmla="*/ 466725 h 581025"/>
                <a:gd name="connsiteX16" fmla="*/ 399583 w 523875"/>
                <a:gd name="connsiteY16" fmla="*/ 466725 h 581025"/>
                <a:gd name="connsiteX17" fmla="*/ 399583 w 523875"/>
                <a:gd name="connsiteY17" fmla="*/ 504825 h 581025"/>
                <a:gd name="connsiteX18" fmla="*/ 399583 w 523875"/>
                <a:gd name="connsiteY18" fmla="*/ 428625 h 581025"/>
                <a:gd name="connsiteX19" fmla="*/ 285283 w 523875"/>
                <a:gd name="connsiteY19" fmla="*/ 428625 h 581025"/>
                <a:gd name="connsiteX20" fmla="*/ 285283 w 523875"/>
                <a:gd name="connsiteY20" fmla="*/ 390525 h 581025"/>
                <a:gd name="connsiteX21" fmla="*/ 399583 w 523875"/>
                <a:gd name="connsiteY21" fmla="*/ 390525 h 581025"/>
                <a:gd name="connsiteX22" fmla="*/ 399583 w 523875"/>
                <a:gd name="connsiteY22" fmla="*/ 428625 h 581025"/>
                <a:gd name="connsiteX23" fmla="*/ 399583 w 523875"/>
                <a:gd name="connsiteY23" fmla="*/ 352425 h 581025"/>
                <a:gd name="connsiteX24" fmla="*/ 285283 w 523875"/>
                <a:gd name="connsiteY24" fmla="*/ 352425 h 581025"/>
                <a:gd name="connsiteX25" fmla="*/ 285283 w 523875"/>
                <a:gd name="connsiteY25" fmla="*/ 314325 h 581025"/>
                <a:gd name="connsiteX26" fmla="*/ 399583 w 523875"/>
                <a:gd name="connsiteY26" fmla="*/ 314325 h 581025"/>
                <a:gd name="connsiteX27" fmla="*/ 399583 w 523875"/>
                <a:gd name="connsiteY27" fmla="*/ 352425 h 581025"/>
                <a:gd name="connsiteX28" fmla="*/ 399583 w 523875"/>
                <a:gd name="connsiteY28" fmla="*/ 276225 h 581025"/>
                <a:gd name="connsiteX29" fmla="*/ 285283 w 523875"/>
                <a:gd name="connsiteY29" fmla="*/ 276225 h 581025"/>
                <a:gd name="connsiteX30" fmla="*/ 285283 w 523875"/>
                <a:gd name="connsiteY30" fmla="*/ 238125 h 581025"/>
                <a:gd name="connsiteX31" fmla="*/ 399583 w 523875"/>
                <a:gd name="connsiteY31" fmla="*/ 238125 h 581025"/>
                <a:gd name="connsiteX32" fmla="*/ 399583 w 523875"/>
                <a:gd name="connsiteY32" fmla="*/ 276225 h 581025"/>
                <a:gd name="connsiteX33" fmla="*/ 399583 w 523875"/>
                <a:gd name="connsiteY33" fmla="*/ 200025 h 581025"/>
                <a:gd name="connsiteX34" fmla="*/ 285283 w 523875"/>
                <a:gd name="connsiteY34" fmla="*/ 200025 h 581025"/>
                <a:gd name="connsiteX35" fmla="*/ 285283 w 523875"/>
                <a:gd name="connsiteY35" fmla="*/ 161925 h 581025"/>
                <a:gd name="connsiteX36" fmla="*/ 399583 w 523875"/>
                <a:gd name="connsiteY36" fmla="*/ 161925 h 581025"/>
                <a:gd name="connsiteX37" fmla="*/ 399583 w 523875"/>
                <a:gd name="connsiteY37" fmla="*/ 200025 h 581025"/>
                <a:gd name="connsiteX38" fmla="*/ 456733 w 523875"/>
                <a:gd name="connsiteY38" fmla="*/ 85725 h 581025"/>
                <a:gd name="connsiteX39" fmla="*/ 456733 w 523875"/>
                <a:gd name="connsiteY39" fmla="*/ 103823 h 581025"/>
                <a:gd name="connsiteX40" fmla="*/ 332908 w 523875"/>
                <a:gd name="connsiteY40" fmla="*/ 76200 h 581025"/>
                <a:gd name="connsiteX41" fmla="*/ 217655 w 523875"/>
                <a:gd name="connsiteY41" fmla="*/ 93345 h 581025"/>
                <a:gd name="connsiteX42" fmla="*/ 75733 w 523875"/>
                <a:gd name="connsiteY42" fmla="*/ 114300 h 581025"/>
                <a:gd name="connsiteX43" fmla="*/ 75733 w 523875"/>
                <a:gd name="connsiteY43" fmla="*/ 85725 h 581025"/>
                <a:gd name="connsiteX44" fmla="*/ 63350 w 523875"/>
                <a:gd name="connsiteY44" fmla="*/ 38100 h 581025"/>
                <a:gd name="connsiteX45" fmla="*/ 469116 w 523875"/>
                <a:gd name="connsiteY45" fmla="*/ 38100 h 581025"/>
                <a:gd name="connsiteX46" fmla="*/ 456733 w 523875"/>
                <a:gd name="connsiteY46" fmla="*/ 85725 h 581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523875" h="581025">
                  <a:moveTo>
                    <a:pt x="531981" y="14288"/>
                  </a:moveTo>
                  <a:cubicBezTo>
                    <a:pt x="530075" y="5715"/>
                    <a:pt x="522455" y="0"/>
                    <a:pt x="513883" y="0"/>
                  </a:cubicBezTo>
                  <a:lnTo>
                    <a:pt x="18583" y="0"/>
                  </a:lnTo>
                  <a:cubicBezTo>
                    <a:pt x="10010" y="0"/>
                    <a:pt x="2390" y="5715"/>
                    <a:pt x="485" y="14288"/>
                  </a:cubicBezTo>
                  <a:cubicBezTo>
                    <a:pt x="-1420" y="22860"/>
                    <a:pt x="2390" y="31432"/>
                    <a:pt x="10010" y="35243"/>
                  </a:cubicBezTo>
                  <a:cubicBezTo>
                    <a:pt x="10010" y="35243"/>
                    <a:pt x="38585" y="51435"/>
                    <a:pt x="38585" y="85725"/>
                  </a:cubicBezTo>
                  <a:lnTo>
                    <a:pt x="38585" y="523875"/>
                  </a:lnTo>
                  <a:cubicBezTo>
                    <a:pt x="38585" y="555308"/>
                    <a:pt x="64303" y="581025"/>
                    <a:pt x="95735" y="581025"/>
                  </a:cubicBezTo>
                  <a:lnTo>
                    <a:pt x="438635" y="581025"/>
                  </a:lnTo>
                  <a:cubicBezTo>
                    <a:pt x="470068" y="581025"/>
                    <a:pt x="495785" y="555308"/>
                    <a:pt x="495785" y="523875"/>
                  </a:cubicBezTo>
                  <a:lnTo>
                    <a:pt x="495785" y="85725"/>
                  </a:lnTo>
                  <a:cubicBezTo>
                    <a:pt x="495785" y="51435"/>
                    <a:pt x="522455" y="36195"/>
                    <a:pt x="523408" y="36195"/>
                  </a:cubicBezTo>
                  <a:cubicBezTo>
                    <a:pt x="530075" y="31432"/>
                    <a:pt x="534838" y="22860"/>
                    <a:pt x="531981" y="14288"/>
                  </a:cubicBezTo>
                  <a:close/>
                  <a:moveTo>
                    <a:pt x="399583" y="504825"/>
                  </a:moveTo>
                  <a:lnTo>
                    <a:pt x="285283" y="504825"/>
                  </a:lnTo>
                  <a:lnTo>
                    <a:pt x="285283" y="466725"/>
                  </a:lnTo>
                  <a:lnTo>
                    <a:pt x="399583" y="466725"/>
                  </a:lnTo>
                  <a:lnTo>
                    <a:pt x="399583" y="504825"/>
                  </a:lnTo>
                  <a:close/>
                  <a:moveTo>
                    <a:pt x="399583" y="428625"/>
                  </a:moveTo>
                  <a:lnTo>
                    <a:pt x="285283" y="428625"/>
                  </a:lnTo>
                  <a:lnTo>
                    <a:pt x="285283" y="390525"/>
                  </a:lnTo>
                  <a:lnTo>
                    <a:pt x="399583" y="390525"/>
                  </a:lnTo>
                  <a:lnTo>
                    <a:pt x="399583" y="428625"/>
                  </a:lnTo>
                  <a:close/>
                  <a:moveTo>
                    <a:pt x="399583" y="352425"/>
                  </a:moveTo>
                  <a:lnTo>
                    <a:pt x="285283" y="352425"/>
                  </a:lnTo>
                  <a:lnTo>
                    <a:pt x="285283" y="314325"/>
                  </a:lnTo>
                  <a:lnTo>
                    <a:pt x="399583" y="314325"/>
                  </a:lnTo>
                  <a:lnTo>
                    <a:pt x="399583" y="352425"/>
                  </a:lnTo>
                  <a:close/>
                  <a:moveTo>
                    <a:pt x="399583" y="276225"/>
                  </a:moveTo>
                  <a:lnTo>
                    <a:pt x="285283" y="276225"/>
                  </a:lnTo>
                  <a:lnTo>
                    <a:pt x="285283" y="238125"/>
                  </a:lnTo>
                  <a:lnTo>
                    <a:pt x="399583" y="238125"/>
                  </a:lnTo>
                  <a:lnTo>
                    <a:pt x="399583" y="276225"/>
                  </a:lnTo>
                  <a:close/>
                  <a:moveTo>
                    <a:pt x="399583" y="200025"/>
                  </a:moveTo>
                  <a:lnTo>
                    <a:pt x="285283" y="200025"/>
                  </a:lnTo>
                  <a:lnTo>
                    <a:pt x="285283" y="161925"/>
                  </a:lnTo>
                  <a:lnTo>
                    <a:pt x="399583" y="161925"/>
                  </a:lnTo>
                  <a:lnTo>
                    <a:pt x="399583" y="200025"/>
                  </a:lnTo>
                  <a:close/>
                  <a:moveTo>
                    <a:pt x="456733" y="85725"/>
                  </a:moveTo>
                  <a:lnTo>
                    <a:pt x="456733" y="103823"/>
                  </a:lnTo>
                  <a:cubicBezTo>
                    <a:pt x="427205" y="92393"/>
                    <a:pt x="379580" y="76200"/>
                    <a:pt x="332908" y="76200"/>
                  </a:cubicBezTo>
                  <a:cubicBezTo>
                    <a:pt x="281473" y="76200"/>
                    <a:pt x="250040" y="84773"/>
                    <a:pt x="217655" y="93345"/>
                  </a:cubicBezTo>
                  <a:cubicBezTo>
                    <a:pt x="182413" y="102870"/>
                    <a:pt x="145265" y="112395"/>
                    <a:pt x="75733" y="114300"/>
                  </a:cubicBezTo>
                  <a:lnTo>
                    <a:pt x="75733" y="85725"/>
                  </a:lnTo>
                  <a:cubicBezTo>
                    <a:pt x="75733" y="66675"/>
                    <a:pt x="70018" y="50482"/>
                    <a:pt x="63350" y="38100"/>
                  </a:cubicBezTo>
                  <a:lnTo>
                    <a:pt x="469116" y="38100"/>
                  </a:lnTo>
                  <a:cubicBezTo>
                    <a:pt x="462448" y="50482"/>
                    <a:pt x="456733" y="66675"/>
                    <a:pt x="456733" y="85725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31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90024057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5811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3787B-AA97-41B8-817B-8B45361F5C4D}" type="datetimeFigureOut">
              <a:rPr lang="zh-CN" altLang="en-US" smtClean="0"/>
              <a:t>2021/7/13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BDCD7-0C7A-4003-8326-B5A196C8EB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6173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幻灯片">
    <p:bg>
      <p:bgPr>
        <a:solidFill>
          <a:srgbClr val="E73A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440603" y="759873"/>
            <a:ext cx="662361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lang="zh-CN" altLang="en-US" sz="180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标注</a:t>
            </a:r>
          </a:p>
        </p:txBody>
      </p:sp>
      <p:sp>
        <p:nvSpPr>
          <p:cNvPr id="11" name="矩形 10"/>
          <p:cNvSpPr/>
          <p:nvPr userDrawn="1"/>
        </p:nvSpPr>
        <p:spPr>
          <a:xfrm>
            <a:off x="2572589" y="759873"/>
            <a:ext cx="1402001" cy="3453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585">
              <a:lnSpc>
                <a:spcPct val="130000"/>
              </a:lnSpc>
            </a:pPr>
            <a:r>
              <a:rPr lang="zh-CN" altLang="en-US" sz="140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字体使用 </a:t>
            </a:r>
            <a:endParaRPr lang="en-US" altLang="zh-CN" sz="140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40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40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40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40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r>
              <a:rPr lang="zh-CN" altLang="en-US" sz="140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行距</a:t>
            </a:r>
            <a:endParaRPr lang="en-US" altLang="zh-CN" sz="140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40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40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r>
              <a:rPr lang="zh-CN" altLang="en-US" sz="140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背景图片出处</a:t>
            </a:r>
          </a:p>
          <a:p>
            <a:pPr defTabSz="609585">
              <a:lnSpc>
                <a:spcPct val="130000"/>
              </a:lnSpc>
            </a:pPr>
            <a:endParaRPr lang="zh-CN" altLang="en-US" sz="140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zh-CN" altLang="en-US" sz="140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r>
              <a:rPr lang="zh-CN" altLang="en-US" sz="140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声明</a:t>
            </a:r>
            <a:endParaRPr lang="en-US" altLang="zh-CN" sz="140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4153010" y="759873"/>
            <a:ext cx="7074345" cy="4213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585">
              <a:lnSpc>
                <a:spcPct val="130000"/>
              </a:lnSpc>
            </a:pPr>
            <a:r>
              <a:rPr lang="zh-CN" altLang="en-US" sz="140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英文 </a:t>
            </a:r>
            <a:r>
              <a:rPr lang="en-US" altLang="zh-CN" sz="1400">
                <a:solidFill>
                  <a:srgbClr val="FFFFFF"/>
                </a:solidFill>
                <a:latin typeface="Segoe UI Light"/>
                <a:ea typeface="微软雅黑" charset="0"/>
                <a:cs typeface="Segoe UI Light"/>
              </a:rPr>
              <a:t>Arial</a:t>
            </a:r>
          </a:p>
          <a:p>
            <a:pPr defTabSz="609585">
              <a:lnSpc>
                <a:spcPct val="130000"/>
              </a:lnSpc>
            </a:pPr>
            <a:endParaRPr lang="en-US" altLang="zh-CN" sz="140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r>
              <a:rPr lang="zh-CN" altLang="en-US" sz="140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中文 微软雅黑</a:t>
            </a:r>
            <a:endParaRPr lang="en-US" altLang="zh-CN" sz="140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40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40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r>
              <a:rPr lang="zh-CN" altLang="en-US" sz="140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正文 </a:t>
            </a:r>
            <a:r>
              <a:rPr lang="en-US" altLang="zh-CN" sz="1400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1.3</a:t>
            </a:r>
          </a:p>
          <a:p>
            <a:pPr defTabSz="609585">
              <a:lnSpc>
                <a:spcPct val="130000"/>
              </a:lnSpc>
            </a:pPr>
            <a:endParaRPr lang="en-US" altLang="zh-CN" sz="140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en-US" altLang="zh-CN" sz="140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r>
              <a:rPr lang="en-US" altLang="zh-CN" sz="1400" err="1">
                <a:solidFill>
                  <a:srgbClr val="FFFFFF"/>
                </a:solidFill>
                <a:latin typeface="Segoe UI Light"/>
                <a:ea typeface="微软雅黑"/>
                <a:cs typeface="Segoe UI Light"/>
              </a:rPr>
              <a:t>cn.bing.com</a:t>
            </a:r>
            <a:endParaRPr lang="zh-CN" altLang="en-US" sz="140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zh-CN" altLang="en-US" sz="140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defTabSz="609585">
              <a:lnSpc>
                <a:spcPct val="130000"/>
              </a:lnSpc>
            </a:pPr>
            <a:endParaRPr lang="zh-CN" altLang="en-US" sz="1400">
              <a:solidFill>
                <a:srgbClr val="FFFFFF"/>
              </a:solidFill>
              <a:latin typeface="Segoe UI Light"/>
              <a:ea typeface="微软雅黑"/>
              <a:cs typeface="Segoe UI Light"/>
            </a:endParaRPr>
          </a:p>
          <a:p>
            <a:pPr marL="0" marR="0" lvl="0" indent="0" algn="l" defTabSz="609585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3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本网站所提供的任何信息内容（包括但不限于 </a:t>
            </a:r>
            <a:r>
              <a:rPr kumimoji="0" lang="en-US" altLang="zh-CN" sz="13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PPT</a:t>
            </a:r>
            <a:r>
              <a:rPr kumimoji="0" lang="zh-CN" altLang="en-US" sz="13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 </a:t>
            </a:r>
            <a:r>
              <a:rPr kumimoji="0" lang="zh-CN" altLang="en-US" sz="13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模板、</a:t>
            </a:r>
            <a:r>
              <a:rPr kumimoji="0" lang="en-US" altLang="zh-CN" sz="13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Word</a:t>
            </a:r>
            <a:r>
              <a:rPr kumimoji="0" lang="zh-CN" altLang="en-US" sz="13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 </a:t>
            </a:r>
            <a:r>
              <a:rPr kumimoji="0" lang="zh-CN" altLang="en-US" sz="13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文档、</a:t>
            </a:r>
            <a:r>
              <a:rPr kumimoji="0" lang="en-US" altLang="zh-CN" sz="13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Excel</a:t>
            </a:r>
            <a:r>
              <a:rPr kumimoji="0" lang="zh-CN" altLang="en-US" sz="13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charset="0"/>
                <a:ea typeface="Segoe UI Light" charset="0"/>
                <a:cs typeface="Segoe UI Light" charset="0"/>
              </a:rPr>
              <a:t> </a:t>
            </a:r>
            <a:r>
              <a:rPr kumimoji="0" lang="zh-CN" altLang="en-US" sz="13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图表、图片素材等）均受</a:t>
            </a:r>
            <a:r>
              <a:rPr kumimoji="0" lang="en-US" altLang="zh-CN" sz="13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《</a:t>
            </a:r>
            <a:r>
              <a:rPr kumimoji="0" lang="zh-CN" altLang="en-US" sz="13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中华人民共和国著作权法</a:t>
            </a:r>
            <a:r>
              <a:rPr kumimoji="0" lang="en-US" altLang="zh-CN" sz="13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》</a:t>
            </a:r>
            <a:r>
              <a:rPr kumimoji="0" lang="zh-CN" altLang="en-US" sz="13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、</a:t>
            </a:r>
            <a:r>
              <a:rPr kumimoji="0" lang="en-US" altLang="zh-CN" sz="13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《</a:t>
            </a:r>
            <a:r>
              <a:rPr kumimoji="0" lang="zh-CN" altLang="en-US" sz="13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信息网络传播权保护条例</a:t>
            </a:r>
            <a:r>
              <a:rPr kumimoji="0" lang="en-US" altLang="zh-CN" sz="13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》</a:t>
            </a:r>
            <a:r>
              <a:rPr kumimoji="0" lang="zh-CN" altLang="en-US" sz="13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及其他适用的法律法规的保护，未经权利人书面明确授权，信息内容的任何部分</a:t>
            </a:r>
            <a:r>
              <a:rPr kumimoji="0" lang="en-US" altLang="zh-CN" sz="13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(</a:t>
            </a:r>
            <a:r>
              <a:rPr kumimoji="0" lang="zh-CN" altLang="en-US" sz="13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包括图片或图表</a:t>
            </a:r>
            <a:r>
              <a:rPr kumimoji="0" lang="en-US" altLang="zh-CN" sz="13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)</a:t>
            </a:r>
            <a:r>
              <a:rPr kumimoji="0" lang="zh-CN" altLang="en-US" sz="13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charset="0"/>
                <a:cs typeface="+mn-cs"/>
              </a:rPr>
              <a:t>不得被全部或部分的复制、传播、销售，否则将承担法律责任。</a:t>
            </a:r>
          </a:p>
        </p:txBody>
      </p:sp>
      <p:sp>
        <p:nvSpPr>
          <p:cNvPr id="13" name="矩形 12"/>
          <p:cNvSpPr/>
          <p:nvPr userDrawn="1"/>
        </p:nvSpPr>
        <p:spPr>
          <a:xfrm>
            <a:off x="440603" y="182445"/>
            <a:ext cx="7777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kumimoji="1" lang="en-US" altLang="zh-CN" sz="1000">
                <a:solidFill>
                  <a:prstClr val="white"/>
                </a:solidFill>
                <a:latin typeface="Segoe UI Light"/>
                <a:ea typeface="微软雅黑" charset="0"/>
                <a:cs typeface="Segoe UI Light"/>
              </a:rPr>
              <a:t>OfficePLUS</a:t>
            </a:r>
            <a:endParaRPr lang="zh-CN" altLang="en-US" sz="1000">
              <a:solidFill>
                <a:prstClr val="white"/>
              </a:solidFill>
              <a:latin typeface="Segoe UI Light"/>
              <a:ea typeface="微软雅黑" charset="0"/>
              <a:cs typeface="Segoe UI Light"/>
            </a:endParaRPr>
          </a:p>
        </p:txBody>
      </p:sp>
    </p:spTree>
    <p:extLst>
      <p:ext uri="{BB962C8B-B14F-4D97-AF65-F5344CB8AC3E}">
        <p14:creationId xmlns:p14="http://schemas.microsoft.com/office/powerpoint/2010/main" val="642852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模板使用技巧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440603" y="759873"/>
            <a:ext cx="1713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lang="zh-CN" alt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ea typeface="微软雅黑"/>
                <a:cs typeface="Segoe UI Light"/>
              </a:rPr>
              <a:t>模板使用技巧</a:t>
            </a:r>
            <a:r>
              <a:rPr lang="en-US" altLang="zh-CN" sz="180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ea typeface="微软雅黑"/>
                <a:cs typeface="Segoe UI Light"/>
              </a:rPr>
              <a:t> 1</a:t>
            </a:r>
            <a:endParaRPr lang="zh-CN" altLang="en-US" sz="1800">
              <a:solidFill>
                <a:schemeClr val="tx1">
                  <a:lumMod val="75000"/>
                  <a:lumOff val="25000"/>
                </a:schemeClr>
              </a:solidFill>
              <a:latin typeface="Segoe UI Light"/>
              <a:ea typeface="微软雅黑"/>
              <a:cs typeface="Segoe UI Light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440603" y="182445"/>
            <a:ext cx="7777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585"/>
            <a:r>
              <a:rPr kumimoji="1" lang="en-US" altLang="zh-CN" sz="1000">
                <a:solidFill>
                  <a:schemeClr val="tx1">
                    <a:lumMod val="75000"/>
                    <a:lumOff val="25000"/>
                  </a:schemeClr>
                </a:solidFill>
                <a:latin typeface="Segoe UI Light"/>
                <a:ea typeface="微软雅黑" charset="0"/>
                <a:cs typeface="Segoe UI Light"/>
              </a:rPr>
              <a:t>OfficePLUS</a:t>
            </a:r>
            <a:endParaRPr lang="zh-CN" altLang="en-US" sz="1000">
              <a:solidFill>
                <a:schemeClr val="tx1">
                  <a:lumMod val="75000"/>
                  <a:lumOff val="25000"/>
                </a:schemeClr>
              </a:solidFill>
              <a:latin typeface="Segoe UI Light"/>
              <a:ea typeface="微软雅黑" charset="0"/>
              <a:cs typeface="Segoe UI Ligh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="" xmlns:a16="http://schemas.microsoft.com/office/drawing/2014/main" id="{67B43CCB-1998-4484-B269-9ACB654ACB71}"/>
              </a:ext>
            </a:extLst>
          </p:cNvPr>
          <p:cNvSpPr txBox="1"/>
          <p:nvPr userDrawn="1"/>
        </p:nvSpPr>
        <p:spPr>
          <a:xfrm>
            <a:off x="431800" y="1174234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一键调整模板颜色</a:t>
            </a:r>
            <a:endParaRPr lang="en-US" sz="3200" b="1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CF1532F4-AF97-400D-84E6-F00D2B3D35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1800" y="2138895"/>
            <a:ext cx="5295899" cy="384702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CA7E11C8-4335-45B0-A270-313A25ABC63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64300" y="2138895"/>
            <a:ext cx="5295900" cy="384702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2" name="文本框 11">
            <a:extLst>
              <a:ext uri="{FF2B5EF4-FFF2-40B4-BE49-F238E27FC236}">
                <a16:creationId xmlns="" xmlns:a16="http://schemas.microsoft.com/office/drawing/2014/main" id="{45615889-3ACE-4C91-970F-789D759EAC1E}"/>
              </a:ext>
            </a:extLst>
          </p:cNvPr>
          <p:cNvSpPr txBox="1"/>
          <p:nvPr userDrawn="1"/>
        </p:nvSpPr>
        <p:spPr>
          <a:xfrm>
            <a:off x="333477" y="6061002"/>
            <a:ext cx="31838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 选择“设计”</a:t>
            </a:r>
            <a:r>
              <a:rPr lang="en-US" altLang="zh-CN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“变体”</a:t>
            </a:r>
            <a:r>
              <a:rPr lang="en-US" altLang="zh-CN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“颜色”；</a:t>
            </a:r>
            <a:endParaRPr lang="en-US" sz="1200" spc="1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="" xmlns:a16="http://schemas.microsoft.com/office/drawing/2014/main" id="{CD19D40D-978A-4E04-8450-F6DC61B85399}"/>
              </a:ext>
            </a:extLst>
          </p:cNvPr>
          <p:cNvSpPr txBox="1"/>
          <p:nvPr userDrawn="1"/>
        </p:nvSpPr>
        <p:spPr>
          <a:xfrm>
            <a:off x="6360651" y="6061002"/>
            <a:ext cx="45624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200" spc="150">
                <a:latin typeface="微软雅黑" panose="020B0503020204020204" pitchFamily="34" charset="-122"/>
                <a:ea typeface="微软雅黑" panose="020B0503020204020204" pitchFamily="34" charset="-122"/>
              </a:rPr>
              <a:t> 选择你喜欢的颜色搭配，模板一秒调整为你选颜色。</a:t>
            </a:r>
            <a:endParaRPr lang="en-US" sz="1200" spc="15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299860AF-0C43-4649-A586-85D19517B6F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005928" y="2609333"/>
            <a:ext cx="819667" cy="819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A6130A4D-8EC7-4AC1-B434-55DC6910286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87853" y="4257158"/>
            <a:ext cx="819667" cy="819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57514377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4976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3" r:id="rId4"/>
    <p:sldLayoutId id="2147483689" r:id="rId5"/>
    <p:sldLayoutId id="2147483665" r:id="rId6"/>
    <p:sldLayoutId id="214748370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1" pos="3840">
          <p15:clr>
            <a:srgbClr val="F26B43"/>
          </p15:clr>
        </p15:guide>
        <p15:guide id="2" pos="438">
          <p15:clr>
            <a:srgbClr val="F26B43"/>
          </p15:clr>
        </p15:guide>
        <p15:guide id="3" pos="7242">
          <p15:clr>
            <a:srgbClr val="F26B43"/>
          </p15:clr>
        </p15:guide>
        <p15:guide id="4" orient="horz" pos="2160">
          <p15:clr>
            <a:srgbClr val="F26B43"/>
          </p15:clr>
        </p15:guide>
        <p15:guide id="5" orient="horz" pos="346">
          <p15:clr>
            <a:srgbClr val="F26B43"/>
          </p15:clr>
        </p15:guide>
        <p15:guide id="6" orient="horz" pos="3974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1830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94" r:id="rId4"/>
    <p:sldLayoutId id="2147483704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="" xmlns:a16="http://schemas.microsoft.com/office/drawing/2014/main" id="{DBC5CABF-2FF7-4ACB-A267-71100E8A52B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03619" y="2566443"/>
            <a:ext cx="8784777" cy="757130"/>
          </a:xfrm>
        </p:spPr>
        <p:txBody>
          <a:bodyPr/>
          <a:lstStyle/>
          <a:p>
            <a:r>
              <a:rPr lang="en-US" altLang="zh-CN" sz="4800" dirty="0"/>
              <a:t>History </a:t>
            </a:r>
            <a:r>
              <a:rPr lang="en-US" altLang="zh-CN" sz="4800" dirty="0" smtClean="0"/>
              <a:t>Beyond</a:t>
            </a:r>
            <a:r>
              <a:rPr lang="en-US" altLang="zh-CN" sz="4800" dirty="0"/>
              <a:t> </a:t>
            </a:r>
            <a:r>
              <a:rPr lang="en-US" altLang="zh-CN" sz="4800" dirty="0" smtClean="0"/>
              <a:t>Camera</a:t>
            </a:r>
            <a:endParaRPr lang="zh-CN" altLang="en-US" sz="4800" dirty="0"/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1D749E27-CBD8-4504-BE35-CC6891D28D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90111" y="4211996"/>
            <a:ext cx="3441968" cy="341632"/>
          </a:xfrm>
        </p:spPr>
        <p:txBody>
          <a:bodyPr/>
          <a:lstStyle/>
          <a:p>
            <a:r>
              <a:rPr lang="en-US" altLang="zh-CN" dirty="0"/>
              <a:t>Presented by four programmers</a:t>
            </a:r>
          </a:p>
        </p:txBody>
      </p:sp>
    </p:spTree>
    <p:extLst>
      <p:ext uri="{BB962C8B-B14F-4D97-AF65-F5344CB8AC3E}">
        <p14:creationId xmlns:p14="http://schemas.microsoft.com/office/powerpoint/2010/main" val="41648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79306" y="2710829"/>
            <a:ext cx="67460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 smtClean="0"/>
              <a:t>But what is it on earth?</a:t>
            </a:r>
            <a:endParaRPr lang="zh-CN" alt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77365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775520" y="1114602"/>
            <a:ext cx="8568952" cy="489654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8" name="Picture 4" descr="http://pic68.nipic.com/pic/20150514/19369522_213602413000_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7762" y="4971032"/>
            <a:ext cx="1123529" cy="1050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2855640" y="3817641"/>
            <a:ext cx="3312368" cy="218610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65" name="等腰三角形 64"/>
          <p:cNvSpPr/>
          <p:nvPr/>
        </p:nvSpPr>
        <p:spPr>
          <a:xfrm>
            <a:off x="4295800" y="1268760"/>
            <a:ext cx="4824536" cy="2808312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6384032" y="3562874"/>
            <a:ext cx="504056" cy="245841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/>
          <p:cNvGrpSpPr/>
          <p:nvPr/>
        </p:nvGrpSpPr>
        <p:grpSpPr>
          <a:xfrm>
            <a:off x="3585456" y="5003034"/>
            <a:ext cx="288032" cy="1008112"/>
            <a:chOff x="5100398" y="3628392"/>
            <a:chExt cx="288032" cy="1008112"/>
          </a:xfrm>
        </p:grpSpPr>
        <p:sp>
          <p:nvSpPr>
            <p:cNvPr id="8" name="矩形 7"/>
            <p:cNvSpPr/>
            <p:nvPr/>
          </p:nvSpPr>
          <p:spPr>
            <a:xfrm>
              <a:off x="5172406" y="3880420"/>
              <a:ext cx="144016" cy="75608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8"/>
            <p:cNvSpPr/>
            <p:nvPr/>
          </p:nvSpPr>
          <p:spPr>
            <a:xfrm>
              <a:off x="5100398" y="3628392"/>
              <a:ext cx="288032" cy="25202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4" name="矩形 13"/>
          <p:cNvSpPr/>
          <p:nvPr/>
        </p:nvSpPr>
        <p:spPr>
          <a:xfrm>
            <a:off x="6260368" y="3421597"/>
            <a:ext cx="432048" cy="396044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2126432" y="4332397"/>
            <a:ext cx="432048" cy="396044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5627948" y="5085083"/>
            <a:ext cx="432048" cy="396044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8" name="组合 67"/>
          <p:cNvGrpSpPr/>
          <p:nvPr/>
        </p:nvGrpSpPr>
        <p:grpSpPr>
          <a:xfrm>
            <a:off x="7464152" y="3004458"/>
            <a:ext cx="504056" cy="614179"/>
            <a:chOff x="5940152" y="3004457"/>
            <a:chExt cx="504056" cy="614179"/>
          </a:xfrm>
        </p:grpSpPr>
        <p:sp>
          <p:nvSpPr>
            <p:cNvPr id="7" name="椭圆 6"/>
            <p:cNvSpPr/>
            <p:nvPr/>
          </p:nvSpPr>
          <p:spPr>
            <a:xfrm>
              <a:off x="5940152" y="3114580"/>
              <a:ext cx="504056" cy="504056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任意多边形 65"/>
            <p:cNvSpPr/>
            <p:nvPr/>
          </p:nvSpPr>
          <p:spPr>
            <a:xfrm>
              <a:off x="6074229" y="3219061"/>
              <a:ext cx="242595" cy="121298"/>
            </a:xfrm>
            <a:custGeom>
              <a:avLst/>
              <a:gdLst>
                <a:gd name="connsiteX0" fmla="*/ 0 w 242595"/>
                <a:gd name="connsiteY0" fmla="*/ 0 h 121298"/>
                <a:gd name="connsiteX1" fmla="*/ 37322 w 242595"/>
                <a:gd name="connsiteY1" fmla="*/ 74645 h 121298"/>
                <a:gd name="connsiteX2" fmla="*/ 121298 w 242595"/>
                <a:gd name="connsiteY2" fmla="*/ 121298 h 121298"/>
                <a:gd name="connsiteX3" fmla="*/ 177281 w 242595"/>
                <a:gd name="connsiteY3" fmla="*/ 111968 h 121298"/>
                <a:gd name="connsiteX4" fmla="*/ 195942 w 242595"/>
                <a:gd name="connsiteY4" fmla="*/ 93306 h 121298"/>
                <a:gd name="connsiteX5" fmla="*/ 223934 w 242595"/>
                <a:gd name="connsiteY5" fmla="*/ 83976 h 121298"/>
                <a:gd name="connsiteX6" fmla="*/ 233265 w 242595"/>
                <a:gd name="connsiteY6" fmla="*/ 37323 h 121298"/>
                <a:gd name="connsiteX7" fmla="*/ 242595 w 242595"/>
                <a:gd name="connsiteY7" fmla="*/ 9331 h 121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2595" h="121298">
                  <a:moveTo>
                    <a:pt x="0" y="0"/>
                  </a:moveTo>
                  <a:cubicBezTo>
                    <a:pt x="6769" y="16922"/>
                    <a:pt x="20121" y="59594"/>
                    <a:pt x="37322" y="74645"/>
                  </a:cubicBezTo>
                  <a:cubicBezTo>
                    <a:pt x="76811" y="109198"/>
                    <a:pt x="82851" y="108483"/>
                    <a:pt x="121298" y="121298"/>
                  </a:cubicBezTo>
                  <a:cubicBezTo>
                    <a:pt x="139959" y="118188"/>
                    <a:pt x="159567" y="118611"/>
                    <a:pt x="177281" y="111968"/>
                  </a:cubicBezTo>
                  <a:cubicBezTo>
                    <a:pt x="185518" y="108879"/>
                    <a:pt x="188399" y="97832"/>
                    <a:pt x="195942" y="93306"/>
                  </a:cubicBezTo>
                  <a:cubicBezTo>
                    <a:pt x="204376" y="88246"/>
                    <a:pt x="214603" y="87086"/>
                    <a:pt x="223934" y="83976"/>
                  </a:cubicBezTo>
                  <a:cubicBezTo>
                    <a:pt x="227044" y="68425"/>
                    <a:pt x="229419" y="52708"/>
                    <a:pt x="233265" y="37323"/>
                  </a:cubicBezTo>
                  <a:cubicBezTo>
                    <a:pt x="235650" y="27781"/>
                    <a:pt x="242595" y="9331"/>
                    <a:pt x="242595" y="9331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任意多边形 66"/>
            <p:cNvSpPr/>
            <p:nvPr/>
          </p:nvSpPr>
          <p:spPr>
            <a:xfrm>
              <a:off x="6204857" y="3004457"/>
              <a:ext cx="46653" cy="242596"/>
            </a:xfrm>
            <a:custGeom>
              <a:avLst/>
              <a:gdLst>
                <a:gd name="connsiteX0" fmla="*/ 0 w 46653"/>
                <a:gd name="connsiteY0" fmla="*/ 242596 h 242596"/>
                <a:gd name="connsiteX1" fmla="*/ 9331 w 46653"/>
                <a:gd name="connsiteY1" fmla="*/ 55984 h 242596"/>
                <a:gd name="connsiteX2" fmla="*/ 18661 w 46653"/>
                <a:gd name="connsiteY2" fmla="*/ 27992 h 242596"/>
                <a:gd name="connsiteX3" fmla="*/ 37323 w 46653"/>
                <a:gd name="connsiteY3" fmla="*/ 9331 h 242596"/>
                <a:gd name="connsiteX4" fmla="*/ 46653 w 46653"/>
                <a:gd name="connsiteY4" fmla="*/ 0 h 242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653" h="242596">
                  <a:moveTo>
                    <a:pt x="0" y="242596"/>
                  </a:moveTo>
                  <a:cubicBezTo>
                    <a:pt x="3110" y="180392"/>
                    <a:pt x="3936" y="118032"/>
                    <a:pt x="9331" y="55984"/>
                  </a:cubicBezTo>
                  <a:cubicBezTo>
                    <a:pt x="10183" y="46186"/>
                    <a:pt x="13601" y="36426"/>
                    <a:pt x="18661" y="27992"/>
                  </a:cubicBezTo>
                  <a:cubicBezTo>
                    <a:pt x="23187" y="20449"/>
                    <a:pt x="31102" y="15552"/>
                    <a:pt x="37323" y="9331"/>
                  </a:cubicBezTo>
                  <a:lnTo>
                    <a:pt x="46653" y="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8" name="文本占位符 2">
            <a:extLst>
              <a:ext uri="{FF2B5EF4-FFF2-40B4-BE49-F238E27FC236}">
                <a16:creationId xmlns="" xmlns:a16="http://schemas.microsoft.com/office/drawing/2014/main" id="{985194AA-09EC-46B3-85FA-2003475C4798}"/>
              </a:ext>
            </a:extLst>
          </p:cNvPr>
          <p:cNvSpPr txBox="1">
            <a:spLocks/>
          </p:cNvSpPr>
          <p:nvPr/>
        </p:nvSpPr>
        <p:spPr>
          <a:xfrm>
            <a:off x="1660018" y="520079"/>
            <a:ext cx="3441968" cy="553581"/>
          </a:xfr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800" b="1" dirty="0"/>
              <a:t>D</a:t>
            </a:r>
            <a:r>
              <a:rPr lang="en-US" altLang="zh-CN" sz="2800" b="1" dirty="0" smtClean="0"/>
              <a:t>emonstration</a:t>
            </a:r>
            <a:endParaRPr lang="en-US" altLang="zh-CN" sz="2800" b="1" dirty="0"/>
          </a:p>
        </p:txBody>
      </p:sp>
    </p:spTree>
    <p:extLst>
      <p:ext uri="{BB962C8B-B14F-4D97-AF65-F5344CB8AC3E}">
        <p14:creationId xmlns:p14="http://schemas.microsoft.com/office/powerpoint/2010/main" val="4172785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22222E-6 L -0.09445 0.0046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22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445 0.00463 L -0.00782 0.00463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2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 7.40741E-7 L 0.09555 0.00023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555 0.00023 L 0.09555 -0.05764 C 0.09555 -0.08357 0.11703 -0.11528 0.13473 -0.11528 L 0.1743 -0.11528 " pathEditMode="relative" rAng="0" ptsTypes="FfFF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31" y="-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4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85185E-6 L -3.61111E-6 -0.1365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43 -0.11528 L -0.01133 -0.112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81" y="13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35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0.13657 L -0.13386 -0.1423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01" y="-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76 -0.11412 L -0.00486 -0.19746 C -0.00209 -0.21574 -0.00712 -0.23195 -0.01459 -0.24121 C -0.02431 -0.25347 -0.03542 -0.2588 -0.05 -0.25347 L -0.11181 -0.23611 " pathEditMode="relative" rAng="8021119" ptsTypes="FffFF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5" y="-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4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386 -0.14236 L -0.13386 -0.2578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181 -0.23658 L 0.13819 -0.23658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63" presetClass="path" presetSubtype="0" accel="50000" decel="5000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386 -0.25787 L 0.14965 -0.25787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819 -0.23657 L 0.13819 -0.28565 C 0.13819 -0.30764 0.16267 -0.33449 0.18281 -0.33449 L 0.22743 -0.33449 " pathEditMode="relative" rAng="0" ptsTypes="FfFF">
                                      <p:cBhvr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62" y="-4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7" presetClass="path" presetSubtype="0" accel="50000" decel="5000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965 -0.25787 L 0.14965 -0.31065 C 0.14965 -0.33426 0.14739 -0.36296 0.14566 -0.36296 L 0.14184 -0.36296 " pathEditMode="relative" rAng="0" ptsTypes="FfFF">
                                      <p:cBhvr>
                                        <p:cTn id="4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-5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934 -0.33519 L 0.30981 -0.3338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17" y="69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63" presetClass="path" presetSubtype="0" accel="50000" decel="5000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189 -0.36296 L 0.25305 -0.36296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58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5" grpId="3" animBg="1"/>
      <p:bldP spid="5" grpId="4" animBg="1"/>
      <p:bldP spid="5" grpId="5" animBg="1"/>
      <p:bldP spid="5" grpId="6" animBg="1"/>
      <p:bldP spid="5" grpId="7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="" xmlns:a16="http://schemas.microsoft.com/office/drawing/2014/main" id="{FF47C72E-139E-4523-AABB-547C041D47D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41262" y="2928965"/>
            <a:ext cx="1967205" cy="590931"/>
          </a:xfrm>
        </p:spPr>
        <p:txBody>
          <a:bodyPr/>
          <a:lstStyle/>
          <a:p>
            <a:r>
              <a:rPr lang="en-US" altLang="zh-CN" dirty="0"/>
              <a:t>Details</a:t>
            </a:r>
            <a:endParaRPr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78B93E91-E937-4828-9B29-47C41DE6745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96984" y="2673608"/>
            <a:ext cx="655949" cy="1006429"/>
          </a:xfrm>
        </p:spPr>
        <p:txBody>
          <a:bodyPr/>
          <a:lstStyle/>
          <a:p>
            <a:r>
              <a:rPr lang="en-US" altLang="zh-CN"/>
              <a:t>2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895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>
            <a:extLst>
              <a:ext uri="{FF2B5EF4-FFF2-40B4-BE49-F238E27FC236}">
                <a16:creationId xmlns="" xmlns:a16="http://schemas.microsoft.com/office/drawing/2014/main" id="{33CB03EB-246B-4B96-AB9B-D2C8A436DFB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23132" y="1119259"/>
            <a:ext cx="2071401" cy="258532"/>
          </a:xfrm>
        </p:spPr>
        <p:txBody>
          <a:bodyPr/>
          <a:lstStyle/>
          <a:p>
            <a:r>
              <a:rPr lang="en-US" altLang="zh-CN" dirty="0"/>
              <a:t>Four programmers</a:t>
            </a:r>
            <a:endParaRPr lang="zh-CN" altLang="en-US" dirty="0"/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8D131D72-D2F1-49B3-A56E-22F0B6D5FA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75632" y="556153"/>
            <a:ext cx="2029931" cy="553581"/>
          </a:xfrm>
        </p:spPr>
        <p:txBody>
          <a:bodyPr/>
          <a:lstStyle/>
          <a:p>
            <a:r>
              <a:rPr lang="en-US" altLang="zh-CN" dirty="0"/>
              <a:t>2.Details</a:t>
            </a:r>
            <a:endParaRPr lang="zh-CN" altLang="en-US" dirty="0"/>
          </a:p>
        </p:txBody>
      </p:sp>
      <p:sp>
        <p:nvSpPr>
          <p:cNvPr id="6" name="矩形 5">
            <a:extLst>
              <a:ext uri="{FF2B5EF4-FFF2-40B4-BE49-F238E27FC236}">
                <a16:creationId xmlns="" xmlns:a16="http://schemas.microsoft.com/office/drawing/2014/main" id="{4EA21E0B-0A5C-48C2-A8F4-C79B5A8EB0C8}"/>
              </a:ext>
            </a:extLst>
          </p:cNvPr>
          <p:cNvSpPr/>
          <p:nvPr/>
        </p:nvSpPr>
        <p:spPr>
          <a:xfrm>
            <a:off x="4329158" y="2518167"/>
            <a:ext cx="3228448" cy="28623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i="1" dirty="0" smtClean="0"/>
              <a:t>①</a:t>
            </a:r>
            <a:r>
              <a:rPr lang="en-US" altLang="zh-CN" sz="3600" dirty="0" smtClean="0"/>
              <a:t>Control</a:t>
            </a:r>
          </a:p>
          <a:p>
            <a:endParaRPr lang="en-US" altLang="zh-CN" sz="3600" dirty="0"/>
          </a:p>
          <a:p>
            <a:endParaRPr lang="en-US" altLang="zh-CN" sz="3600" dirty="0" smtClean="0"/>
          </a:p>
          <a:p>
            <a:endParaRPr lang="en-US" altLang="zh-CN" sz="3600" dirty="0" smtClean="0"/>
          </a:p>
          <a:p>
            <a:r>
              <a:rPr lang="zh-CN" altLang="en-US" sz="3600" i="1" dirty="0" smtClean="0"/>
              <a:t>②</a:t>
            </a:r>
            <a:r>
              <a:rPr lang="en-US" altLang="zh-CN" sz="3600" i="1" dirty="0" smtClean="0"/>
              <a:t>What’s More</a:t>
            </a:r>
            <a:endParaRPr lang="en-US" altLang="zh-CN" sz="3600" i="1" dirty="0"/>
          </a:p>
        </p:txBody>
      </p:sp>
    </p:spTree>
    <p:extLst>
      <p:ext uri="{BB962C8B-B14F-4D97-AF65-F5344CB8AC3E}">
        <p14:creationId xmlns:p14="http://schemas.microsoft.com/office/powerpoint/2010/main" val="402441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2C5BA838-E718-4B53-934F-ACDE4BFCEFB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75632" y="556153"/>
            <a:ext cx="2288891" cy="553581"/>
          </a:xfrm>
        </p:spPr>
        <p:txBody>
          <a:bodyPr/>
          <a:lstStyle/>
          <a:p>
            <a:r>
              <a:rPr lang="zh-CN" altLang="en-US" dirty="0"/>
              <a:t>① </a:t>
            </a:r>
            <a:r>
              <a:rPr lang="en-US" altLang="zh-CN" dirty="0" smtClean="0"/>
              <a:t>Control</a:t>
            </a:r>
            <a:endParaRPr lang="zh-CN" altLang="en-US" dirty="0"/>
          </a:p>
        </p:txBody>
      </p:sp>
      <p:cxnSp>
        <p:nvCxnSpPr>
          <p:cNvPr id="17" name="直接连接符 16">
            <a:extLst>
              <a:ext uri="{FF2B5EF4-FFF2-40B4-BE49-F238E27FC236}">
                <a16:creationId xmlns="" xmlns:a16="http://schemas.microsoft.com/office/drawing/2014/main" id="{90B4DC89-BE67-4C44-80F0-9139D3DCA54B}"/>
              </a:ext>
            </a:extLst>
          </p:cNvPr>
          <p:cNvCxnSpPr>
            <a:cxnSpLocks/>
          </p:cNvCxnSpPr>
          <p:nvPr/>
        </p:nvCxnSpPr>
        <p:spPr>
          <a:xfrm flipV="1">
            <a:off x="6096865" y="2372598"/>
            <a:ext cx="0" cy="3005727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>
            <a:extLst>
              <a:ext uri="{FF2B5EF4-FFF2-40B4-BE49-F238E27FC236}">
                <a16:creationId xmlns="" xmlns:a16="http://schemas.microsoft.com/office/drawing/2014/main" id="{FC4A4F68-0A7C-4BDE-A2A3-22E5D2DD67C7}"/>
              </a:ext>
            </a:extLst>
          </p:cNvPr>
          <p:cNvCxnSpPr>
            <a:cxnSpLocks/>
          </p:cNvCxnSpPr>
          <p:nvPr/>
        </p:nvCxnSpPr>
        <p:spPr>
          <a:xfrm flipH="1">
            <a:off x="1610219" y="5246020"/>
            <a:ext cx="4097854" cy="1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>
            <a:extLst>
              <a:ext uri="{FF2B5EF4-FFF2-40B4-BE49-F238E27FC236}">
                <a16:creationId xmlns="" xmlns:a16="http://schemas.microsoft.com/office/drawing/2014/main" id="{8D6294A7-EB19-48FB-83AB-B98B118FDE48}"/>
              </a:ext>
            </a:extLst>
          </p:cNvPr>
          <p:cNvCxnSpPr>
            <a:cxnSpLocks/>
          </p:cNvCxnSpPr>
          <p:nvPr/>
        </p:nvCxnSpPr>
        <p:spPr>
          <a:xfrm flipH="1">
            <a:off x="6485658" y="5246020"/>
            <a:ext cx="4097854" cy="1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占位符 5">
            <a:extLst>
              <a:ext uri="{FF2B5EF4-FFF2-40B4-BE49-F238E27FC236}">
                <a16:creationId xmlns="" xmlns:a16="http://schemas.microsoft.com/office/drawing/2014/main" id="{9FE9D757-B864-4C35-A965-9879A3E774F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64011" y="1119259"/>
            <a:ext cx="1532792" cy="258532"/>
          </a:xfrm>
        </p:spPr>
        <p:txBody>
          <a:bodyPr/>
          <a:lstStyle/>
          <a:p>
            <a:r>
              <a:rPr lang="en-US" altLang="zh-CN" dirty="0"/>
              <a:t>How to play?</a:t>
            </a:r>
            <a:endParaRPr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="" xmlns:a16="http://schemas.microsoft.com/office/drawing/2014/main" id="{1536046C-37B5-433C-9565-639AF5240A99}"/>
              </a:ext>
            </a:extLst>
          </p:cNvPr>
          <p:cNvSpPr txBox="1"/>
          <p:nvPr/>
        </p:nvSpPr>
        <p:spPr>
          <a:xfrm>
            <a:off x="964011" y="2041955"/>
            <a:ext cx="4984302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Use </a:t>
            </a:r>
            <a:r>
              <a:rPr lang="en-US" altLang="zh-CN" sz="2400" dirty="0" err="1"/>
              <a:t>w,a,s,d</a:t>
            </a:r>
            <a:r>
              <a:rPr lang="en-US" altLang="zh-CN" sz="2400" dirty="0"/>
              <a:t> to control your character.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/>
              <a:t>Use </a:t>
            </a:r>
            <a:r>
              <a:rPr lang="zh-CN" altLang="en-US" sz="2400" dirty="0"/>
              <a:t>↑，←，↓，→ </a:t>
            </a:r>
            <a:r>
              <a:rPr lang="en-US" altLang="zh-CN" sz="2400" dirty="0"/>
              <a:t>to control the </a:t>
            </a:r>
            <a:r>
              <a:rPr lang="zh-CN" altLang="en-US" sz="2400" dirty="0"/>
              <a:t>“</a:t>
            </a:r>
            <a:r>
              <a:rPr lang="en-US" altLang="zh-CN" sz="2400" dirty="0"/>
              <a:t>camera</a:t>
            </a:r>
            <a:r>
              <a:rPr lang="zh-CN" altLang="en-US" sz="2400" dirty="0"/>
              <a:t>”</a:t>
            </a:r>
            <a:r>
              <a:rPr lang="en-US" altLang="zh-CN" sz="2400" dirty="0"/>
              <a:t>.</a:t>
            </a:r>
          </a:p>
          <a:p>
            <a:endParaRPr lang="en-US" altLang="zh-CN" sz="2400" dirty="0"/>
          </a:p>
          <a:p>
            <a:r>
              <a:rPr lang="en-US" altLang="zh-CN" sz="2400" dirty="0"/>
              <a:t>*You can only move in the range of camera!</a:t>
            </a:r>
          </a:p>
          <a:p>
            <a:endParaRPr lang="zh-CN" alt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="" xmlns:a16="http://schemas.microsoft.com/office/drawing/2014/main" id="{E840A401-DA28-414E-8F43-1827CF7B58D0}"/>
              </a:ext>
            </a:extLst>
          </p:cNvPr>
          <p:cNvSpPr txBox="1"/>
          <p:nvPr/>
        </p:nvSpPr>
        <p:spPr>
          <a:xfrm>
            <a:off x="6485658" y="2041955"/>
            <a:ext cx="447772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/>
              <a:t>Try to interact with the scene.</a:t>
            </a:r>
          </a:p>
          <a:p>
            <a:r>
              <a:rPr lang="en-US" altLang="zh-CN" sz="2400" dirty="0"/>
              <a:t>(</a:t>
            </a:r>
            <a:r>
              <a:rPr lang="en-US" altLang="zh-CN" sz="2400" dirty="0" err="1"/>
              <a:t>e.g</a:t>
            </a:r>
            <a:r>
              <a:rPr lang="en-US" altLang="zh-CN" sz="2400" dirty="0"/>
              <a:t>: push/pull the </a:t>
            </a:r>
            <a:r>
              <a:rPr lang="en-US" altLang="zh-CN" sz="2400" dirty="0" err="1" smtClean="0"/>
              <a:t>boxes,to</a:t>
            </a:r>
            <a:r>
              <a:rPr lang="en-US" altLang="zh-CN" sz="2400" dirty="0" smtClean="0"/>
              <a:t> </a:t>
            </a:r>
            <a:r>
              <a:rPr lang="en-US" altLang="zh-CN" sz="2400" dirty="0"/>
              <a:t>get something…)</a:t>
            </a:r>
            <a:endParaRPr lang="zh-CN" altLang="en-US" sz="2400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4567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5AA5FADB-DF4C-411E-A72A-4EB0DC5B7CD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75632" y="556153"/>
            <a:ext cx="3178552" cy="553581"/>
          </a:xfrm>
        </p:spPr>
        <p:txBody>
          <a:bodyPr/>
          <a:lstStyle/>
          <a:p>
            <a:r>
              <a:rPr lang="zh-CN" altLang="en-US" dirty="0" smtClean="0"/>
              <a:t>②</a:t>
            </a:r>
            <a:r>
              <a:rPr lang="en-US" altLang="zh-CN" dirty="0" smtClean="0"/>
              <a:t>What’s more</a:t>
            </a:r>
            <a:endParaRPr lang="zh-CN" altLang="en-US" dirty="0"/>
          </a:p>
        </p:txBody>
      </p:sp>
      <p:cxnSp>
        <p:nvCxnSpPr>
          <p:cNvPr id="12" name="直接连接符 11">
            <a:extLst>
              <a:ext uri="{FF2B5EF4-FFF2-40B4-BE49-F238E27FC236}">
                <a16:creationId xmlns="" xmlns:a16="http://schemas.microsoft.com/office/drawing/2014/main" id="{68FA5472-CB5F-4414-B761-43F92D60046F}"/>
              </a:ext>
            </a:extLst>
          </p:cNvPr>
          <p:cNvCxnSpPr>
            <a:cxnSpLocks/>
          </p:cNvCxnSpPr>
          <p:nvPr/>
        </p:nvCxnSpPr>
        <p:spPr>
          <a:xfrm flipH="1">
            <a:off x="11496675" y="1387316"/>
            <a:ext cx="1" cy="4699448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>
            <a:extLst>
              <a:ext uri="{FF2B5EF4-FFF2-40B4-BE49-F238E27FC236}">
                <a16:creationId xmlns="" xmlns:a16="http://schemas.microsoft.com/office/drawing/2014/main" id="{C93A35F3-2CC9-4FB8-B068-12940F314CB5}"/>
              </a:ext>
            </a:extLst>
          </p:cNvPr>
          <p:cNvCxnSpPr>
            <a:cxnSpLocks/>
          </p:cNvCxnSpPr>
          <p:nvPr/>
        </p:nvCxnSpPr>
        <p:spPr>
          <a:xfrm flipV="1">
            <a:off x="10068178" y="1377791"/>
            <a:ext cx="1038392" cy="9525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>
            <a:extLst>
              <a:ext uri="{FF2B5EF4-FFF2-40B4-BE49-F238E27FC236}">
                <a16:creationId xmlns="" xmlns:a16="http://schemas.microsoft.com/office/drawing/2014/main" id="{EC304103-CD47-4EE5-841C-51850A0AA076}"/>
              </a:ext>
            </a:extLst>
          </p:cNvPr>
          <p:cNvCxnSpPr>
            <a:cxnSpLocks/>
          </p:cNvCxnSpPr>
          <p:nvPr/>
        </p:nvCxnSpPr>
        <p:spPr>
          <a:xfrm flipV="1">
            <a:off x="10068178" y="6310298"/>
            <a:ext cx="1038392" cy="9525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>
            <a:extLst>
              <a:ext uri="{FF2B5EF4-FFF2-40B4-BE49-F238E27FC236}">
                <a16:creationId xmlns="" xmlns:a16="http://schemas.microsoft.com/office/drawing/2014/main" id="{4435BE37-53DF-4989-A3D9-6620869CCF5A}"/>
              </a:ext>
            </a:extLst>
          </p:cNvPr>
          <p:cNvSpPr txBox="1"/>
          <p:nvPr/>
        </p:nvSpPr>
        <p:spPr>
          <a:xfrm>
            <a:off x="695324" y="1866507"/>
            <a:ext cx="7305205" cy="40626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Realize large scenes in a scroll style</a:t>
            </a:r>
            <a:r>
              <a:rPr lang="zh-CN" altLang="en-US" sz="2400" dirty="0"/>
              <a:t>（卷轴式场景）</a:t>
            </a:r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400" dirty="0" smtClean="0"/>
              <a:t>Different conditions: </a:t>
            </a:r>
          </a:p>
          <a:p>
            <a:r>
              <a:rPr lang="en-US" altLang="zh-CN" sz="2400" dirty="0"/>
              <a:t>	</a:t>
            </a:r>
            <a:r>
              <a:rPr lang="en-US" altLang="zh-CN" sz="2400" dirty="0" smtClean="0"/>
              <a:t>Death because of the trap,</a:t>
            </a:r>
          </a:p>
          <a:p>
            <a:r>
              <a:rPr lang="en-US" altLang="zh-CN" sz="2400" dirty="0"/>
              <a:t>	</a:t>
            </a:r>
            <a:r>
              <a:rPr lang="en-US" altLang="zh-CN" sz="2400" dirty="0" smtClean="0"/>
              <a:t>The “camera” is broken,</a:t>
            </a:r>
          </a:p>
          <a:p>
            <a:r>
              <a:rPr lang="en-US" altLang="zh-CN" sz="2400" dirty="0" smtClean="0"/>
              <a:t>	Main Character keep moving left…</a:t>
            </a:r>
          </a:p>
          <a:p>
            <a:endParaRPr lang="en-US" altLang="zh-CN" sz="2400" dirty="0"/>
          </a:p>
          <a:p>
            <a:r>
              <a:rPr lang="en-US" altLang="zh-CN" sz="2400" dirty="0" smtClean="0"/>
              <a:t>Eggs waiting to be </a:t>
            </a:r>
            <a:r>
              <a:rPr lang="en-US" altLang="zh-CN" sz="2400" dirty="0" smtClean="0"/>
              <a:t>discovered</a:t>
            </a:r>
            <a:r>
              <a:rPr lang="en-US" altLang="zh-CN" sz="2400" dirty="0" smtClean="0"/>
              <a:t>…</a:t>
            </a:r>
          </a:p>
          <a:p>
            <a:endParaRPr lang="en-US" altLang="zh-CN" sz="2400" dirty="0"/>
          </a:p>
          <a:p>
            <a:r>
              <a:rPr lang="en-US" altLang="zh-CN" sz="2400" dirty="0" smtClean="0"/>
              <a:t>And even more!</a:t>
            </a:r>
            <a:endParaRPr lang="en-US" altLang="zh-CN" sz="2400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81785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="" xmlns:a16="http://schemas.microsoft.com/office/drawing/2014/main" id="{84B09422-CB45-4957-A322-B90291B68EF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17297" y="2646923"/>
            <a:ext cx="2443298" cy="1106970"/>
          </a:xfrm>
        </p:spPr>
        <p:txBody>
          <a:bodyPr/>
          <a:lstStyle/>
          <a:p>
            <a:r>
              <a:rPr lang="en-US" altLang="zh-CN" sz="3200" dirty="0" smtClean="0"/>
              <a:t>Sketches</a:t>
            </a:r>
          </a:p>
          <a:p>
            <a:r>
              <a:rPr lang="en-US" altLang="zh-CN" sz="3200" dirty="0" smtClean="0"/>
              <a:t> </a:t>
            </a:r>
            <a:r>
              <a:rPr lang="en-US" altLang="zh-CN" sz="3200" dirty="0"/>
              <a:t>the game</a:t>
            </a:r>
            <a:endParaRPr lang="zh-CN" altLang="en-US" sz="3200" dirty="0"/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769727AC-D102-44DC-B135-65D316AB974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96984" y="2673608"/>
            <a:ext cx="655949" cy="1006429"/>
          </a:xfrm>
        </p:spPr>
        <p:txBody>
          <a:bodyPr/>
          <a:lstStyle/>
          <a:p>
            <a:r>
              <a:rPr lang="en-US" altLang="zh-CN" dirty="0"/>
              <a:t>3</a:t>
            </a: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923314" y="2909206"/>
            <a:ext cx="5709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smtClean="0">
                <a:solidFill>
                  <a:schemeClr val="accent2"/>
                </a:solidFill>
              </a:rPr>
              <a:t>of</a:t>
            </a:r>
            <a:endParaRPr lang="zh-CN" altLang="en-US" sz="32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567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79576" y="695891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00"/>
              </a:spcBef>
            </a:pPr>
            <a:r>
              <a:rPr lang="en-US" altLang="zh-CN" sz="2800" b="1" spc="300" dirty="0" smtClean="0">
                <a:gradFill>
                  <a:gsLst>
                    <a:gs pos="0">
                      <a:schemeClr val="accent1">
                        <a:lumMod val="30000"/>
                      </a:schemeClr>
                    </a:gs>
                    <a:gs pos="100000">
                      <a:schemeClr val="accent1">
                        <a:lumMod val="30000"/>
                      </a:schemeClr>
                    </a:gs>
                  </a:gsLst>
                  <a:lin ang="5400000" scaled="1"/>
                </a:gradFill>
                <a:latin typeface="等线" panose="02010600030101010101" pitchFamily="2" charset="-122"/>
                <a:ea typeface="等线" panose="02010600030101010101" pitchFamily="2" charset="-122"/>
              </a:rPr>
              <a:t>Style</a:t>
            </a:r>
            <a:endParaRPr lang="en-US" altLang="zh-CN" sz="2800" b="1" spc="300" dirty="0">
              <a:gradFill>
                <a:gsLst>
                  <a:gs pos="0">
                    <a:schemeClr val="accent1">
                      <a:lumMod val="30000"/>
                    </a:schemeClr>
                  </a:gs>
                  <a:gs pos="100000">
                    <a:schemeClr val="accent1">
                      <a:lumMod val="30000"/>
                    </a:schemeClr>
                  </a:gs>
                </a:gsLst>
                <a:lin ang="5400000" scaled="1"/>
              </a:gra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pic>
        <p:nvPicPr>
          <p:cNvPr id="1026" name="Picture 2" descr="https://vdposter.bdstatic.com/56fdfc1dd6d34d1b8c32c3375ea0c528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30" r="24711"/>
          <a:stretch/>
        </p:blipFill>
        <p:spPr bwMode="auto">
          <a:xfrm>
            <a:off x="2736981" y="2636913"/>
            <a:ext cx="2192693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79576" y="1268761"/>
            <a:ext cx="33843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/>
              <a:t>Black &amp; White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/>
              <a:t>stick figure</a:t>
            </a:r>
            <a:endParaRPr lang="zh-CN" altLang="en-US" sz="2400" dirty="0"/>
          </a:p>
        </p:txBody>
      </p:sp>
      <p:pic>
        <p:nvPicPr>
          <p:cNvPr id="1028" name="Picture 4" descr="https://ss1.baidu.com/9vo3dSag_xI4khGko9WTAnF6hhy/baike/pic/item/a9d3fd1f4134970ad9bde9c695cad1c8a6865d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912" y="2365116"/>
            <a:ext cx="45720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814596" y="2075947"/>
            <a:ext cx="15199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Imagine </a:t>
            </a:r>
            <a:r>
              <a:rPr lang="zh-CN" altLang="en-US" sz="2400" dirty="0"/>
              <a:t>↓</a:t>
            </a:r>
          </a:p>
        </p:txBody>
      </p:sp>
    </p:spTree>
    <p:extLst>
      <p:ext uri="{BB962C8B-B14F-4D97-AF65-F5344CB8AC3E}">
        <p14:creationId xmlns:p14="http://schemas.microsoft.com/office/powerpoint/2010/main" val="979957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1580" y="1095127"/>
            <a:ext cx="5051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Hope it won’t be like this…</a:t>
            </a:r>
            <a:endParaRPr lang="zh-CN" altLang="en-US" sz="2400" dirty="0"/>
          </a:p>
        </p:txBody>
      </p:sp>
      <p:pic>
        <p:nvPicPr>
          <p:cNvPr id="2050" name="Picture 2" descr="https://gimg2.baidu.com/image_search/src=http%3A%2F%2Fs7.sinaimg.cn%2Fbmiddle%2F54cf3206x719de0377796%26690&amp;refer=http%3A%2F%2Fs7.sinaimg.cn&amp;app=2002&amp;size=f9999,10000&amp;q=a80&amp;n=0&amp;g=0n&amp;fmt=jpeg?sec=1628771842&amp;t=3fbc653ebf7a0551757209b491aca19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4" y="2204865"/>
            <a:ext cx="3810000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gimg2.baidu.com/image_search/src=http%3A%2F%2Fspider.ws.126.net%2Fac2c7ddf757f6334ef21c1c23e992350.jpeg&amp;refer=http%3A%2F%2Fspider.ws.126.net&amp;app=2002&amp;size=f9999,10000&amp;q=a80&amp;n=0&amp;g=0n&amp;fmt=jpeg?sec=1628771926&amp;t=f8aa5bf53af12f0e80d218ef9835be2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1" t="9251" r="3641" b="9251"/>
          <a:stretch/>
        </p:blipFill>
        <p:spPr bwMode="auto">
          <a:xfrm>
            <a:off x="6384032" y="2420888"/>
            <a:ext cx="3786606" cy="2707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141580" y="385501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00"/>
              </a:spcBef>
            </a:pPr>
            <a:r>
              <a:rPr lang="en-US" altLang="zh-CN" sz="2800" b="1" spc="300" dirty="0" smtClean="0">
                <a:gradFill>
                  <a:gsLst>
                    <a:gs pos="0">
                      <a:schemeClr val="accent1">
                        <a:lumMod val="30000"/>
                      </a:schemeClr>
                    </a:gs>
                    <a:gs pos="100000">
                      <a:schemeClr val="accent1">
                        <a:lumMod val="30000"/>
                      </a:schemeClr>
                    </a:gs>
                  </a:gsLst>
                  <a:lin ang="5400000" scaled="1"/>
                </a:gradFill>
                <a:latin typeface="等线" panose="02010600030101010101" pitchFamily="2" charset="-122"/>
                <a:ea typeface="等线" panose="02010600030101010101" pitchFamily="2" charset="-122"/>
              </a:rPr>
              <a:t>Style</a:t>
            </a:r>
            <a:endParaRPr lang="en-US" altLang="zh-CN" sz="2800" b="1" spc="300" dirty="0">
              <a:gradFill>
                <a:gsLst>
                  <a:gs pos="0">
                    <a:schemeClr val="accent1">
                      <a:lumMod val="30000"/>
                    </a:schemeClr>
                  </a:gs>
                  <a:gs pos="100000">
                    <a:schemeClr val="accent1">
                      <a:lumMod val="30000"/>
                    </a:schemeClr>
                  </a:gs>
                </a:gsLst>
                <a:lin ang="5400000" scaled="1"/>
              </a:gra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8659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="" xmlns:a16="http://schemas.microsoft.com/office/drawing/2014/main" id="{03E8F7DD-32F8-4AEA-8833-85E218F589B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8555" y="2611724"/>
            <a:ext cx="2906565" cy="1106970"/>
          </a:xfrm>
        </p:spPr>
        <p:txBody>
          <a:bodyPr/>
          <a:lstStyle/>
          <a:p>
            <a:pPr algn="ctr"/>
            <a:r>
              <a:rPr lang="en-US" altLang="zh-CN" sz="3200" dirty="0" smtClean="0"/>
              <a:t>Challenges </a:t>
            </a:r>
          </a:p>
          <a:p>
            <a:pPr algn="ctr"/>
            <a:r>
              <a:rPr lang="en-US" altLang="zh-CN" sz="3200" dirty="0" smtClean="0"/>
              <a:t>Prototypes</a:t>
            </a:r>
            <a:endParaRPr lang="zh-CN" altLang="en-US" sz="3200" dirty="0"/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C67E0D10-C23F-4CC2-80A6-2BAD4497070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altLang="zh-CN"/>
              <a:t>4</a:t>
            </a:r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7277877" y="2920482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chemeClr val="accent2"/>
                </a:solidFill>
              </a:rPr>
              <a:t>&amp;</a:t>
            </a:r>
            <a:endParaRPr lang="zh-CN" altLang="en-US" sz="28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73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="" xmlns:a16="http://schemas.microsoft.com/office/drawing/2014/main" id="{AB8DF6EB-C914-4E26-BECA-DE0A4FD62B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99851" y="3919119"/>
            <a:ext cx="1992853" cy="341632"/>
          </a:xfrm>
        </p:spPr>
        <p:txBody>
          <a:bodyPr/>
          <a:lstStyle/>
          <a:p>
            <a:r>
              <a:rPr lang="en-US" altLang="zh-CN" dirty="0"/>
              <a:t>Introduction</a:t>
            </a:r>
            <a:endParaRPr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2C281F33-0C94-4389-98AF-924C996F7CC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14559" y="3919119"/>
            <a:ext cx="1210589" cy="341632"/>
          </a:xfrm>
        </p:spPr>
        <p:txBody>
          <a:bodyPr/>
          <a:lstStyle/>
          <a:p>
            <a:r>
              <a:rPr lang="en-US" altLang="zh-CN" dirty="0"/>
              <a:t>Details</a:t>
            </a:r>
            <a:endParaRPr lang="zh-CN" altLang="en-US" dirty="0"/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D240E11B-EC57-4849-89B4-F58A8523189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673658" y="3919119"/>
            <a:ext cx="1505540" cy="341632"/>
          </a:xfrm>
        </p:spPr>
        <p:txBody>
          <a:bodyPr/>
          <a:lstStyle/>
          <a:p>
            <a:r>
              <a:rPr lang="en-US" altLang="zh-CN" dirty="0"/>
              <a:t>Sketches</a:t>
            </a:r>
            <a:endParaRPr lang="zh-CN" altLang="en-US" dirty="0"/>
          </a:p>
        </p:txBody>
      </p:sp>
      <p:sp>
        <p:nvSpPr>
          <p:cNvPr id="5" name="文本占位符 4">
            <a:extLst>
              <a:ext uri="{FF2B5EF4-FFF2-40B4-BE49-F238E27FC236}">
                <a16:creationId xmlns="" xmlns:a16="http://schemas.microsoft.com/office/drawing/2014/main" id="{E1D8037F-7F7D-4396-9055-6AB00C37AF5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146791" y="3919119"/>
            <a:ext cx="1800494" cy="341632"/>
          </a:xfrm>
        </p:spPr>
        <p:txBody>
          <a:bodyPr/>
          <a:lstStyle/>
          <a:p>
            <a:r>
              <a:rPr lang="en-US" altLang="zh-CN" dirty="0" smtClean="0"/>
              <a:t>Challenges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4683968" y="1782147"/>
            <a:ext cx="3041779" cy="12503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占位符 1">
            <a:extLst>
              <a:ext uri="{FF2B5EF4-FFF2-40B4-BE49-F238E27FC236}">
                <a16:creationId xmlns="" xmlns:a16="http://schemas.microsoft.com/office/drawing/2014/main" id="{AB8DF6EB-C914-4E26-BECA-DE0A4FD62BC9}"/>
              </a:ext>
            </a:extLst>
          </p:cNvPr>
          <p:cNvSpPr txBox="1">
            <a:spLocks/>
          </p:cNvSpPr>
          <p:nvPr/>
        </p:nvSpPr>
        <p:spPr>
          <a:xfrm>
            <a:off x="4306301" y="1794841"/>
            <a:ext cx="3493265" cy="8402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zh-CN" altLang="en-US" sz="1800" b="1" kern="12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 smtClean="0"/>
              <a:t>Contents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62684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7A76AB3E-0567-4E3D-9BB4-F0096207ED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75632" y="556153"/>
            <a:ext cx="2512245" cy="553581"/>
          </a:xfrm>
        </p:spPr>
        <p:txBody>
          <a:bodyPr/>
          <a:lstStyle/>
          <a:p>
            <a:r>
              <a:rPr lang="en-US" altLang="zh-CN" dirty="0"/>
              <a:t>Challenges</a:t>
            </a:r>
            <a:endParaRPr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7210CB99-5A2F-4E86-95B9-8773B25D887B}"/>
              </a:ext>
            </a:extLst>
          </p:cNvPr>
          <p:cNvSpPr txBox="1"/>
          <p:nvPr/>
        </p:nvSpPr>
        <p:spPr>
          <a:xfrm>
            <a:off x="882144" y="2036289"/>
            <a:ext cx="987605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 smtClean="0"/>
              <a:t>Main Character behavior (Walking, Jumping, Dragging…)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 smtClean="0"/>
              <a:t>The moving of the “camera”, the corresponding effect on the </a:t>
            </a:r>
            <a:r>
              <a:rPr lang="en-US" altLang="zh-CN" sz="2800" dirty="0" smtClean="0"/>
              <a:t>background(the scene inside the “camera” is clear, while outside is vague)</a:t>
            </a:r>
            <a:endParaRPr lang="en-US" altLang="zh-CN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 smtClean="0"/>
              <a:t>Level design(really </a:t>
            </a:r>
            <a:r>
              <a:rPr lang="en-US" altLang="zh-CN" sz="2800" dirty="0" err="1" smtClean="0"/>
              <a:t>really</a:t>
            </a:r>
            <a:r>
              <a:rPr lang="en-US" altLang="zh-CN" sz="2800" dirty="0" smtClean="0"/>
              <a:t> hard)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 smtClean="0"/>
              <a:t>Small animations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0460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87216" y="2957804"/>
            <a:ext cx="74085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600" b="1" dirty="0" smtClean="0"/>
              <a:t>Thank you!</a:t>
            </a:r>
            <a:endParaRPr lang="zh-CN" altLang="en-US" sz="9600" b="1" dirty="0"/>
          </a:p>
        </p:txBody>
      </p:sp>
    </p:spTree>
    <p:extLst>
      <p:ext uri="{BB962C8B-B14F-4D97-AF65-F5344CB8AC3E}">
        <p14:creationId xmlns:p14="http://schemas.microsoft.com/office/powerpoint/2010/main" val="185926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="" xmlns:a16="http://schemas.microsoft.com/office/drawing/2014/main" id="{FF47C72E-139E-4523-AABB-547C041D47D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52933" y="2881356"/>
            <a:ext cx="3339376" cy="590931"/>
          </a:xfrm>
        </p:spPr>
        <p:txBody>
          <a:bodyPr/>
          <a:lstStyle/>
          <a:p>
            <a:r>
              <a:rPr lang="en-US" altLang="zh-CN" dirty="0"/>
              <a:t>Introduction</a:t>
            </a:r>
            <a:endParaRPr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78B93E91-E937-4828-9B29-47C41DE6745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96984" y="2673608"/>
            <a:ext cx="655949" cy="1006429"/>
          </a:xfrm>
        </p:spPr>
        <p:txBody>
          <a:bodyPr/>
          <a:lstStyle/>
          <a:p>
            <a:r>
              <a:rPr lang="en-US" altLang="zh-CN"/>
              <a:t>1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593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1B0EC761-17C0-45CF-A348-EC508B3CC0F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64011" y="1119259"/>
            <a:ext cx="1675010" cy="258532"/>
          </a:xfrm>
        </p:spPr>
        <p:txBody>
          <a:bodyPr/>
          <a:lstStyle/>
          <a:p>
            <a:r>
              <a:rPr lang="en-US" altLang="zh-CN" dirty="0" err="1"/>
              <a:t>Type&amp;features</a:t>
            </a:r>
            <a:endParaRPr lang="zh-CN" altLang="en-US" dirty="0"/>
          </a:p>
        </p:txBody>
      </p:sp>
      <p:sp>
        <p:nvSpPr>
          <p:cNvPr id="2" name="文本占位符 1">
            <a:extLst>
              <a:ext uri="{FF2B5EF4-FFF2-40B4-BE49-F238E27FC236}">
                <a16:creationId xmlns="" xmlns:a16="http://schemas.microsoft.com/office/drawing/2014/main" id="{599DB114-1957-4965-AD2A-8249D8126A5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75632" y="556153"/>
            <a:ext cx="3149937" cy="553581"/>
          </a:xfrm>
        </p:spPr>
        <p:txBody>
          <a:bodyPr/>
          <a:lstStyle/>
          <a:p>
            <a:r>
              <a:rPr lang="en-US" altLang="zh-CN" dirty="0"/>
              <a:t>1.Introduction</a:t>
            </a:r>
            <a:endParaRPr lang="zh-CN" altLang="en-US" dirty="0"/>
          </a:p>
        </p:txBody>
      </p:sp>
      <p:sp>
        <p:nvSpPr>
          <p:cNvPr id="7" name="矩形 6">
            <a:extLst>
              <a:ext uri="{FF2B5EF4-FFF2-40B4-BE49-F238E27FC236}">
                <a16:creationId xmlns="" xmlns:a16="http://schemas.microsoft.com/office/drawing/2014/main" id="{7C3680E8-B0D6-44B4-97DD-7E3F2579DBDE}"/>
              </a:ext>
            </a:extLst>
          </p:cNvPr>
          <p:cNvSpPr/>
          <p:nvPr/>
        </p:nvSpPr>
        <p:spPr>
          <a:xfrm>
            <a:off x="2152218" y="2677154"/>
            <a:ext cx="45329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dirty="0">
                <a:latin typeface="等线" panose="02010600030101010101" pitchFamily="2" charset="-122"/>
                <a:ea typeface="等线" panose="02010600030101010101" pitchFamily="2" charset="-122"/>
              </a:rPr>
              <a:t>Strategy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="" xmlns:a16="http://schemas.microsoft.com/office/drawing/2014/main" id="{629A3D92-F321-4FF9-BDEE-90961F70C7CF}"/>
              </a:ext>
            </a:extLst>
          </p:cNvPr>
          <p:cNvSpPr txBox="1"/>
          <p:nvPr/>
        </p:nvSpPr>
        <p:spPr>
          <a:xfrm>
            <a:off x="1724175" y="2677154"/>
            <a:ext cx="569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en-US" altLang="zh-CN" sz="3600" b="1" dirty="0">
                <a:solidFill>
                  <a:schemeClr val="accent1"/>
                </a:solidFill>
              </a:rPr>
              <a:t>.</a:t>
            </a:r>
            <a:endParaRPr lang="zh-CN" altLang="en-US" sz="3600" b="1" dirty="0">
              <a:solidFill>
                <a:schemeClr val="accent1"/>
              </a:solidFill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="" xmlns:a16="http://schemas.microsoft.com/office/drawing/2014/main" id="{28ED6FC1-B983-4ECC-95F4-27038F6D68EE}"/>
              </a:ext>
            </a:extLst>
          </p:cNvPr>
          <p:cNvSpPr/>
          <p:nvPr/>
        </p:nvSpPr>
        <p:spPr>
          <a:xfrm>
            <a:off x="2152218" y="4283715"/>
            <a:ext cx="69078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dirty="0">
                <a:latin typeface="等线" panose="02010600030101010101" pitchFamily="2" charset="-122"/>
                <a:ea typeface="等线" panose="02010600030101010101" pitchFamily="2" charset="-122"/>
              </a:rPr>
              <a:t>Blow your mind (</a:t>
            </a:r>
            <a:r>
              <a:rPr lang="zh-CN" altLang="en-US" sz="3600" dirty="0">
                <a:latin typeface="等线" panose="02010600030101010101" pitchFamily="2" charset="-122"/>
                <a:ea typeface="等线" panose="02010600030101010101" pitchFamily="2" charset="-122"/>
              </a:rPr>
              <a:t>脑洞大开）</a:t>
            </a:r>
            <a:endParaRPr lang="en-US" altLang="zh-CN" sz="3600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="" xmlns:a16="http://schemas.microsoft.com/office/drawing/2014/main" id="{EC08E225-A060-48FB-AE9D-7F5A3B5521E7}"/>
              </a:ext>
            </a:extLst>
          </p:cNvPr>
          <p:cNvSpPr txBox="1"/>
          <p:nvPr/>
        </p:nvSpPr>
        <p:spPr>
          <a:xfrm>
            <a:off x="1724175" y="4283715"/>
            <a:ext cx="5838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en-US" altLang="zh-CN" sz="4000" b="1" dirty="0">
                <a:solidFill>
                  <a:schemeClr val="accent1"/>
                </a:solidFill>
              </a:rPr>
              <a:t>.</a:t>
            </a:r>
            <a:endParaRPr lang="zh-CN" altLang="en-US" sz="4000" b="1" dirty="0">
              <a:solidFill>
                <a:schemeClr val="accent1"/>
              </a:solidFill>
            </a:endParaRPr>
          </a:p>
        </p:txBody>
      </p:sp>
      <p:cxnSp>
        <p:nvCxnSpPr>
          <p:cNvPr id="15" name="直接连接符 14">
            <a:extLst>
              <a:ext uri="{FF2B5EF4-FFF2-40B4-BE49-F238E27FC236}">
                <a16:creationId xmlns="" xmlns:a16="http://schemas.microsoft.com/office/drawing/2014/main" id="{6264043C-9D1D-433F-B634-606C890005A7}"/>
              </a:ext>
            </a:extLst>
          </p:cNvPr>
          <p:cNvCxnSpPr>
            <a:cxnSpLocks/>
          </p:cNvCxnSpPr>
          <p:nvPr/>
        </p:nvCxnSpPr>
        <p:spPr>
          <a:xfrm>
            <a:off x="1459404" y="3752850"/>
            <a:ext cx="9534265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3575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>
            <a:extLst>
              <a:ext uri="{FF2B5EF4-FFF2-40B4-BE49-F238E27FC236}">
                <a16:creationId xmlns="" xmlns:a16="http://schemas.microsoft.com/office/drawing/2014/main" id="{33CB03EB-246B-4B96-AB9B-D2C8A436DFB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23132" y="1119259"/>
            <a:ext cx="2071401" cy="258532"/>
          </a:xfrm>
        </p:spPr>
        <p:txBody>
          <a:bodyPr/>
          <a:lstStyle/>
          <a:p>
            <a:r>
              <a:rPr lang="en-US" altLang="zh-CN" dirty="0"/>
              <a:t>Four programmers</a:t>
            </a:r>
            <a:endParaRPr lang="zh-CN" altLang="en-US" dirty="0"/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8D131D72-D2F1-49B3-A56E-22F0B6D5FA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75632" y="556153"/>
            <a:ext cx="2029931" cy="553581"/>
          </a:xfrm>
        </p:spPr>
        <p:txBody>
          <a:bodyPr/>
          <a:lstStyle/>
          <a:p>
            <a:r>
              <a:rPr lang="en-US" altLang="zh-CN" dirty="0"/>
              <a:t>2.Details</a:t>
            </a:r>
            <a:endParaRPr lang="zh-CN" altLang="en-US" dirty="0"/>
          </a:p>
        </p:txBody>
      </p:sp>
      <p:sp>
        <p:nvSpPr>
          <p:cNvPr id="6" name="矩形 5">
            <a:extLst>
              <a:ext uri="{FF2B5EF4-FFF2-40B4-BE49-F238E27FC236}">
                <a16:creationId xmlns="" xmlns:a16="http://schemas.microsoft.com/office/drawing/2014/main" id="{4EA21E0B-0A5C-48C2-A8F4-C79B5A8EB0C8}"/>
              </a:ext>
            </a:extLst>
          </p:cNvPr>
          <p:cNvSpPr/>
          <p:nvPr/>
        </p:nvSpPr>
        <p:spPr>
          <a:xfrm>
            <a:off x="1250056" y="2182264"/>
            <a:ext cx="4386907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i="1" dirty="0"/>
              <a:t>①</a:t>
            </a:r>
            <a:r>
              <a:rPr lang="en-US" altLang="zh-CN" sz="3600" i="1" dirty="0"/>
              <a:t>Background</a:t>
            </a:r>
          </a:p>
          <a:p>
            <a:r>
              <a:rPr lang="zh-CN" altLang="en-US" sz="3600" i="1" dirty="0"/>
              <a:t>②</a:t>
            </a:r>
            <a:r>
              <a:rPr lang="en-US" altLang="zh-CN" sz="3600" i="1" dirty="0"/>
              <a:t>Characters</a:t>
            </a:r>
          </a:p>
          <a:p>
            <a:r>
              <a:rPr lang="zh-CN" altLang="en-US" sz="3600" i="1" dirty="0"/>
              <a:t>③</a:t>
            </a:r>
            <a:r>
              <a:rPr lang="en-US" altLang="zh-CN" sz="3600" i="1" dirty="0"/>
              <a:t>Win/lose </a:t>
            </a:r>
            <a:r>
              <a:rPr lang="en-US" altLang="zh-CN" sz="3600" i="1" dirty="0" smtClean="0"/>
              <a:t>condition</a:t>
            </a:r>
            <a:endParaRPr lang="en-US" altLang="zh-CN" sz="3600" i="1" dirty="0"/>
          </a:p>
        </p:txBody>
      </p:sp>
    </p:spTree>
    <p:extLst>
      <p:ext uri="{BB962C8B-B14F-4D97-AF65-F5344CB8AC3E}">
        <p14:creationId xmlns:p14="http://schemas.microsoft.com/office/powerpoint/2010/main" val="155061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7A76AB3E-0567-4E3D-9BB4-F0096207ED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75632" y="556153"/>
            <a:ext cx="3094907" cy="553581"/>
          </a:xfrm>
        </p:spPr>
        <p:txBody>
          <a:bodyPr/>
          <a:lstStyle/>
          <a:p>
            <a:r>
              <a:rPr lang="zh-CN" altLang="en-US" dirty="0"/>
              <a:t>①</a:t>
            </a:r>
            <a:r>
              <a:rPr lang="en-US" altLang="zh-CN" dirty="0"/>
              <a:t>Background</a:t>
            </a:r>
            <a:endParaRPr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7210CB99-5A2F-4E86-95B9-8773B25D887B}"/>
              </a:ext>
            </a:extLst>
          </p:cNvPr>
          <p:cNvSpPr txBox="1"/>
          <p:nvPr/>
        </p:nvSpPr>
        <p:spPr>
          <a:xfrm>
            <a:off x="882144" y="2036289"/>
            <a:ext cx="9279951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/>
              <a:t>You use the time machine to travel back in time, it’s a best chance to discover the history! But you can only move around in </a:t>
            </a:r>
            <a:r>
              <a:rPr lang="en-US" altLang="zh-CN" sz="2800" dirty="0" smtClean="0"/>
              <a:t>the</a:t>
            </a:r>
            <a:r>
              <a:rPr lang="zh-CN" altLang="en-US" sz="2800" dirty="0" smtClean="0"/>
              <a:t>“</a:t>
            </a:r>
            <a:r>
              <a:rPr lang="en-US" altLang="zh-CN" sz="2800" dirty="0"/>
              <a:t>camera</a:t>
            </a:r>
            <a:r>
              <a:rPr lang="zh-CN" altLang="en-US" sz="2800" dirty="0"/>
              <a:t>”</a:t>
            </a:r>
            <a:r>
              <a:rPr lang="en-US" altLang="zh-CN" sz="2800" dirty="0"/>
              <a:t>,and you need to use your intelligence to achieve your </a:t>
            </a:r>
            <a:r>
              <a:rPr lang="en-US" altLang="zh-CN" sz="2800" dirty="0" smtClean="0"/>
              <a:t>goals, make the history(for you is the present) likes it should be!</a:t>
            </a:r>
            <a:endParaRPr lang="en-US" altLang="zh-CN" sz="2800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1195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7A76AB3E-0567-4E3D-9BB4-F0096207ED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35888" y="480739"/>
            <a:ext cx="2874791" cy="553581"/>
          </a:xfrm>
        </p:spPr>
        <p:txBody>
          <a:bodyPr/>
          <a:lstStyle/>
          <a:p>
            <a:r>
              <a:rPr lang="zh-CN" altLang="en-US" dirty="0"/>
              <a:t>②</a:t>
            </a:r>
            <a:r>
              <a:rPr lang="en-US" altLang="zh-CN" dirty="0"/>
              <a:t>Characters</a:t>
            </a:r>
            <a:endParaRPr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="" xmlns:a16="http://schemas.microsoft.com/office/drawing/2014/main" id="{7210CB99-5A2F-4E86-95B9-8773B25D887B}"/>
              </a:ext>
            </a:extLst>
          </p:cNvPr>
          <p:cNvSpPr txBox="1"/>
          <p:nvPr/>
        </p:nvSpPr>
        <p:spPr>
          <a:xfrm>
            <a:off x="872717" y="4402417"/>
            <a:ext cx="927995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/>
              <a:t>Simple lines, extreme enjoyment.</a:t>
            </a:r>
          </a:p>
          <a:p>
            <a:pPr algn="ctr"/>
            <a:r>
              <a:rPr lang="en-US" altLang="zh-CN" sz="2800" dirty="0"/>
              <a:t>(We did our best as four programmers……)</a:t>
            </a:r>
          </a:p>
          <a:p>
            <a:pPr algn="ctr"/>
            <a:r>
              <a:rPr lang="en-US" altLang="zh-CN" sz="2800" dirty="0"/>
              <a:t>(We promise to make you looks better </a:t>
            </a:r>
            <a:r>
              <a:rPr lang="en-US" altLang="zh-CN" sz="2800" dirty="0" smtClean="0"/>
              <a:t>!)</a:t>
            </a:r>
          </a:p>
          <a:p>
            <a:pPr algn="ctr"/>
            <a:r>
              <a:rPr lang="en-US" altLang="zh-CN" sz="2800" dirty="0" smtClean="0"/>
              <a:t>At least have arms and legs</a:t>
            </a:r>
            <a:endParaRPr lang="zh-CN" altLang="en-US" sz="2800" dirty="0"/>
          </a:p>
        </p:txBody>
      </p:sp>
      <p:sp>
        <p:nvSpPr>
          <p:cNvPr id="2" name="矩形 1">
            <a:extLst>
              <a:ext uri="{FF2B5EF4-FFF2-40B4-BE49-F238E27FC236}">
                <a16:creationId xmlns="" xmlns:a16="http://schemas.microsoft.com/office/drawing/2014/main" id="{961AFA0F-5C93-493C-9E27-4D7994960733}"/>
              </a:ext>
            </a:extLst>
          </p:cNvPr>
          <p:cNvSpPr/>
          <p:nvPr/>
        </p:nvSpPr>
        <p:spPr>
          <a:xfrm>
            <a:off x="4457818" y="3875930"/>
            <a:ext cx="22925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/>
              <a:t>This is  YOU.</a:t>
            </a:r>
            <a:endParaRPr lang="zh-CN" altLang="en-US" sz="2800" dirty="0"/>
          </a:p>
        </p:txBody>
      </p:sp>
      <p:pic>
        <p:nvPicPr>
          <p:cNvPr id="5" name="内容占位符 3">
            <a:extLst>
              <a:ext uri="{FF2B5EF4-FFF2-40B4-BE49-F238E27FC236}">
                <a16:creationId xmlns="" xmlns:a16="http://schemas.microsoft.com/office/drawing/2014/main" id="{2C9876F1-046B-4C55-BBF3-1A8E7D2BD3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828" t="22888" r="60557" b="53055"/>
          <a:stretch/>
        </p:blipFill>
        <p:spPr>
          <a:xfrm>
            <a:off x="5095441" y="2782188"/>
            <a:ext cx="834501" cy="958788"/>
          </a:xfrm>
          <a:prstGeom prst="rect">
            <a:avLst/>
          </a:prstGeom>
        </p:spPr>
      </p:pic>
      <p:cxnSp>
        <p:nvCxnSpPr>
          <p:cNvPr id="7" name="直接连接符 6"/>
          <p:cNvCxnSpPr/>
          <p:nvPr/>
        </p:nvCxnSpPr>
        <p:spPr>
          <a:xfrm>
            <a:off x="3194034" y="5962264"/>
            <a:ext cx="4637314" cy="1866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445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7A76AB3E-0567-4E3D-9BB4-F0096207ED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35888" y="480739"/>
            <a:ext cx="2874791" cy="553581"/>
          </a:xfrm>
        </p:spPr>
        <p:txBody>
          <a:bodyPr/>
          <a:lstStyle/>
          <a:p>
            <a:r>
              <a:rPr lang="zh-CN" altLang="en-US" dirty="0"/>
              <a:t>②</a:t>
            </a:r>
            <a:r>
              <a:rPr lang="en-US" altLang="zh-CN" dirty="0"/>
              <a:t>Characters</a:t>
            </a:r>
            <a:endParaRPr lang="zh-CN" altLang="en-US" dirty="0"/>
          </a:p>
        </p:txBody>
      </p:sp>
      <p:sp>
        <p:nvSpPr>
          <p:cNvPr id="2" name="矩形 1">
            <a:extLst>
              <a:ext uri="{FF2B5EF4-FFF2-40B4-BE49-F238E27FC236}">
                <a16:creationId xmlns="" xmlns:a16="http://schemas.microsoft.com/office/drawing/2014/main" id="{961AFA0F-5C93-493C-9E27-4D7994960733}"/>
              </a:ext>
            </a:extLst>
          </p:cNvPr>
          <p:cNvSpPr/>
          <p:nvPr/>
        </p:nvSpPr>
        <p:spPr>
          <a:xfrm>
            <a:off x="1266749" y="1907171"/>
            <a:ext cx="89354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/>
              <a:t>And I am sure you will meet many </a:t>
            </a:r>
            <a:r>
              <a:rPr lang="en-US" altLang="zh-CN" sz="2800" b="1" dirty="0"/>
              <a:t>historical</a:t>
            </a:r>
            <a:r>
              <a:rPr lang="en-US" altLang="zh-CN" sz="2800" dirty="0"/>
              <a:t> </a:t>
            </a:r>
            <a:r>
              <a:rPr lang="en-US" altLang="zh-CN" sz="2800" b="1" dirty="0" smtClean="0"/>
              <a:t>figures…</a:t>
            </a:r>
            <a:endParaRPr lang="zh-CN" altLang="en-US" sz="2800" dirty="0"/>
          </a:p>
        </p:txBody>
      </p:sp>
      <p:cxnSp>
        <p:nvCxnSpPr>
          <p:cNvPr id="7" name="直接连接符 6"/>
          <p:cNvCxnSpPr/>
          <p:nvPr/>
        </p:nvCxnSpPr>
        <p:spPr>
          <a:xfrm>
            <a:off x="3200400" y="5952932"/>
            <a:ext cx="4637314" cy="1866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s://gimg2.baidu.com/image_search/src=http%3A%2F%2Fimg1.doubanio.com%2Fview%2Fthing_review%2Fl%2Fpublic%2F2660227.jpg&amp;refer=http%3A%2F%2Fimg1.doubanio.com&amp;app=2002&amp;size=f9999,10000&amp;q=a80&amp;n=0&amp;g=0n&amp;fmt=jpeg?sec=1628773828&amp;t=146660e37017843b0bc729b42ba58a4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5" t="1180" r="13349" b="2127"/>
          <a:stretch/>
        </p:blipFill>
        <p:spPr bwMode="auto">
          <a:xfrm>
            <a:off x="1073019" y="2845836"/>
            <a:ext cx="3116425" cy="2295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pic68.nipic.com/pic/20150514/19369522_213602413000_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9495" y="2845836"/>
            <a:ext cx="2657437" cy="2484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gimg2.baidu.com/image_search/src=http%3A%2F%2Fdingyue.nosdn.127.net%2Fqnl5nlFbgYrAkVIom0GExAPcdJRlyHPzVK5VcTN5Slwxo1536481737601.jpeg&amp;refer=http%3A%2F%2Fdingyue.nosdn.127.net&amp;app=2002&amp;size=f9999,10000&amp;q=a80&amp;n=0&amp;g=0n&amp;fmt=jpeg?sec=1628773926&amp;t=3d0ee483bb117b7420add39a356fc90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5747" y="2769027"/>
            <a:ext cx="3684383" cy="2637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/>
          <p:cNvSpPr/>
          <p:nvPr/>
        </p:nvSpPr>
        <p:spPr>
          <a:xfrm>
            <a:off x="1616733" y="5413383"/>
            <a:ext cx="1210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/>
              <a:t>Sisyphus</a:t>
            </a:r>
            <a:endParaRPr lang="zh-CN" altLang="en-US" b="1" dirty="0"/>
          </a:p>
        </p:txBody>
      </p:sp>
      <p:sp>
        <p:nvSpPr>
          <p:cNvPr id="9" name="矩形 8"/>
          <p:cNvSpPr/>
          <p:nvPr/>
        </p:nvSpPr>
        <p:spPr>
          <a:xfrm>
            <a:off x="5414747" y="5429325"/>
            <a:ext cx="10182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/>
              <a:t>Newton</a:t>
            </a:r>
            <a:endParaRPr lang="zh-CN" altLang="en-US" b="1" dirty="0"/>
          </a:p>
        </p:txBody>
      </p:sp>
      <p:sp>
        <p:nvSpPr>
          <p:cNvPr id="10" name="矩形 9"/>
          <p:cNvSpPr/>
          <p:nvPr/>
        </p:nvSpPr>
        <p:spPr>
          <a:xfrm>
            <a:off x="8585818" y="5447986"/>
            <a:ext cx="24288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/>
              <a:t>First</a:t>
            </a:r>
            <a:r>
              <a:rPr lang="en-US" altLang="zh-CN" dirty="0"/>
              <a:t> </a:t>
            </a:r>
            <a:r>
              <a:rPr lang="en-US" altLang="zh-CN" b="1" dirty="0"/>
              <a:t>Emperor</a:t>
            </a:r>
            <a:r>
              <a:rPr lang="en-US" altLang="zh-CN" dirty="0"/>
              <a:t> </a:t>
            </a:r>
            <a:r>
              <a:rPr lang="en-US" altLang="zh-CN" b="1" dirty="0"/>
              <a:t>of</a:t>
            </a:r>
            <a:r>
              <a:rPr lang="en-US" altLang="zh-CN" dirty="0"/>
              <a:t> </a:t>
            </a:r>
            <a:r>
              <a:rPr lang="en-US" altLang="zh-CN" b="1" dirty="0"/>
              <a:t>Qin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7512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="" xmlns:a16="http://schemas.microsoft.com/office/drawing/2014/main" id="{599DB114-1957-4965-AD2A-8249D8126A5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64011" y="490166"/>
            <a:ext cx="4464748" cy="553581"/>
          </a:xfrm>
        </p:spPr>
        <p:txBody>
          <a:bodyPr/>
          <a:lstStyle/>
          <a:p>
            <a:r>
              <a:rPr lang="zh-CN" altLang="en-US" dirty="0"/>
              <a:t>③</a:t>
            </a:r>
            <a:r>
              <a:rPr lang="en-US" altLang="zh-CN" dirty="0"/>
              <a:t>Win/lose condition</a:t>
            </a:r>
            <a:endParaRPr lang="zh-CN" altLang="en-US" dirty="0"/>
          </a:p>
        </p:txBody>
      </p:sp>
      <p:sp>
        <p:nvSpPr>
          <p:cNvPr id="7" name="矩形 6">
            <a:extLst>
              <a:ext uri="{FF2B5EF4-FFF2-40B4-BE49-F238E27FC236}">
                <a16:creationId xmlns="" xmlns:a16="http://schemas.microsoft.com/office/drawing/2014/main" id="{7C3680E8-B0D6-44B4-97DD-7E3F2579DBDE}"/>
              </a:ext>
            </a:extLst>
          </p:cNvPr>
          <p:cNvSpPr/>
          <p:nvPr/>
        </p:nvSpPr>
        <p:spPr>
          <a:xfrm>
            <a:off x="2152217" y="2123156"/>
            <a:ext cx="858037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dirty="0"/>
              <a:t>Win condition: Find the </a:t>
            </a:r>
            <a:r>
              <a:rPr lang="en-US" altLang="zh-CN" sz="3600" dirty="0" smtClean="0"/>
              <a:t>key items in the scene, </a:t>
            </a:r>
            <a:r>
              <a:rPr lang="en-US" altLang="zh-CN" sz="3600" dirty="0"/>
              <a:t>try to use it as the facilitator of history.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="" xmlns:a16="http://schemas.microsoft.com/office/drawing/2014/main" id="{629A3D92-F321-4FF9-BDEE-90961F70C7CF}"/>
              </a:ext>
            </a:extLst>
          </p:cNvPr>
          <p:cNvSpPr txBox="1"/>
          <p:nvPr/>
        </p:nvSpPr>
        <p:spPr>
          <a:xfrm>
            <a:off x="1724175" y="2123156"/>
            <a:ext cx="569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en-US" altLang="zh-CN" sz="3600" b="1" dirty="0">
                <a:solidFill>
                  <a:schemeClr val="accent1"/>
                </a:solidFill>
              </a:rPr>
              <a:t>.</a:t>
            </a:r>
            <a:endParaRPr lang="zh-CN" altLang="en-US" sz="3600" b="1" dirty="0">
              <a:solidFill>
                <a:schemeClr val="accent1"/>
              </a:solidFill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="" xmlns:a16="http://schemas.microsoft.com/office/drawing/2014/main" id="{28ED6FC1-B983-4ECC-95F4-27038F6D68EE}"/>
              </a:ext>
            </a:extLst>
          </p:cNvPr>
          <p:cNvSpPr/>
          <p:nvPr/>
        </p:nvSpPr>
        <p:spPr>
          <a:xfrm>
            <a:off x="2152217" y="4283715"/>
            <a:ext cx="83156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dirty="0"/>
              <a:t>Lose condition: you step into a trap/use too many steps to get to the point/…</a:t>
            </a:r>
            <a:endParaRPr lang="zh-CN" altLang="en-US" sz="3600" dirty="0"/>
          </a:p>
        </p:txBody>
      </p:sp>
      <p:sp>
        <p:nvSpPr>
          <p:cNvPr id="16" name="文本框 15">
            <a:extLst>
              <a:ext uri="{FF2B5EF4-FFF2-40B4-BE49-F238E27FC236}">
                <a16:creationId xmlns="" xmlns:a16="http://schemas.microsoft.com/office/drawing/2014/main" id="{EC08E225-A060-48FB-AE9D-7F5A3B5521E7}"/>
              </a:ext>
            </a:extLst>
          </p:cNvPr>
          <p:cNvSpPr txBox="1"/>
          <p:nvPr/>
        </p:nvSpPr>
        <p:spPr>
          <a:xfrm>
            <a:off x="1724175" y="4283715"/>
            <a:ext cx="5838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en-US" altLang="zh-CN" sz="4000" b="1" dirty="0">
                <a:solidFill>
                  <a:schemeClr val="accent1"/>
                </a:solidFill>
              </a:rPr>
              <a:t>.</a:t>
            </a:r>
            <a:endParaRPr lang="zh-CN" altLang="en-US" sz="4000" b="1" dirty="0">
              <a:solidFill>
                <a:schemeClr val="accent1"/>
              </a:solidFill>
            </a:endParaRPr>
          </a:p>
        </p:txBody>
      </p:sp>
      <p:cxnSp>
        <p:nvCxnSpPr>
          <p:cNvPr id="15" name="直接连接符 14">
            <a:extLst>
              <a:ext uri="{FF2B5EF4-FFF2-40B4-BE49-F238E27FC236}">
                <a16:creationId xmlns="" xmlns:a16="http://schemas.microsoft.com/office/drawing/2014/main" id="{6264043C-9D1D-433F-B634-606C890005A7}"/>
              </a:ext>
            </a:extLst>
          </p:cNvPr>
          <p:cNvCxnSpPr>
            <a:cxnSpLocks/>
          </p:cNvCxnSpPr>
          <p:nvPr/>
        </p:nvCxnSpPr>
        <p:spPr>
          <a:xfrm>
            <a:off x="1459404" y="3752850"/>
            <a:ext cx="9534265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4195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主题​​">
  <a:themeElements>
    <a:clrScheme name="自定义 24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4EC0C1"/>
      </a:accent1>
      <a:accent2>
        <a:srgbClr val="FF9137"/>
      </a:accent2>
      <a:accent3>
        <a:srgbClr val="FF9999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D520B0621022B4CA37193CEB4BD4006" ma:contentTypeVersion="13" ma:contentTypeDescription="Create a new document." ma:contentTypeScope="" ma:versionID="cfe9ef737fb2ae655456fe470e3de886">
  <xsd:schema xmlns:xsd="http://www.w3.org/2001/XMLSchema" xmlns:xs="http://www.w3.org/2001/XMLSchema" xmlns:p="http://schemas.microsoft.com/office/2006/metadata/properties" xmlns:ns2="45e91f00-0250-4a60-970e-f6ee534b485a" xmlns:ns3="03902022-5f07-415b-99da-02f7a843c2d0" targetNamespace="http://schemas.microsoft.com/office/2006/metadata/properties" ma:root="true" ma:fieldsID="1f8918928c275871385115b2196c7a39" ns2:_="" ns3:_="">
    <xsd:import namespace="45e91f00-0250-4a60-970e-f6ee534b485a"/>
    <xsd:import namespace="03902022-5f07-415b-99da-02f7a843c2d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e91f00-0250-4a60-970e-f6ee534b485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902022-5f07-415b-99da-02f7a843c2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5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6" nillable="true" ma:displayName="MediaServiceOCR" ma:description="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8EE33DF-39C7-4B81-96B3-52286B0F03A9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8A480CB8-1D39-4C43-B01B-075585E1FE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5e91f00-0250-4a60-970e-f6ee534b485a"/>
    <ds:schemaRef ds:uri="03902022-5f07-415b-99da-02f7a843c2d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7563139-CE62-4089-B6B6-A030EC1B246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370</TotalTime>
  <Words>379</Words>
  <Application>Microsoft Office PowerPoint</Application>
  <PresentationFormat>自定义</PresentationFormat>
  <Paragraphs>92</Paragraphs>
  <Slides>21</Slides>
  <Notes>2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21</vt:i4>
      </vt:variant>
    </vt:vector>
  </HeadingPairs>
  <TitlesOfParts>
    <vt:vector size="23" baseType="lpstr">
      <vt:lpstr>1_Office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Weisheng Zhu</dc:creator>
  <cp:lastModifiedBy>zhq</cp:lastModifiedBy>
  <cp:revision>29</cp:revision>
  <dcterms:created xsi:type="dcterms:W3CDTF">2019-08-19T07:30:42Z</dcterms:created>
  <dcterms:modified xsi:type="dcterms:W3CDTF">2021-07-13T15:13:19Z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t-weiszh@microsoft.com</vt:lpwstr>
  </property>
  <property fmtid="{D5CDD505-2E9C-101B-9397-08002B2CF9AE}" pid="5" name="MSIP_Label_f42aa342-8706-4288-bd11-ebb85995028c_SetDate">
    <vt:lpwstr>2019-08-19T08:41:05.1913746Z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ActionId">
    <vt:lpwstr>423e1048-e9f6-4858-a025-37493a4162f5</vt:lpwstr>
  </property>
  <property fmtid="{D5CDD505-2E9C-101B-9397-08002B2CF9AE}" pid="9" name="MSIP_Label_f42aa342-8706-4288-bd11-ebb85995028c_Extended_MSFT_Method">
    <vt:lpwstr>Automatic</vt:lpwstr>
  </property>
  <property fmtid="{D5CDD505-2E9C-101B-9397-08002B2CF9AE}" pid="10" name="Sensitivity">
    <vt:lpwstr>General</vt:lpwstr>
  </property>
  <property fmtid="{D5CDD505-2E9C-101B-9397-08002B2CF9AE}" pid="11" name="ContentTypeId">
    <vt:lpwstr>0x0101004D520B0621022B4CA37193CEB4BD4006</vt:lpwstr>
  </property>
</Properties>
</file>