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40"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2021/7/14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lvl="0" algn="l" defTabSz="914400">
        <a:lnSpc>
          <a:spcPct val="90000"/>
        </a:lnSpc>
        <a:spcBef>
          <a:spcPct val="0"/>
        </a:spcBef>
        <a:buNone/>
        <a:defRPr sz="4400" kern="1200">
          <a:solidFill>
            <a:schemeClr val="tx1"/>
          </a:solidFill>
          <a:latin typeface="Calibri Light"/>
          <a:ea typeface="等线 Light"/>
        </a:defRPr>
      </a:lvl1pPr>
    </p:titleStyle>
    <p:bodyStyle>
      <a:lvl1pPr marL="228600" lvl="0" indent="-228600" algn="l" defTabSz="914400">
        <a:lnSpc>
          <a:spcPct val="90000"/>
        </a:lnSpc>
        <a:spcBef>
          <a:spcPts val="1000"/>
        </a:spcBef>
        <a:buFont typeface="Arial" charset="0"/>
        <a:buChar char="•"/>
        <a:defRPr sz="2800" kern="1200">
          <a:solidFill>
            <a:schemeClr val="tx1"/>
          </a:solidFill>
          <a:latin typeface="Calibri"/>
          <a:ea typeface="等线"/>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等线"/>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等线"/>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等线"/>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等线"/>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等线"/>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等线"/>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等线"/>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等线"/>
        </a:defRPr>
      </a:lvl9pPr>
    </p:bodyStyle>
    <p:otherStyle>
      <a:lvl1pPr marL="0" lvl="0" algn="l" defTabSz="914400">
        <a:defRPr sz="1800" kern="1200">
          <a:solidFill>
            <a:schemeClr val="tx1"/>
          </a:solidFill>
          <a:latin typeface="Calibri"/>
          <a:ea typeface="等线"/>
        </a:defRPr>
      </a:lvl1pPr>
      <a:lvl2pPr marL="457200" lvl="1" algn="l" defTabSz="914400">
        <a:defRPr sz="1800" kern="1200">
          <a:solidFill>
            <a:schemeClr val="tx1"/>
          </a:solidFill>
          <a:latin typeface="Calibri"/>
          <a:ea typeface="等线"/>
        </a:defRPr>
      </a:lvl2pPr>
      <a:lvl3pPr marL="914400" lvl="2" algn="l" defTabSz="914400">
        <a:defRPr sz="1800" kern="1200">
          <a:solidFill>
            <a:schemeClr val="tx1"/>
          </a:solidFill>
          <a:latin typeface="Calibri"/>
          <a:ea typeface="等线"/>
        </a:defRPr>
      </a:lvl3pPr>
      <a:lvl4pPr marL="1371600" lvl="3" algn="l" defTabSz="914400">
        <a:defRPr sz="1800" kern="1200">
          <a:solidFill>
            <a:schemeClr val="tx1"/>
          </a:solidFill>
          <a:latin typeface="Calibri"/>
          <a:ea typeface="等线"/>
        </a:defRPr>
      </a:lvl4pPr>
      <a:lvl5pPr marL="1828800" lvl="4" algn="l" defTabSz="914400">
        <a:defRPr sz="1800" kern="1200">
          <a:solidFill>
            <a:schemeClr val="tx1"/>
          </a:solidFill>
          <a:latin typeface="Calibri"/>
          <a:ea typeface="等线"/>
        </a:defRPr>
      </a:lvl5pPr>
      <a:lvl6pPr marL="2286000" lvl="5" algn="l" defTabSz="914400">
        <a:defRPr sz="1800" kern="1200">
          <a:solidFill>
            <a:schemeClr val="tx1"/>
          </a:solidFill>
          <a:latin typeface="Calibri"/>
          <a:ea typeface="等线"/>
        </a:defRPr>
      </a:lvl6pPr>
      <a:lvl7pPr marL="2743200" lvl="6" algn="l" defTabSz="914400">
        <a:defRPr sz="1800" kern="1200">
          <a:solidFill>
            <a:schemeClr val="tx1"/>
          </a:solidFill>
          <a:latin typeface="Calibri"/>
          <a:ea typeface="等线"/>
        </a:defRPr>
      </a:lvl7pPr>
      <a:lvl8pPr marL="3200400" lvl="7" algn="l" defTabSz="914400">
        <a:defRPr sz="1800" kern="1200">
          <a:solidFill>
            <a:schemeClr val="tx1"/>
          </a:solidFill>
          <a:latin typeface="Calibri"/>
          <a:ea typeface="等线"/>
        </a:defRPr>
      </a:lvl8pPr>
      <a:lvl9pPr marL="3657600" lvl="8" algn="l" defTabSz="914400">
        <a:defRPr sz="1800" kern="1200">
          <a:solidFill>
            <a:schemeClr val="tx1"/>
          </a:solidFill>
          <a:latin typeface="Calibri"/>
          <a:ea typeface="等线"/>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pic>
        <p:nvPicPr>
          <p:cNvPr id="2" name="Two Steps From Hell - I Love You Forever">
            <a:hlinkClick r:id="" action="ppaction://media"/>
          </p:cNvPr>
          <p:cNvPicPr/>
          <p:nvPr/>
        </p:nvPicPr>
        <p:blipFill>
          <a:blip r:embed="rId3"/>
          <a:stretch/>
        </p:blipFill>
        <p:spPr>
          <a:xfrm>
            <a:off x="12924964" y="3225800"/>
            <a:ext cx="406400" cy="406400"/>
          </a:xfrm>
          <a:prstGeom prst="rect">
            <a:avLst/>
          </a:prstGeom>
        </p:spPr>
      </p:pic>
      <p:sp>
        <p:nvSpPr>
          <p:cNvPr id="13" name="任意多边形 12"/>
          <p:cNvSpPr/>
          <p:nvPr/>
        </p:nvSpPr>
        <p:spPr>
          <a:xfrm rot="5400000">
            <a:off x="9046093" y="-24216"/>
            <a:ext cx="3132301" cy="3159513"/>
          </a:xfrm>
          <a:custGeom>
            <a:avLst/>
            <a:gdLst/>
            <a:ahLst/>
            <a:cxnLst/>
            <a:rect l="l" t="t" r="r" b="b"/>
            <a:pathLst>
              <a:path w="3132301" h="3159513">
                <a:moveTo>
                  <a:pt x="0" y="0"/>
                </a:moveTo>
                <a:lnTo>
                  <a:pt x="3130928" y="0"/>
                </a:lnTo>
                <a:lnTo>
                  <a:pt x="3132301" y="27212"/>
                </a:lnTo>
                <a:cubicBezTo>
                  <a:pt x="3132301" y="1757133"/>
                  <a:pt x="1729921" y="3159513"/>
                  <a:pt x="0" y="3159513"/>
                </a:cubicBezTo>
                <a:close/>
              </a:path>
            </a:pathLst>
          </a:custGeom>
          <a:solidFill>
            <a:srgbClr val="697B76">
              <a:alpha val="80000"/>
            </a:srgbClr>
          </a:solidFill>
          <a:ln>
            <a:noFill/>
          </a:ln>
        </p:spPr>
        <p:txBody>
          <a:bodyPr anchor="ctr"/>
          <a:lstStyle/>
          <a:p>
            <a:pPr algn="ctr"/>
            <a:endParaRPr lang="zh-CN">
              <a:solidFill>
                <a:schemeClr val="lt1"/>
              </a:solidFill>
            </a:endParaRPr>
          </a:p>
        </p:txBody>
      </p:sp>
      <p:sp>
        <p:nvSpPr>
          <p:cNvPr id="14" name="任意多边形 13"/>
          <p:cNvSpPr/>
          <p:nvPr/>
        </p:nvSpPr>
        <p:spPr>
          <a:xfrm flipV="1">
            <a:off x="1" y="4516323"/>
            <a:ext cx="2330604" cy="2350852"/>
          </a:xfrm>
          <a:custGeom>
            <a:avLst/>
            <a:gdLst/>
            <a:ahLst/>
            <a:cxnLst/>
            <a:rect l="l" t="t" r="r" b="b"/>
            <a:pathLst>
              <a:path w="2330604" h="2350852">
                <a:moveTo>
                  <a:pt x="0" y="0"/>
                </a:moveTo>
                <a:lnTo>
                  <a:pt x="2329582" y="0"/>
                </a:lnTo>
                <a:lnTo>
                  <a:pt x="2330604" y="20247"/>
                </a:lnTo>
                <a:cubicBezTo>
                  <a:pt x="2330604" y="1307404"/>
                  <a:pt x="1287157" y="2350852"/>
                  <a:pt x="0" y="2350852"/>
                </a:cubicBezTo>
                <a:close/>
              </a:path>
            </a:pathLst>
          </a:custGeom>
          <a:solidFill>
            <a:schemeClr val="bg2">
              <a:alpha val="80000"/>
              <a:lumMod val="10000"/>
            </a:schemeClr>
          </a:solidFill>
          <a:ln>
            <a:noFill/>
          </a:ln>
        </p:spPr>
        <p:txBody>
          <a:bodyPr anchor="ctr"/>
          <a:lstStyle/>
          <a:p>
            <a:pPr algn="ctr"/>
            <a:endParaRPr lang="zh-CN">
              <a:solidFill>
                <a:schemeClr val="lt1"/>
              </a:solidFill>
            </a:endParaRPr>
          </a:p>
        </p:txBody>
      </p:sp>
      <p:sp useBgFill="1">
        <p:nvSpPr>
          <p:cNvPr id="5" name="矩形 4"/>
          <p:cNvSpPr/>
          <p:nvPr/>
        </p:nvSpPr>
        <p:spPr>
          <a:xfrm>
            <a:off x="1036320" y="822960"/>
            <a:ext cx="10129520" cy="5222240"/>
          </a:xfrm>
          <a:prstGeom prst="rect">
            <a:avLst/>
          </a:prstGeom>
          <a:solidFill>
            <a:schemeClr val="accent1"/>
          </a:solidFill>
          <a:ln>
            <a:noFill/>
          </a:ln>
        </p:spPr>
        <p:txBody>
          <a:bodyPr anchor="ctr"/>
          <a:lstStyle/>
          <a:p>
            <a:pPr algn="ctr"/>
            <a:endParaRPr lang="zh-CN">
              <a:solidFill>
                <a:schemeClr val="lt1"/>
              </a:solidFill>
            </a:endParaRPr>
          </a:p>
        </p:txBody>
      </p:sp>
      <p:sp>
        <p:nvSpPr>
          <p:cNvPr id="6" name="矩形 5"/>
          <p:cNvSpPr/>
          <p:nvPr/>
        </p:nvSpPr>
        <p:spPr>
          <a:xfrm>
            <a:off x="1036319" y="827548"/>
            <a:ext cx="10129520" cy="5222240"/>
          </a:xfrm>
          <a:prstGeom prst="rect">
            <a:avLst/>
          </a:prstGeom>
          <a:solidFill>
            <a:srgbClr val="2F4E44"/>
          </a:solidFill>
          <a:ln>
            <a:noFill/>
          </a:ln>
        </p:spPr>
        <p:txBody>
          <a:bodyPr anchor="ctr"/>
          <a:lstStyle/>
          <a:p>
            <a:pPr algn="ctr"/>
            <a:endParaRPr lang="zh-CN">
              <a:solidFill>
                <a:schemeClr val="lt1"/>
              </a:solidFill>
            </a:endParaRPr>
          </a:p>
        </p:txBody>
      </p:sp>
      <p:grpSp>
        <p:nvGrpSpPr>
          <p:cNvPr id="19" name="组合 18"/>
          <p:cNvGrpSpPr/>
          <p:nvPr/>
        </p:nvGrpSpPr>
        <p:grpSpPr>
          <a:xfrm>
            <a:off x="2799080" y="209131"/>
            <a:ext cx="6604000" cy="3974070"/>
            <a:chOff x="2799080" y="209131"/>
            <a:chExt cx="6604000" cy="3974070"/>
          </a:xfrm>
        </p:grpSpPr>
        <p:sp>
          <p:nvSpPr>
            <p:cNvPr id="8" name="文本框 7"/>
            <p:cNvSpPr txBox="1"/>
            <p:nvPr/>
          </p:nvSpPr>
          <p:spPr>
            <a:xfrm>
              <a:off x="2799080" y="3413760"/>
              <a:ext cx="6604000" cy="769441"/>
            </a:xfrm>
            <a:prstGeom prst="rect">
              <a:avLst/>
            </a:prstGeom>
            <a:noFill/>
          </p:spPr>
          <p:txBody>
            <a:bodyPr wrap="square">
              <a:spAutoFit/>
            </a:bodyPr>
            <a:lstStyle/>
            <a:p>
              <a:pPr algn="ctr"/>
              <a:endParaRPr lang="zh-CN" sz="4400" spc="1500">
                <a:solidFill>
                  <a:schemeClr val="bg1"/>
                </a:solidFill>
              </a:endParaRPr>
            </a:p>
          </p:txBody>
        </p:sp>
        <p:sp>
          <p:nvSpPr>
            <p:cNvPr id="16" name="文本框 15"/>
            <p:cNvSpPr txBox="1"/>
            <p:nvPr/>
          </p:nvSpPr>
          <p:spPr>
            <a:xfrm>
              <a:off x="3656854" y="209131"/>
              <a:ext cx="4896130" cy="400110"/>
            </a:xfrm>
            <a:prstGeom prst="rect">
              <a:avLst/>
            </a:prstGeom>
            <a:noFill/>
          </p:spPr>
          <p:txBody>
            <a:bodyPr wrap="square">
              <a:spAutoFit/>
            </a:bodyPr>
            <a:lstStyle/>
            <a:p>
              <a:pPr algn="ctr"/>
              <a:r>
                <a:rPr lang="en-US" sz="2000" i="1" spc="1200">
                  <a:solidFill>
                    <a:schemeClr val="tx1">
                      <a:lumMod val="65000"/>
                      <a:lumOff val="35000"/>
                    </a:schemeClr>
                  </a:solidFill>
                  <a:latin typeface="印品嗨宋"/>
                  <a:ea typeface="印品嗨宋"/>
                </a:rPr>
                <a:t>Game Proposal</a:t>
              </a:r>
              <a:endParaRPr lang="zh-CN" sz="2000" i="1" spc="1200">
                <a:solidFill>
                  <a:schemeClr val="tx1">
                    <a:lumMod val="65000"/>
                    <a:lumOff val="35000"/>
                  </a:schemeClr>
                </a:solidFill>
                <a:latin typeface="印品嗨宋"/>
                <a:ea typeface="印品嗨宋"/>
              </a:endParaRPr>
            </a:p>
          </p:txBody>
        </p:sp>
      </p:grpSp>
      <p:sp>
        <p:nvSpPr>
          <p:cNvPr id="17" name="文本框 16"/>
          <p:cNvSpPr txBox="1"/>
          <p:nvPr/>
        </p:nvSpPr>
        <p:spPr>
          <a:xfrm>
            <a:off x="3656854" y="4316268"/>
            <a:ext cx="4896130" cy="1323439"/>
          </a:xfrm>
          <a:prstGeom prst="rect">
            <a:avLst/>
          </a:prstGeom>
          <a:noFill/>
        </p:spPr>
        <p:txBody>
          <a:bodyPr wrap="square" lIns="91440" tIns="45720" rIns="91440" bIns="45720" anchor="t">
            <a:spAutoFit/>
          </a:bodyPr>
          <a:lstStyle/>
          <a:p>
            <a:pPr algn="ctr"/>
            <a:r>
              <a:rPr lang="en-US" sz="2000" i="1" spc="600">
                <a:solidFill>
                  <a:schemeClr val="bg2"/>
                </a:solidFill>
                <a:latin typeface="印品嗨宋"/>
                <a:ea typeface="印品嗨宋"/>
              </a:rPr>
              <a:t>Represent by </a:t>
            </a:r>
          </a:p>
          <a:p>
            <a:pPr algn="ctr"/>
            <a:r>
              <a:rPr lang="en-US" sz="2000" i="1" spc="600">
                <a:solidFill>
                  <a:schemeClr val="bg2"/>
                </a:solidFill>
                <a:latin typeface="印品嗨宋"/>
                <a:ea typeface="印品嗨宋"/>
              </a:rPr>
              <a:t>team2 </a:t>
            </a:r>
            <a:r>
              <a:rPr lang="en-US" sz="2000" i="1" spc="600">
                <a:solidFill>
                  <a:srgbClr val="FF0000"/>
                </a:solidFill>
                <a:latin typeface="印品嗨宋"/>
                <a:ea typeface="印品嗨宋"/>
              </a:rPr>
              <a:t>Red Hoodie</a:t>
            </a:r>
            <a:r>
              <a:rPr lang="en-US" sz="2000" i="1" spc="600">
                <a:solidFill>
                  <a:schemeClr val="bg2"/>
                </a:solidFill>
                <a:latin typeface="印品嗨宋"/>
                <a:ea typeface="印品嗨宋"/>
              </a:rPr>
              <a:t> </a:t>
            </a:r>
          </a:p>
          <a:p>
            <a:pPr algn="ctr"/>
            <a:endParaRPr lang="en-US" sz="2000" i="1" spc="600">
              <a:solidFill>
                <a:schemeClr val="bg2"/>
              </a:solidFill>
              <a:latin typeface="印品嗨宋"/>
              <a:ea typeface="印品嗨宋"/>
            </a:endParaRPr>
          </a:p>
          <a:p>
            <a:pPr algn="ctr"/>
            <a:r>
              <a:rPr lang="zh-CN" sz="2000" i="1" spc="600">
                <a:solidFill>
                  <a:schemeClr val="bg2"/>
                </a:solidFill>
                <a:latin typeface="印品嗨宋"/>
                <a:ea typeface="印品嗨宋"/>
              </a:rPr>
              <a:t>冯韵嘉 张天泓 马玥 欧曦</a:t>
            </a:r>
          </a:p>
        </p:txBody>
      </p:sp>
      <p:pic>
        <p:nvPicPr>
          <p:cNvPr id="3" name="图片 2"/>
          <p:cNvPicPr/>
          <p:nvPr/>
        </p:nvPicPr>
        <p:blipFill>
          <a:blip r:embed="rId4"/>
          <a:stretch/>
        </p:blipFill>
        <p:spPr>
          <a:xfrm>
            <a:off x="3370580" y="1575435"/>
            <a:ext cx="5469255" cy="2607945"/>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774" y="0"/>
            <a:ext cx="12192002" cy="6898195"/>
            <a:chOff x="0" y="-1"/>
            <a:chExt cx="12192002" cy="6898195"/>
          </a:xfrm>
        </p:grpSpPr>
        <p:pic>
          <p:nvPicPr>
            <p:cNvPr id="2" name="图片 1"/>
            <p:cNvPicPr/>
            <p:nvPr/>
          </p:nvPicPr>
          <p:blipFill rotWithShape="1">
            <a:blip r:embed="rId3"/>
            <a:srcRect l="8642" r="8642"/>
            <a:stretch/>
          </p:blipFill>
          <p:spPr>
            <a:xfrm rot="5400000">
              <a:off x="2667001" y="-2667001"/>
              <a:ext cx="6858000" cy="12192002"/>
            </a:xfrm>
            <a:prstGeom prst="rect">
              <a:avLst/>
            </a:prstGeom>
          </p:spPr>
        </p:pic>
        <p:sp>
          <p:nvSpPr>
            <p:cNvPr id="3" name="矩形 2"/>
            <p:cNvSpPr/>
            <p:nvPr/>
          </p:nvSpPr>
          <p:spPr>
            <a:xfrm>
              <a:off x="678135" y="-1"/>
              <a:ext cx="10672035" cy="6898195"/>
            </a:xfrm>
            <a:prstGeom prst="rect">
              <a:avLst/>
            </a:prstGeom>
            <a:solidFill>
              <a:srgbClr val="FFFFFF"/>
            </a:solidFill>
            <a:ln>
              <a:noFill/>
            </a:ln>
          </p:spPr>
          <p:txBody>
            <a:bodyPr anchor="ctr"/>
            <a:lstStyle/>
            <a:p>
              <a:pPr algn="ctr"/>
              <a:endParaRPr lang="zh-CN">
                <a:solidFill>
                  <a:schemeClr val="lt1"/>
                </a:solidFill>
              </a:endParaRPr>
            </a:p>
          </p:txBody>
        </p:sp>
      </p:grpSp>
      <p:grpSp>
        <p:nvGrpSpPr>
          <p:cNvPr id="13" name="Group 20"/>
          <p:cNvGrpSpPr/>
          <p:nvPr/>
        </p:nvGrpSpPr>
        <p:grpSpPr>
          <a:xfrm>
            <a:off x="747872" y="-53713"/>
            <a:ext cx="4955848" cy="923331"/>
            <a:chOff x="841449" y="1159622"/>
            <a:chExt cx="4955848" cy="613380"/>
          </a:xfrm>
        </p:grpSpPr>
        <p:sp>
          <p:nvSpPr>
            <p:cNvPr id="15" name="Rectangle: Rounded Corners 22"/>
            <p:cNvSpPr/>
            <p:nvPr/>
          </p:nvSpPr>
          <p:spPr>
            <a:xfrm>
              <a:off x="841449" y="1687588"/>
              <a:ext cx="288000" cy="62627"/>
            </a:xfrm>
            <a:prstGeom prst="roundRect">
              <a:avLst>
                <a:gd name="adj" fmla="val 9388"/>
              </a:avLst>
            </a:prstGeom>
            <a:solidFill>
              <a:srgbClr val="7E7F7E"/>
            </a:solidFill>
            <a:ln>
              <a:noFill/>
            </a:ln>
          </p:spPr>
          <p:txBody>
            <a:bodyPr anchor="ctr"/>
            <a:lstStyle/>
            <a:p>
              <a:pPr algn="ctr"/>
              <a:endParaRPr lang="id-ID">
                <a:solidFill>
                  <a:schemeClr val="tx1"/>
                </a:solidFill>
              </a:endParaRPr>
            </a:p>
          </p:txBody>
        </p:sp>
        <p:sp>
          <p:nvSpPr>
            <p:cNvPr id="16" name="TextBox 23"/>
            <p:cNvSpPr txBox="1"/>
            <p:nvPr/>
          </p:nvSpPr>
          <p:spPr>
            <a:xfrm>
              <a:off x="935770" y="1159622"/>
              <a:ext cx="4861527" cy="613380"/>
            </a:xfrm>
            <a:prstGeom prst="rect">
              <a:avLst/>
            </a:prstGeom>
            <a:noFill/>
          </p:spPr>
          <p:txBody>
            <a:bodyPr wrap="square">
              <a:spAutoFit/>
            </a:bodyPr>
            <a:lstStyle/>
            <a:p>
              <a:r>
                <a:rPr lang="en-US" sz="5400" b="1">
                  <a:latin typeface="Raleway"/>
                  <a:ea typeface="Open Sans"/>
                </a:rPr>
                <a:t>UI</a:t>
              </a:r>
              <a:endParaRPr lang="id-ID" sz="5400" b="1">
                <a:latin typeface="Raleway"/>
                <a:ea typeface="Open Sans"/>
              </a:endParaRPr>
            </a:p>
          </p:txBody>
        </p:sp>
      </p:grpSp>
      <p:sp>
        <p:nvSpPr>
          <p:cNvPr id="20" name="矩形 19"/>
          <p:cNvSpPr/>
          <p:nvPr/>
        </p:nvSpPr>
        <p:spPr>
          <a:xfrm>
            <a:off x="1430519" y="1181888"/>
            <a:ext cx="9010881" cy="4858855"/>
          </a:xfrm>
          <a:prstGeom prst="rect">
            <a:avLst/>
          </a:prstGeom>
          <a:noFill/>
          <a:ln w="28575">
            <a:solidFill>
              <a:srgbClr val="3F5646"/>
            </a:solidFill>
            <a:prstDash val="solid"/>
            <a:miter/>
          </a:ln>
        </p:spPr>
        <p:txBody>
          <a:bodyPr anchor="ctr"/>
          <a:lstStyle/>
          <a:p>
            <a:pPr algn="ctr"/>
            <a:endParaRPr lang="zh-CN">
              <a:solidFill>
                <a:schemeClr val="lt1"/>
              </a:solidFill>
            </a:endParaRPr>
          </a:p>
        </p:txBody>
      </p:sp>
      <p:pic>
        <p:nvPicPr>
          <p:cNvPr id="5" name="图片 5"/>
          <p:cNvPicPr/>
          <p:nvPr/>
        </p:nvPicPr>
        <p:blipFill>
          <a:blip r:embed="rId4"/>
          <a:stretch/>
        </p:blipFill>
        <p:spPr>
          <a:xfrm>
            <a:off x="1608015" y="1297041"/>
            <a:ext cx="8536353" cy="4625381"/>
          </a:xfrm>
          <a:prstGeom prst="rect">
            <a:avLst/>
          </a:prstGeom>
        </p:spPr>
      </p:pic>
      <p:sp>
        <p:nvSpPr>
          <p:cNvPr id="6" name="矩形: 圆角 5"/>
          <p:cNvSpPr/>
          <p:nvPr/>
        </p:nvSpPr>
        <p:spPr>
          <a:xfrm>
            <a:off x="1672492" y="1340338"/>
            <a:ext cx="1260230" cy="1045307"/>
          </a:xfrm>
          <a:prstGeom prst="roundRect">
            <a:avLst/>
          </a:prstGeom>
          <a:noFill/>
          <a:ln w="12700">
            <a:solidFill>
              <a:schemeClr val="bg1"/>
            </a:solidFill>
            <a:prstDash val="solid"/>
            <a:miter/>
          </a:ln>
        </p:spPr>
        <p:txBody>
          <a:bodyPr anchor="ctr"/>
          <a:lstStyle/>
          <a:p>
            <a:pPr algn="ctr"/>
            <a:endParaRPr lang="zh-CN">
              <a:solidFill>
                <a:schemeClr val="lt1"/>
              </a:solidFill>
            </a:endParaRPr>
          </a:p>
        </p:txBody>
      </p:sp>
      <p:cxnSp>
        <p:nvCxnSpPr>
          <p:cNvPr id="8" name="直接箭头连接符 7"/>
          <p:cNvCxnSpPr/>
          <p:nvPr/>
        </p:nvCxnSpPr>
        <p:spPr>
          <a:xfrm>
            <a:off x="2993779" y="2329472"/>
            <a:ext cx="527538" cy="332154"/>
          </a:xfrm>
          <a:prstGeom prst="straightConnector1">
            <a:avLst/>
          </a:prstGeom>
          <a:ln w="19050">
            <a:solidFill>
              <a:schemeClr val="bg1"/>
            </a:solidFill>
            <a:prstDash val="solid"/>
            <a:miter/>
          </a:ln>
        </p:spPr>
      </p:cxnSp>
      <p:sp>
        <p:nvSpPr>
          <p:cNvPr id="9" name="文本框 8"/>
          <p:cNvSpPr txBox="1"/>
          <p:nvPr/>
        </p:nvSpPr>
        <p:spPr>
          <a:xfrm>
            <a:off x="3511794" y="2700948"/>
            <a:ext cx="2743199" cy="369332"/>
          </a:xfrm>
          <a:prstGeom prst="rect">
            <a:avLst/>
          </a:prstGeom>
          <a:noFill/>
        </p:spPr>
        <p:txBody>
          <a:bodyPr vert="horz" wrap="square" lIns="91440" tIns="45720" rIns="91440" bIns="45720" numCol="1" spcCol="0" anchor="t" anchorCtr="0">
            <a:spAutoFit/>
          </a:bodyPr>
          <a:lstStyle/>
          <a:p>
            <a:r>
              <a:rPr lang="zh-CN" b="1">
                <a:solidFill>
                  <a:schemeClr val="bg1"/>
                </a:solidFill>
                <a:ea typeface="等线"/>
              </a:rPr>
              <a:t>Collection</a:t>
            </a:r>
          </a:p>
        </p:txBody>
      </p:sp>
      <p:sp>
        <p:nvSpPr>
          <p:cNvPr id="14" name="矩形: 圆角 13"/>
          <p:cNvSpPr/>
          <p:nvPr/>
        </p:nvSpPr>
        <p:spPr>
          <a:xfrm>
            <a:off x="7815943" y="1375229"/>
            <a:ext cx="2204356" cy="1152071"/>
          </a:xfrm>
          <a:prstGeom prst="roundRect">
            <a:avLst/>
          </a:prstGeom>
          <a:noFill/>
          <a:ln w="12700">
            <a:solidFill>
              <a:schemeClr val="bg1"/>
            </a:solidFill>
            <a:prstDash val="solid"/>
            <a:miter/>
          </a:ln>
        </p:spPr>
        <p:txBody>
          <a:bodyPr anchor="ctr"/>
          <a:lstStyle/>
          <a:p>
            <a:pPr algn="ctr"/>
            <a:endParaRPr lang="zh-CN">
              <a:solidFill>
                <a:srgbClr val="FFFFFF"/>
              </a:solidFill>
            </a:endParaRPr>
          </a:p>
        </p:txBody>
      </p:sp>
      <p:cxnSp>
        <p:nvCxnSpPr>
          <p:cNvPr id="17" name="直接箭头连接符 16"/>
          <p:cNvCxnSpPr/>
          <p:nvPr/>
        </p:nvCxnSpPr>
        <p:spPr>
          <a:xfrm flipH="1">
            <a:off x="7396387" y="2479676"/>
            <a:ext cx="371929" cy="371928"/>
          </a:xfrm>
          <a:prstGeom prst="straightConnector1">
            <a:avLst/>
          </a:prstGeom>
          <a:ln w="19050">
            <a:solidFill>
              <a:schemeClr val="bg1"/>
            </a:solidFill>
            <a:prstDash val="solid"/>
            <a:miter/>
          </a:ln>
        </p:spPr>
      </p:cxnSp>
      <p:sp>
        <p:nvSpPr>
          <p:cNvPr id="19" name="文本框 18"/>
          <p:cNvSpPr txBox="1"/>
          <p:nvPr/>
        </p:nvSpPr>
        <p:spPr>
          <a:xfrm>
            <a:off x="5563507" y="2914649"/>
            <a:ext cx="2743199" cy="369332"/>
          </a:xfrm>
          <a:prstGeom prst="rect">
            <a:avLst/>
          </a:prstGeom>
          <a:noFill/>
          <a:ln>
            <a:noFill/>
          </a:ln>
        </p:spPr>
        <p:txBody>
          <a:bodyPr vert="horz" wrap="square" lIns="91440" tIns="45720" rIns="91440" bIns="45720" numCol="1" spcCol="0" anchor="t" anchorCtr="0">
            <a:spAutoFit/>
          </a:bodyPr>
          <a:lstStyle/>
          <a:p>
            <a:r>
              <a:rPr lang="zh-CN" b="1">
                <a:solidFill>
                  <a:schemeClr val="bg1"/>
                </a:solidFill>
                <a:ea typeface="等线"/>
              </a:rPr>
              <a:t>Menu(Help) Launguage</a:t>
            </a:r>
          </a:p>
        </p:txBody>
      </p:sp>
      <p:sp>
        <p:nvSpPr>
          <p:cNvPr id="7" name="矩形: 圆角 5"/>
          <p:cNvSpPr/>
          <p:nvPr/>
        </p:nvSpPr>
        <p:spPr>
          <a:xfrm>
            <a:off x="1669415" y="4877435"/>
            <a:ext cx="1324610" cy="1045210"/>
          </a:xfrm>
          <a:prstGeom prst="roundRect">
            <a:avLst/>
          </a:prstGeom>
          <a:noFill/>
          <a:ln w="12700">
            <a:solidFill>
              <a:schemeClr val="bg1"/>
            </a:solidFill>
            <a:prstDash val="solid"/>
            <a:miter/>
          </a:ln>
        </p:spPr>
        <p:txBody>
          <a:bodyPr anchor="ctr"/>
          <a:lstStyle/>
          <a:p>
            <a:pPr algn="ctr"/>
            <a:endParaRPr lang="zh-CN">
              <a:solidFill>
                <a:schemeClr val="lt1"/>
              </a:solidFill>
            </a:endParaRPr>
          </a:p>
        </p:txBody>
      </p:sp>
      <p:cxnSp>
        <p:nvCxnSpPr>
          <p:cNvPr id="10" name="直接箭头连接符 9"/>
          <p:cNvCxnSpPr/>
          <p:nvPr/>
        </p:nvCxnSpPr>
        <p:spPr>
          <a:xfrm flipV="1">
            <a:off x="3098165" y="4471670"/>
            <a:ext cx="645160" cy="313055"/>
          </a:xfrm>
          <a:prstGeom prst="straightConnector1">
            <a:avLst/>
          </a:prstGeom>
          <a:ln w="19050">
            <a:solidFill>
              <a:schemeClr val="bg1"/>
            </a:solidFill>
            <a:prstDash val="solid"/>
            <a:miter/>
          </a:ln>
        </p:spPr>
      </p:cxnSp>
      <p:sp>
        <p:nvSpPr>
          <p:cNvPr id="11" name="文本框 10"/>
          <p:cNvSpPr txBox="1"/>
          <p:nvPr/>
        </p:nvSpPr>
        <p:spPr>
          <a:xfrm>
            <a:off x="3846439" y="4103663"/>
            <a:ext cx="2743199" cy="368300"/>
          </a:xfrm>
          <a:prstGeom prst="rect">
            <a:avLst/>
          </a:prstGeom>
          <a:noFill/>
        </p:spPr>
        <p:txBody>
          <a:bodyPr vert="horz" wrap="square" lIns="91440" tIns="45720" rIns="91440" bIns="45720" numCol="1" spcCol="0" anchor="t" anchorCtr="0">
            <a:spAutoFit/>
          </a:bodyPr>
          <a:lstStyle/>
          <a:p>
            <a:r>
              <a:rPr lang="en-US" b="1" dirty="0">
                <a:solidFill>
                  <a:schemeClr val="bg1"/>
                </a:solidFill>
                <a:ea typeface="等线"/>
              </a:rPr>
              <a:t>Health System</a:t>
            </a:r>
          </a:p>
        </p:txBody>
      </p:sp>
      <p:sp>
        <p:nvSpPr>
          <p:cNvPr id="12" name="矩形: 圆角 13"/>
          <p:cNvSpPr/>
          <p:nvPr/>
        </p:nvSpPr>
        <p:spPr>
          <a:xfrm>
            <a:off x="8579485" y="5051425"/>
            <a:ext cx="1564640" cy="787400"/>
          </a:xfrm>
          <a:prstGeom prst="roundRect">
            <a:avLst/>
          </a:prstGeom>
          <a:noFill/>
          <a:ln w="12700">
            <a:solidFill>
              <a:schemeClr val="bg1"/>
            </a:solidFill>
            <a:prstDash val="solid"/>
            <a:miter/>
          </a:ln>
        </p:spPr>
        <p:txBody>
          <a:bodyPr anchor="ctr"/>
          <a:lstStyle/>
          <a:p>
            <a:pPr algn="ctr"/>
            <a:endParaRPr lang="zh-CN">
              <a:solidFill>
                <a:srgbClr val="FFFFFF"/>
              </a:solidFill>
            </a:endParaRPr>
          </a:p>
        </p:txBody>
      </p:sp>
      <p:cxnSp>
        <p:nvCxnSpPr>
          <p:cNvPr id="18" name="直接箭头连接符 17"/>
          <p:cNvCxnSpPr/>
          <p:nvPr/>
        </p:nvCxnSpPr>
        <p:spPr>
          <a:xfrm>
            <a:off x="7841615" y="4882515"/>
            <a:ext cx="615950" cy="422275"/>
          </a:xfrm>
          <a:prstGeom prst="straightConnector1">
            <a:avLst/>
          </a:prstGeom>
          <a:ln w="19050">
            <a:solidFill>
              <a:schemeClr val="bg1"/>
            </a:solidFill>
            <a:prstDash val="solid"/>
            <a:miter/>
          </a:ln>
        </p:spPr>
      </p:cxnSp>
      <p:sp>
        <p:nvSpPr>
          <p:cNvPr id="21" name="文本框 20"/>
          <p:cNvSpPr txBox="1"/>
          <p:nvPr/>
        </p:nvSpPr>
        <p:spPr>
          <a:xfrm>
            <a:off x="6211179" y="4174148"/>
            <a:ext cx="2743199" cy="368300"/>
          </a:xfrm>
          <a:prstGeom prst="rect">
            <a:avLst/>
          </a:prstGeom>
          <a:noFill/>
        </p:spPr>
        <p:txBody>
          <a:bodyPr vert="horz" wrap="square" lIns="91440" tIns="45720" rIns="91440" bIns="45720" numCol="1" spcCol="0" anchor="t" anchorCtr="0">
            <a:spAutoFit/>
          </a:bodyPr>
          <a:lstStyle/>
          <a:p>
            <a:r>
              <a:rPr lang="en-US" b="1">
                <a:solidFill>
                  <a:schemeClr val="bg1"/>
                </a:solidFill>
                <a:ea typeface="等线"/>
              </a:rPr>
              <a:t>Mega System</a:t>
            </a: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3464164" y="-2696901"/>
            <a:ext cx="5393802" cy="5393802"/>
          </a:xfrm>
          <a:prstGeom prst="diamond">
            <a:avLst/>
          </a:prstGeom>
          <a:solidFill>
            <a:srgbClr val="2F4E44"/>
          </a:solidFill>
          <a:ln>
            <a:noFill/>
          </a:ln>
        </p:spPr>
        <p:txBody>
          <a:bodyPr anchor="ctr"/>
          <a:lstStyle/>
          <a:p>
            <a:pPr algn="ctr"/>
            <a:endParaRPr lang="zh-CN">
              <a:solidFill>
                <a:schemeClr val="lt1"/>
              </a:solidFill>
            </a:endParaRPr>
          </a:p>
        </p:txBody>
      </p:sp>
      <p:sp>
        <p:nvSpPr>
          <p:cNvPr id="55" name="ïṥḻïďé"/>
          <p:cNvSpPr txBox="1"/>
          <p:nvPr/>
        </p:nvSpPr>
        <p:spPr>
          <a:xfrm>
            <a:off x="4425517" y="-113071"/>
            <a:ext cx="3603619" cy="965711"/>
          </a:xfrm>
          <a:prstGeom prst="rect">
            <a:avLst/>
          </a:prstGeom>
          <a:noFill/>
          <a:ln>
            <a:noFill/>
          </a:ln>
        </p:spPr>
        <p:txBody>
          <a:bodyPr wrap="square" lIns="91440" tIns="45720" rIns="91440" bIns="45720" anchor="b"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buSzPct val="25000"/>
            </a:pPr>
            <a:r>
              <a:rPr lang="en-US" sz="5400" b="1" dirty="0">
                <a:solidFill>
                  <a:schemeClr val="bg1"/>
                </a:solidFill>
              </a:rPr>
              <a:t>Game Level</a:t>
            </a:r>
          </a:p>
        </p:txBody>
      </p:sp>
      <p:sp>
        <p:nvSpPr>
          <p:cNvPr id="20" name="矩形 19"/>
          <p:cNvSpPr/>
          <p:nvPr/>
        </p:nvSpPr>
        <p:spPr>
          <a:xfrm>
            <a:off x="856648" y="1068728"/>
            <a:ext cx="10924674" cy="5043313"/>
          </a:xfrm>
          <a:prstGeom prst="rect">
            <a:avLst/>
          </a:prstGeom>
          <a:noFill/>
          <a:ln w="28575">
            <a:solidFill>
              <a:srgbClr val="3F5646"/>
            </a:solidFill>
            <a:prstDash val="solid"/>
            <a:miter/>
          </a:ln>
        </p:spPr>
        <p:txBody>
          <a:bodyPr anchor="ctr"/>
          <a:lstStyle/>
          <a:p>
            <a:pPr algn="ctr"/>
            <a:endParaRPr lang="zh-CN">
              <a:solidFill>
                <a:schemeClr val="lt1"/>
              </a:solidFill>
            </a:endParaRPr>
          </a:p>
        </p:txBody>
      </p:sp>
      <p:pic>
        <p:nvPicPr>
          <p:cNvPr id="4" name="图片 3">
            <a:extLst>
              <a:ext uri="{FF2B5EF4-FFF2-40B4-BE49-F238E27FC236}">
                <a16:creationId xmlns:a16="http://schemas.microsoft.com/office/drawing/2014/main" id="{5C9E3C84-531D-47EE-BA62-99C3B1CD2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34" y="4160641"/>
            <a:ext cx="5224964" cy="1815675"/>
          </a:xfrm>
          <a:prstGeom prst="rect">
            <a:avLst/>
          </a:prstGeom>
        </p:spPr>
      </p:pic>
      <p:sp>
        <p:nvSpPr>
          <p:cNvPr id="5" name="菱形 4"/>
          <p:cNvSpPr/>
          <p:nvPr/>
        </p:nvSpPr>
        <p:spPr>
          <a:xfrm>
            <a:off x="4747548" y="5509549"/>
            <a:ext cx="2696902" cy="2696902"/>
          </a:xfrm>
          <a:prstGeom prst="diamond">
            <a:avLst/>
          </a:prstGeom>
          <a:solidFill>
            <a:srgbClr val="2F4E44"/>
          </a:solidFill>
          <a:ln>
            <a:noFill/>
          </a:ln>
        </p:spPr>
        <p:txBody>
          <a:bodyPr anchor="ctr"/>
          <a:lstStyle/>
          <a:p>
            <a:pPr algn="ctr"/>
            <a:endParaRPr lang="zh-CN">
              <a:solidFill>
                <a:schemeClr val="lt1"/>
              </a:solidFill>
            </a:endParaRPr>
          </a:p>
        </p:txBody>
      </p:sp>
      <p:pic>
        <p:nvPicPr>
          <p:cNvPr id="7" name="图片 6">
            <a:extLst>
              <a:ext uri="{FF2B5EF4-FFF2-40B4-BE49-F238E27FC236}">
                <a16:creationId xmlns:a16="http://schemas.microsoft.com/office/drawing/2014/main" id="{A7787374-9E5D-46B5-91FC-A07CEBE2C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34" y="1660963"/>
            <a:ext cx="5224964" cy="1815675"/>
          </a:xfrm>
          <a:prstGeom prst="rect">
            <a:avLst/>
          </a:prstGeom>
        </p:spPr>
      </p:pic>
      <p:pic>
        <p:nvPicPr>
          <p:cNvPr id="15" name="图片 14">
            <a:extLst>
              <a:ext uri="{FF2B5EF4-FFF2-40B4-BE49-F238E27FC236}">
                <a16:creationId xmlns:a16="http://schemas.microsoft.com/office/drawing/2014/main" id="{88CAD552-DA40-469E-8996-9863B0D63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58" y="1660963"/>
            <a:ext cx="5224964" cy="1815675"/>
          </a:xfrm>
          <a:prstGeom prst="rect">
            <a:avLst/>
          </a:prstGeom>
        </p:spPr>
      </p:pic>
      <p:pic>
        <p:nvPicPr>
          <p:cNvPr id="23" name="图片 22">
            <a:extLst>
              <a:ext uri="{FF2B5EF4-FFF2-40B4-BE49-F238E27FC236}">
                <a16:creationId xmlns:a16="http://schemas.microsoft.com/office/drawing/2014/main" id="{D3CED293-205E-49A3-B48A-5F3BBA4680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6358" y="4154275"/>
            <a:ext cx="5224964" cy="1815675"/>
          </a:xfrm>
          <a:prstGeom prst="rect">
            <a:avLst/>
          </a:prstGeom>
        </p:spPr>
      </p:pic>
      <p:sp>
        <p:nvSpPr>
          <p:cNvPr id="56" name="ïṥḻïďé"/>
          <p:cNvSpPr txBox="1"/>
          <p:nvPr/>
        </p:nvSpPr>
        <p:spPr>
          <a:xfrm>
            <a:off x="5297686" y="5982683"/>
            <a:ext cx="1596625" cy="965711"/>
          </a:xfrm>
          <a:prstGeom prst="rect">
            <a:avLst/>
          </a:prstGeom>
          <a:noFill/>
          <a:ln>
            <a:noFill/>
          </a:ln>
        </p:spPr>
        <p:txBody>
          <a:bodyPr wrap="square" lIns="91440" tIns="45720" rIns="91440" bIns="45720" anchor="b" anchorCtr="0">
            <a:normAutofit fontScale="77500" lnSpcReduction="20000"/>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buSzPct val="25000"/>
            </a:pPr>
            <a:r>
              <a:rPr lang="en-US" sz="5400" b="1">
                <a:solidFill>
                  <a:schemeClr val="bg1"/>
                </a:solidFill>
              </a:rPr>
              <a:t>sketch</a:t>
            </a:r>
          </a:p>
        </p:txBody>
      </p:sp>
      <p:sp>
        <p:nvSpPr>
          <p:cNvPr id="25" name="文本框 24">
            <a:extLst>
              <a:ext uri="{FF2B5EF4-FFF2-40B4-BE49-F238E27FC236}">
                <a16:creationId xmlns:a16="http://schemas.microsoft.com/office/drawing/2014/main" id="{711DCAE3-B07C-4EB8-A046-4F97B30548EA}"/>
              </a:ext>
            </a:extLst>
          </p:cNvPr>
          <p:cNvSpPr txBox="1"/>
          <p:nvPr/>
        </p:nvSpPr>
        <p:spPr>
          <a:xfrm>
            <a:off x="871034" y="3613641"/>
            <a:ext cx="10952742" cy="369332"/>
          </a:xfrm>
          <a:prstGeom prst="rect">
            <a:avLst/>
          </a:prstGeom>
          <a:noFill/>
        </p:spPr>
        <p:txBody>
          <a:bodyPr wrap="none" rtlCol="0">
            <a:spAutoFit/>
          </a:bodyPr>
          <a:lstStyle/>
          <a:p>
            <a:r>
              <a:rPr lang="en-US" altLang="zh-CN" dirty="0"/>
              <a:t>Four colors represent four emotions and each level has its own color and Boss , as well as different playing methods</a:t>
            </a:r>
            <a:endParaRPr lang="zh-CN" altLang="en-US" dirty="0"/>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8265208" y="5792426"/>
            <a:ext cx="358148" cy="243069"/>
          </a:xfrm>
          <a:prstGeom prst="triangle">
            <a:avLst/>
          </a:prstGeom>
          <a:solidFill>
            <a:srgbClr val="DEBC93"/>
          </a:solidFill>
          <a:ln>
            <a:noFill/>
          </a:ln>
        </p:spPr>
        <p:txBody>
          <a:bodyPr anchor="ctr"/>
          <a:lstStyle/>
          <a:p>
            <a:pPr algn="ctr"/>
            <a:endParaRPr lang="zh-CN">
              <a:solidFill>
                <a:schemeClr val="lt1"/>
              </a:solidFill>
            </a:endParaRPr>
          </a:p>
        </p:txBody>
      </p:sp>
      <p:pic>
        <p:nvPicPr>
          <p:cNvPr id="5" name="图片 4"/>
          <p:cNvPicPr/>
          <p:nvPr/>
        </p:nvPicPr>
        <p:blipFill rotWithShape="1">
          <a:blip r:embed="rId3"/>
          <a:srcRect l="11010" t="6346" r="18293" b="10766"/>
          <a:stretch/>
        </p:blipFill>
        <p:spPr>
          <a:xfrm>
            <a:off x="7339150" y="-11144"/>
            <a:ext cx="2021143" cy="2016072"/>
          </a:xfrm>
          <a:prstGeom prst="rect">
            <a:avLst/>
          </a:prstGeom>
        </p:spPr>
      </p:pic>
      <p:pic>
        <p:nvPicPr>
          <p:cNvPr id="14" name="图片 13"/>
          <p:cNvPicPr/>
          <p:nvPr/>
        </p:nvPicPr>
        <p:blipFill rotWithShape="1">
          <a:blip r:embed="rId4"/>
          <a:srcRect l="8442" t="9169" r="13899" b="17857"/>
          <a:stretch/>
        </p:blipFill>
        <p:spPr>
          <a:xfrm>
            <a:off x="9306667" y="618544"/>
            <a:ext cx="1939738" cy="1845988"/>
          </a:xfrm>
          <a:prstGeom prst="rect">
            <a:avLst/>
          </a:prstGeom>
        </p:spPr>
      </p:pic>
      <p:pic>
        <p:nvPicPr>
          <p:cNvPr id="16" name="图片 15"/>
          <p:cNvPicPr/>
          <p:nvPr/>
        </p:nvPicPr>
        <p:blipFill rotWithShape="1">
          <a:blip r:embed="rId5"/>
          <a:srcRect l="11771" t="6924" r="13849" b="20377"/>
          <a:stretch/>
        </p:blipFill>
        <p:spPr>
          <a:xfrm>
            <a:off x="5486657" y="618544"/>
            <a:ext cx="1933898" cy="1949604"/>
          </a:xfrm>
          <a:prstGeom prst="rect">
            <a:avLst/>
          </a:prstGeom>
        </p:spPr>
      </p:pic>
      <p:pic>
        <p:nvPicPr>
          <p:cNvPr id="18" name="图片 17"/>
          <p:cNvPicPr/>
          <p:nvPr/>
        </p:nvPicPr>
        <p:blipFill rotWithShape="1">
          <a:blip r:embed="rId6"/>
          <a:srcRect l="9922" t="5233" r="17384" b="20788"/>
          <a:stretch/>
        </p:blipFill>
        <p:spPr>
          <a:xfrm>
            <a:off x="7353039" y="1797541"/>
            <a:ext cx="2021144" cy="1975753"/>
          </a:xfrm>
          <a:prstGeom prst="rect">
            <a:avLst/>
          </a:prstGeom>
        </p:spPr>
      </p:pic>
      <p:sp>
        <p:nvSpPr>
          <p:cNvPr id="19" name="文本框 18"/>
          <p:cNvSpPr txBox="1"/>
          <p:nvPr/>
        </p:nvSpPr>
        <p:spPr>
          <a:xfrm>
            <a:off x="429340" y="261661"/>
            <a:ext cx="4706129" cy="830997"/>
          </a:xfrm>
          <a:prstGeom prst="rect">
            <a:avLst/>
          </a:prstGeom>
          <a:noFill/>
        </p:spPr>
        <p:txBody>
          <a:bodyPr wrap="square">
            <a:spAutoFit/>
          </a:bodyPr>
          <a:lstStyle/>
          <a:p>
            <a:r>
              <a:rPr lang="en-US" sz="4800" b="1">
                <a:solidFill>
                  <a:schemeClr val="bg2">
                    <a:lumMod val="10000"/>
                  </a:schemeClr>
                </a:solidFill>
                <a:latin typeface="Aharoni"/>
              </a:rPr>
              <a:t>Plots in dialogs</a:t>
            </a:r>
            <a:endParaRPr lang="zh-CN" sz="4800" b="1">
              <a:solidFill>
                <a:schemeClr val="bg2">
                  <a:lumMod val="10000"/>
                </a:schemeClr>
              </a:solidFill>
              <a:latin typeface="Aharoni"/>
            </a:endParaRPr>
          </a:p>
        </p:txBody>
      </p:sp>
      <p:sp>
        <p:nvSpPr>
          <p:cNvPr id="20" name="矩形 19"/>
          <p:cNvSpPr/>
          <p:nvPr/>
        </p:nvSpPr>
        <p:spPr>
          <a:xfrm>
            <a:off x="302320" y="2885368"/>
            <a:ext cx="4837934" cy="3710971"/>
          </a:xfrm>
          <a:prstGeom prst="rect">
            <a:avLst/>
          </a:prstGeom>
          <a:noFill/>
          <a:ln w="28575">
            <a:solidFill>
              <a:srgbClr val="3F5646"/>
            </a:solidFill>
            <a:prstDash val="solid"/>
            <a:miter/>
          </a:ln>
        </p:spPr>
        <p:txBody>
          <a:bodyPr anchor="ctr"/>
          <a:lstStyle/>
          <a:p>
            <a:pPr algn="ctr"/>
            <a:endParaRPr lang="zh-CN">
              <a:solidFill>
                <a:schemeClr val="lt1"/>
              </a:solidFill>
            </a:endParaRPr>
          </a:p>
        </p:txBody>
      </p:sp>
      <p:sp>
        <p:nvSpPr>
          <p:cNvPr id="21" name="文本框 20"/>
          <p:cNvSpPr txBox="1"/>
          <p:nvPr/>
        </p:nvSpPr>
        <p:spPr>
          <a:xfrm>
            <a:off x="1782454" y="5988599"/>
            <a:ext cx="1882542" cy="400110"/>
          </a:xfrm>
          <a:prstGeom prst="rect">
            <a:avLst/>
          </a:prstGeom>
          <a:noFill/>
        </p:spPr>
        <p:txBody>
          <a:bodyPr wrap="square" lIns="91440" tIns="45720" rIns="91440" bIns="45720" anchor="t">
            <a:spAutoFit/>
          </a:bodyPr>
          <a:lstStyle/>
          <a:p>
            <a:r>
              <a:rPr lang="zh-CN" sz="2000" dirty="0">
                <a:ea typeface="Calibri"/>
              </a:rPr>
              <a:t>Reference effect</a:t>
            </a:r>
            <a:endParaRPr lang="zh-CN" dirty="0"/>
          </a:p>
        </p:txBody>
      </p:sp>
      <p:sp>
        <p:nvSpPr>
          <p:cNvPr id="23" name="文本框 22"/>
          <p:cNvSpPr txBox="1"/>
          <p:nvPr/>
        </p:nvSpPr>
        <p:spPr>
          <a:xfrm>
            <a:off x="295636" y="1169641"/>
            <a:ext cx="6131292" cy="523220"/>
          </a:xfrm>
          <a:prstGeom prst="rect">
            <a:avLst/>
          </a:prstGeom>
          <a:noFill/>
        </p:spPr>
        <p:txBody>
          <a:bodyPr wrap="square">
            <a:spAutoFit/>
          </a:bodyPr>
          <a:lstStyle/>
          <a:p>
            <a:r>
              <a:rPr lang="zh-CN" sz="2800">
                <a:latin typeface="DejaVu Sans Mono"/>
              </a:rPr>
              <a:t>Avatars of characters </a:t>
            </a:r>
            <a:endParaRPr lang="en-US" sz="2800">
              <a:latin typeface="DejaVu Sans Mono"/>
              <a:ea typeface="DejaVu Sans Mono"/>
            </a:endParaRPr>
          </a:p>
        </p:txBody>
      </p:sp>
      <p:grpSp>
        <p:nvGrpSpPr>
          <p:cNvPr id="24" name="ïsḷîḑé"/>
          <p:cNvGrpSpPr/>
          <p:nvPr/>
        </p:nvGrpSpPr>
        <p:grpSpPr>
          <a:xfrm flipH="1">
            <a:off x="4614052" y="2117612"/>
            <a:ext cx="648670" cy="638777"/>
            <a:chOff x="6457503" y="2225738"/>
            <a:chExt cx="648670" cy="638777"/>
          </a:xfrm>
          <a:solidFill>
            <a:srgbClr val="DEBC93"/>
          </a:solidFill>
        </p:grpSpPr>
        <p:sp>
          <p:nvSpPr>
            <p:cNvPr id="25" name="íṧḻíḓê"/>
            <p:cNvSpPr/>
            <p:nvPr/>
          </p:nvSpPr>
          <p:spPr>
            <a:xfrm>
              <a:off x="6580588"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sp>
          <p:nvSpPr>
            <p:cNvPr id="26" name="iṧľíďe"/>
            <p:cNvSpPr/>
            <p:nvPr/>
          </p:nvSpPr>
          <p:spPr>
            <a:xfrm>
              <a:off x="6457503"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grpSp>
      <p:sp>
        <p:nvSpPr>
          <p:cNvPr id="27" name="文本框 26"/>
          <p:cNvSpPr txBox="1"/>
          <p:nvPr/>
        </p:nvSpPr>
        <p:spPr>
          <a:xfrm>
            <a:off x="534899" y="2028635"/>
            <a:ext cx="6131292" cy="646331"/>
          </a:xfrm>
          <a:prstGeom prst="rect">
            <a:avLst/>
          </a:prstGeom>
          <a:noFill/>
        </p:spPr>
        <p:txBody>
          <a:bodyPr wrap="square">
            <a:spAutoFit/>
          </a:bodyPr>
          <a:lstStyle/>
          <a:p>
            <a:r>
              <a:rPr lang="en-US" sz="3600">
                <a:solidFill>
                  <a:schemeClr val="accent2">
                    <a:lumMod val="50000"/>
                  </a:schemeClr>
                </a:solidFill>
                <a:latin typeface="Comic Sans MS"/>
              </a:rPr>
              <a:t>Little Red Hoodie</a:t>
            </a:r>
            <a:endParaRPr lang="en-US" sz="3600">
              <a:latin typeface="Comic Sans MS"/>
            </a:endParaRPr>
          </a:p>
        </p:txBody>
      </p:sp>
      <p:pic>
        <p:nvPicPr>
          <p:cNvPr id="3" name="图片 2"/>
          <p:cNvPicPr/>
          <p:nvPr/>
        </p:nvPicPr>
        <p:blipFill>
          <a:blip r:embed="rId7"/>
          <a:stretch/>
        </p:blipFill>
        <p:spPr>
          <a:xfrm>
            <a:off x="5324491" y="3083026"/>
            <a:ext cx="2019812" cy="2016072"/>
          </a:xfrm>
          <a:prstGeom prst="rect">
            <a:avLst/>
          </a:prstGeom>
        </p:spPr>
      </p:pic>
      <p:pic>
        <p:nvPicPr>
          <p:cNvPr id="6" name="图片 5"/>
          <p:cNvPicPr/>
          <p:nvPr/>
        </p:nvPicPr>
        <p:blipFill>
          <a:blip r:embed="rId8"/>
          <a:stretch/>
        </p:blipFill>
        <p:spPr>
          <a:xfrm>
            <a:off x="7433845" y="3804191"/>
            <a:ext cx="1874910" cy="1871437"/>
          </a:xfrm>
          <a:prstGeom prst="rect">
            <a:avLst/>
          </a:prstGeom>
        </p:spPr>
      </p:pic>
      <p:pic>
        <p:nvPicPr>
          <p:cNvPr id="8" name="图片 7"/>
          <p:cNvPicPr/>
          <p:nvPr/>
        </p:nvPicPr>
        <p:blipFill>
          <a:blip r:embed="rId9"/>
          <a:stretch/>
        </p:blipFill>
        <p:spPr>
          <a:xfrm>
            <a:off x="9360293" y="3083026"/>
            <a:ext cx="2045204" cy="2043310"/>
          </a:xfrm>
          <a:prstGeom prst="rect">
            <a:avLst/>
          </a:prstGeom>
        </p:spPr>
      </p:pic>
      <p:sp>
        <p:nvSpPr>
          <p:cNvPr id="22" name="文本框 21"/>
          <p:cNvSpPr txBox="1"/>
          <p:nvPr/>
        </p:nvSpPr>
        <p:spPr>
          <a:xfrm>
            <a:off x="6453606" y="6066393"/>
            <a:ext cx="6097348" cy="707886"/>
          </a:xfrm>
          <a:prstGeom prst="rect">
            <a:avLst/>
          </a:prstGeom>
          <a:noFill/>
        </p:spPr>
        <p:txBody>
          <a:bodyPr wrap="square">
            <a:spAutoFit/>
          </a:bodyPr>
          <a:lstStyle/>
          <a:p>
            <a:r>
              <a:rPr lang="en-US" sz="4000" spc="600">
                <a:solidFill>
                  <a:srgbClr val="3A486B"/>
                </a:solidFill>
                <a:latin typeface="Comic Sans MS"/>
              </a:rPr>
              <a:t>Grandmother</a:t>
            </a:r>
          </a:p>
        </p:txBody>
      </p:sp>
      <p:pic>
        <p:nvPicPr>
          <p:cNvPr id="2" name="图片 3"/>
          <p:cNvPicPr/>
          <p:nvPr/>
        </p:nvPicPr>
        <p:blipFill rotWithShape="1">
          <a:blip r:embed="rId10"/>
          <a:srcRect t="9881" r="2569" b="14581"/>
          <a:stretch/>
        </p:blipFill>
        <p:spPr>
          <a:xfrm>
            <a:off x="429260" y="3441700"/>
            <a:ext cx="4572000" cy="244221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srcRect l="38391" b="39747"/>
          <a:stretch/>
        </p:blipFill>
        <p:spPr>
          <a:xfrm>
            <a:off x="7442522" y="-1"/>
            <a:ext cx="4749478" cy="6968071"/>
          </a:xfrm>
          <a:prstGeom prst="rect">
            <a:avLst/>
          </a:prstGeom>
        </p:spPr>
      </p:pic>
      <p:grpSp>
        <p:nvGrpSpPr>
          <p:cNvPr id="3" name="íŝḻiḑè"/>
          <p:cNvGrpSpPr/>
          <p:nvPr/>
        </p:nvGrpSpPr>
        <p:grpSpPr>
          <a:xfrm>
            <a:off x="620524" y="1230550"/>
            <a:ext cx="7539628" cy="4396899"/>
            <a:chOff x="503602" y="2132856"/>
            <a:chExt cx="5859098" cy="3239723"/>
          </a:xfrm>
        </p:grpSpPr>
        <p:grpSp>
          <p:nvGrpSpPr>
            <p:cNvPr id="4" name="iṧļîďé"/>
            <p:cNvGrpSpPr/>
            <p:nvPr/>
          </p:nvGrpSpPr>
          <p:grpSpPr>
            <a:xfrm>
              <a:off x="503602" y="5249660"/>
              <a:ext cx="5859098" cy="122919"/>
              <a:chOff x="-1348120" y="5777968"/>
              <a:chExt cx="9361040" cy="187524"/>
            </a:xfrm>
          </p:grpSpPr>
          <p:sp>
            <p:nvSpPr>
              <p:cNvPr id="12" name="íśḷidé"/>
              <p:cNvSpPr/>
              <p:nvPr/>
            </p:nvSpPr>
            <p:spPr>
              <a:xfrm flipV="1">
                <a:off x="-1348120" y="5928916"/>
                <a:ext cx="9361040" cy="36576"/>
              </a:xfrm>
              <a:prstGeom prst="trapezoid">
                <a:avLst>
                  <a:gd name="adj" fmla="val 814192"/>
                </a:avLst>
              </a:prstGeom>
              <a:solidFill>
                <a:srgbClr val="808080"/>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sp>
            <p:nvSpPr>
              <p:cNvPr id="13" name="iṧľïḑè"/>
              <p:cNvSpPr/>
              <p:nvPr/>
            </p:nvSpPr>
            <p:spPr>
              <a:xfrm>
                <a:off x="-1348120" y="5777968"/>
                <a:ext cx="9361040" cy="151090"/>
              </a:xfrm>
              <a:prstGeom prst="rect">
                <a:avLst/>
              </a:prstGeom>
              <a:solidFill>
                <a:srgbClr val="DDDDDD"/>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grpSp>
          <p:nvGrpSpPr>
            <p:cNvPr id="5" name="ïṥľïḓé"/>
            <p:cNvGrpSpPr/>
            <p:nvPr/>
          </p:nvGrpSpPr>
          <p:grpSpPr>
            <a:xfrm>
              <a:off x="1002671" y="2132856"/>
              <a:ext cx="4860960" cy="3080807"/>
              <a:chOff x="-375492" y="1139528"/>
              <a:chExt cx="7415785" cy="4700016"/>
            </a:xfrm>
          </p:grpSpPr>
          <p:grpSp>
            <p:nvGrpSpPr>
              <p:cNvPr id="7" name="îşḻïḍé"/>
              <p:cNvGrpSpPr/>
              <p:nvPr/>
            </p:nvGrpSpPr>
            <p:grpSpPr>
              <a:xfrm>
                <a:off x="-375492" y="1139528"/>
                <a:ext cx="7415785" cy="4700016"/>
                <a:chOff x="-375492" y="1139528"/>
                <a:chExt cx="7415785" cy="4700016"/>
              </a:xfrm>
            </p:grpSpPr>
            <p:sp>
              <p:nvSpPr>
                <p:cNvPr id="9" name="išļîdè"/>
                <p:cNvSpPr/>
                <p:nvPr/>
              </p:nvSpPr>
              <p:spPr>
                <a:xfrm>
                  <a:off x="-375492" y="1139528"/>
                  <a:ext cx="7415784" cy="4700016"/>
                </a:xfrm>
                <a:custGeom>
                  <a:avLst/>
                  <a:gdLst/>
                  <a:ahLst/>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p:spPr>
              <p:txBody>
                <a:bodyPr wrap="square" lIns="91440" tIns="45720" rIns="91440" bIns="45720" anchor="ctr">
                  <a:normAutofit/>
                </a:bodyPr>
                <a:lstStyle/>
                <a:p>
                  <a:pPr algn="ctr"/>
                  <a:endParaRPr lang="en-US" sz="1090">
                    <a:solidFill>
                      <a:schemeClr val="lt1"/>
                    </a:solidFill>
                  </a:endParaRPr>
                </a:p>
              </p:txBody>
            </p:sp>
            <p:sp>
              <p:nvSpPr>
                <p:cNvPr id="10" name="íSlïḋè"/>
                <p:cNvSpPr/>
                <p:nvPr/>
              </p:nvSpPr>
              <p:spPr>
                <a:xfrm>
                  <a:off x="-358011" y="1160080"/>
                  <a:ext cx="7380820" cy="4658913"/>
                </a:xfrm>
                <a:custGeom>
                  <a:avLst/>
                  <a:gdLst/>
                  <a:ahLst/>
                  <a:cxnLst/>
                  <a:rect l="l" t="t" r="r" b="b"/>
                  <a:pathLst>
                    <a:path w="7380820" h="4658913">
                      <a:moveTo>
                        <a:pt x="252028" y="295230"/>
                      </a:moveTo>
                      <a:lnTo>
                        <a:pt x="252028" y="4363683"/>
                      </a:lnTo>
                      <a:lnTo>
                        <a:pt x="7128792" y="4363683"/>
                      </a:lnTo>
                      <a:lnTo>
                        <a:pt x="7128792" y="295230"/>
                      </a:lnTo>
                      <a:close/>
                      <a:moveTo>
                        <a:pt x="264533" y="0"/>
                      </a:moveTo>
                      <a:lnTo>
                        <a:pt x="7116287" y="0"/>
                      </a:lnTo>
                      <a:cubicBezTo>
                        <a:pt x="7262385" y="0"/>
                        <a:pt x="7380820" y="118435"/>
                        <a:pt x="7380820" y="264533"/>
                      </a:cubicBezTo>
                      <a:lnTo>
                        <a:pt x="7380820" y="4394380"/>
                      </a:lnTo>
                      <a:cubicBezTo>
                        <a:pt x="7380820" y="4540478"/>
                        <a:pt x="7262385" y="4658913"/>
                        <a:pt x="7116287" y="4658913"/>
                      </a:cubicBezTo>
                      <a:lnTo>
                        <a:pt x="264533" y="4658913"/>
                      </a:lnTo>
                      <a:cubicBezTo>
                        <a:pt x="118435" y="4658913"/>
                        <a:pt x="0" y="4540478"/>
                        <a:pt x="0" y="4394380"/>
                      </a:cubicBezTo>
                      <a:lnTo>
                        <a:pt x="0" y="264533"/>
                      </a:lnTo>
                      <a:cubicBezTo>
                        <a:pt x="0" y="118435"/>
                        <a:pt x="118435" y="0"/>
                        <a:pt x="264533" y="0"/>
                      </a:cubicBezTo>
                      <a:close/>
                    </a:path>
                  </a:pathLst>
                </a:custGeom>
                <a:solidFill>
                  <a:srgbClr val="000000"/>
                </a:solidFill>
                <a:ln>
                  <a:noFill/>
                </a:ln>
              </p:spPr>
              <p:txBody>
                <a:bodyPr wrap="square" lIns="91440" tIns="45720" rIns="91440" bIns="45720" anchor="ctr">
                  <a:normAutofit/>
                </a:bodyPr>
                <a:lstStyle/>
                <a:p>
                  <a:pPr algn="ctr"/>
                  <a:endParaRPr lang="en-US" sz="1090">
                    <a:solidFill>
                      <a:schemeClr val="lt1"/>
                    </a:solidFill>
                  </a:endParaRPr>
                </a:p>
              </p:txBody>
            </p:sp>
          </p:grpSp>
          <p:sp>
            <p:nvSpPr>
              <p:cNvPr id="8" name="îşļîḋ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sp>
          <p:nvSpPr>
            <p:cNvPr id="6" name="íS1îde"/>
            <p:cNvSpPr/>
            <p:nvPr/>
          </p:nvSpPr>
          <p:spPr>
            <a:xfrm>
              <a:off x="1166336" y="2313357"/>
              <a:ext cx="4515875" cy="2699819"/>
            </a:xfrm>
            <a:prstGeom prst="rect">
              <a:avLst/>
            </a:prstGeom>
            <a:solidFill>
              <a:schemeClr val="bg1"/>
            </a:solidFill>
            <a:ln w="6350" cap="flat" cmpd="sng">
              <a:solidFill>
                <a:schemeClr val="tx1"/>
              </a:solidFill>
              <a:prstDash val="solid"/>
              <a:miter/>
            </a:ln>
          </p:spPr>
          <p:txBody>
            <a:bodyPr wrap="square" lIns="91440" tIns="45720" rIns="91440" bIns="45720" anchor="ctr">
              <a:normAutofit/>
            </a:bodyPr>
            <a:lstStyle/>
            <a:p>
              <a:pPr algn="ctr"/>
              <a:endParaRPr/>
            </a:p>
          </p:txBody>
        </p:sp>
      </p:grpSp>
      <p:pic>
        <p:nvPicPr>
          <p:cNvPr id="14" name="图片 13"/>
          <p:cNvPicPr/>
          <p:nvPr/>
        </p:nvPicPr>
        <p:blipFill rotWithShape="1">
          <a:blip r:embed="rId4"/>
          <a:srcRect l="38391" b="39747"/>
          <a:stretch/>
        </p:blipFill>
        <p:spPr>
          <a:xfrm>
            <a:off x="5435375" y="1512109"/>
            <a:ext cx="1869085" cy="2742179"/>
          </a:xfrm>
          <a:prstGeom prst="rect">
            <a:avLst/>
          </a:prstGeom>
        </p:spPr>
      </p:pic>
      <p:pic>
        <p:nvPicPr>
          <p:cNvPr id="15" name="图片 14"/>
          <p:cNvPicPr/>
          <p:nvPr/>
        </p:nvPicPr>
        <p:blipFill rotWithShape="1">
          <a:blip r:embed="rId5"/>
          <a:srcRect t="72068" r="76754"/>
          <a:stretch/>
        </p:blipFill>
        <p:spPr>
          <a:xfrm>
            <a:off x="1659813" y="3506067"/>
            <a:ext cx="919830" cy="1658033"/>
          </a:xfrm>
          <a:prstGeom prst="rect">
            <a:avLst/>
          </a:prstGeom>
        </p:spPr>
      </p:pic>
      <p:sp>
        <p:nvSpPr>
          <p:cNvPr id="16" name="文本框 15"/>
          <p:cNvSpPr txBox="1"/>
          <p:nvPr/>
        </p:nvSpPr>
        <p:spPr>
          <a:xfrm>
            <a:off x="2392278" y="2617056"/>
            <a:ext cx="5125660" cy="1003300"/>
          </a:xfrm>
          <a:prstGeom prst="rect">
            <a:avLst/>
          </a:prstGeom>
          <a:noFill/>
        </p:spPr>
        <p:txBody>
          <a:bodyPr wrap="square">
            <a:spAutoFit/>
          </a:bodyPr>
          <a:lstStyle/>
          <a:p>
            <a:r>
              <a:rPr lang="en-US" sz="6000" b="1">
                <a:solidFill>
                  <a:srgbClr val="2F4E44"/>
                </a:solidFill>
                <a:latin typeface="Aharoni"/>
              </a:rPr>
              <a:t>PART FOUR</a:t>
            </a:r>
            <a:endParaRPr lang="zh-CN" sz="6000" b="1">
              <a:solidFill>
                <a:srgbClr val="2F4E44"/>
              </a:solidFill>
              <a:latin typeface="Aharoni"/>
            </a:endParaRPr>
          </a:p>
        </p:txBody>
      </p:sp>
      <p:sp>
        <p:nvSpPr>
          <p:cNvPr id="33" name="等腰三角形 32"/>
          <p:cNvSpPr/>
          <p:nvPr/>
        </p:nvSpPr>
        <p:spPr>
          <a:xfrm rot="10800000">
            <a:off x="4211262" y="4449612"/>
            <a:ext cx="358148" cy="243069"/>
          </a:xfrm>
          <a:prstGeom prst="triangle">
            <a:avLst/>
          </a:prstGeom>
          <a:solidFill>
            <a:srgbClr val="2F4E44"/>
          </a:solidFill>
          <a:ln w="12700">
            <a:solidFill>
              <a:srgbClr val="2F4E44"/>
            </a:solidFill>
            <a:prstDash val="solid"/>
            <a:miter/>
          </a:ln>
        </p:spPr>
        <p:txBody>
          <a:bodyPr anchor="ctr"/>
          <a:lstStyle/>
          <a:p>
            <a:pPr algn="ctr"/>
            <a:endParaRPr lang="zh-CN">
              <a:solidFill>
                <a:schemeClr val="lt1"/>
              </a:solidFill>
            </a:endParaRPr>
          </a:p>
        </p:txBody>
      </p:sp>
      <p:sp>
        <p:nvSpPr>
          <p:cNvPr id="19" name="文本框 18"/>
          <p:cNvSpPr txBox="1"/>
          <p:nvPr/>
        </p:nvSpPr>
        <p:spPr>
          <a:xfrm>
            <a:off x="3363191" y="3620356"/>
            <a:ext cx="4838674" cy="1181100"/>
          </a:xfrm>
          <a:prstGeom prst="rect">
            <a:avLst/>
          </a:prstGeom>
          <a:noFill/>
        </p:spPr>
        <p:txBody>
          <a:bodyPr wrap="square" lIns="91440" tIns="45720" rIns="91440" bIns="45720" anchor="t">
            <a:spAutoFit/>
          </a:bodyPr>
          <a:lstStyle/>
          <a:p>
            <a:r>
              <a:rPr lang="en-US" sz="3600">
                <a:latin typeface="Comic Sans MS"/>
                <a:ea typeface="851tegakizatsu"/>
              </a:rPr>
              <a:t>Features</a:t>
            </a:r>
          </a:p>
          <a:p>
            <a:endParaRPr lang="en-US" sz="3600">
              <a:latin typeface="Comic Sans MS"/>
              <a:ea typeface="851tegakizatsu"/>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3464164" y="-2696901"/>
            <a:ext cx="5393802" cy="5393802"/>
          </a:xfrm>
          <a:prstGeom prst="diamond">
            <a:avLst/>
          </a:prstGeom>
          <a:solidFill>
            <a:srgbClr val="2F4E44"/>
          </a:solidFill>
          <a:ln>
            <a:noFill/>
          </a:ln>
        </p:spPr>
        <p:txBody>
          <a:bodyPr anchor="ctr"/>
          <a:lstStyle/>
          <a:p>
            <a:pPr algn="ctr"/>
            <a:endParaRPr lang="zh-CN">
              <a:solidFill>
                <a:schemeClr val="lt1"/>
              </a:solidFill>
            </a:endParaRPr>
          </a:p>
        </p:txBody>
      </p:sp>
      <p:sp>
        <p:nvSpPr>
          <p:cNvPr id="5" name="菱形 4"/>
          <p:cNvSpPr/>
          <p:nvPr/>
        </p:nvSpPr>
        <p:spPr>
          <a:xfrm>
            <a:off x="4747548" y="5509549"/>
            <a:ext cx="2696902" cy="2696902"/>
          </a:xfrm>
          <a:prstGeom prst="diamond">
            <a:avLst/>
          </a:prstGeom>
          <a:solidFill>
            <a:srgbClr val="2F4E44"/>
          </a:solidFill>
          <a:ln>
            <a:noFill/>
          </a:ln>
        </p:spPr>
        <p:txBody>
          <a:bodyPr anchor="ctr"/>
          <a:lstStyle/>
          <a:p>
            <a:pPr algn="ctr"/>
            <a:endParaRPr lang="zh-CN">
              <a:solidFill>
                <a:schemeClr val="lt1"/>
              </a:solidFill>
            </a:endParaRPr>
          </a:p>
        </p:txBody>
      </p:sp>
      <p:sp>
        <p:nvSpPr>
          <p:cNvPr id="23" name="íṡľïďe"/>
          <p:cNvSpPr/>
          <p:nvPr/>
        </p:nvSpPr>
        <p:spPr>
          <a:xfrm>
            <a:off x="4736825" y="3461479"/>
            <a:ext cx="2707608" cy="2166619"/>
          </a:xfrm>
          <a:custGeom>
            <a:avLst/>
            <a:gdLst/>
            <a:ahLst/>
            <a:cxnLst/>
            <a:rect l="0" t="0" r="r" b="b"/>
            <a:pathLst>
              <a:path w="2707608" h="2166619">
                <a:moveTo>
                  <a:pt x="2437000" y="677100"/>
                </a:moveTo>
                <a:lnTo>
                  <a:pt x="1759971" y="677100"/>
                </a:lnTo>
                <a:cubicBezTo>
                  <a:pt x="1685084" y="677100"/>
                  <a:pt x="1624666" y="616423"/>
                  <a:pt x="1624666" y="541782"/>
                </a:cubicBezTo>
                <a:cubicBezTo>
                  <a:pt x="1624666" y="466887"/>
                  <a:pt x="1685084" y="406209"/>
                  <a:pt x="1759971" y="406209"/>
                </a:cubicBezTo>
                <a:lnTo>
                  <a:pt x="2572304" y="406209"/>
                </a:lnTo>
                <a:cubicBezTo>
                  <a:pt x="2647191" y="406209"/>
                  <a:pt x="2707608" y="466887"/>
                  <a:pt x="2707608" y="541782"/>
                </a:cubicBezTo>
                <a:lnTo>
                  <a:pt x="2707608" y="2031047"/>
                </a:lnTo>
                <a:cubicBezTo>
                  <a:pt x="2707608" y="2105941"/>
                  <a:pt x="2647191" y="2166619"/>
                  <a:pt x="2572304" y="2166619"/>
                </a:cubicBezTo>
                <a:lnTo>
                  <a:pt x="135304" y="2166619"/>
                </a:lnTo>
                <a:cubicBezTo>
                  <a:pt x="60417" y="2166619"/>
                  <a:pt x="0" y="2105941"/>
                  <a:pt x="0" y="2031047"/>
                </a:cubicBezTo>
                <a:lnTo>
                  <a:pt x="0" y="541782"/>
                </a:lnTo>
                <a:cubicBezTo>
                  <a:pt x="0" y="466887"/>
                  <a:pt x="60417" y="406209"/>
                  <a:pt x="135304" y="406209"/>
                </a:cubicBezTo>
                <a:lnTo>
                  <a:pt x="1218500" y="406209"/>
                </a:lnTo>
                <a:lnTo>
                  <a:pt x="1218500" y="135572"/>
                </a:lnTo>
                <a:cubicBezTo>
                  <a:pt x="1218500" y="60678"/>
                  <a:pt x="1278917" y="0"/>
                  <a:pt x="1353804" y="0"/>
                </a:cubicBezTo>
                <a:cubicBezTo>
                  <a:pt x="1428691" y="0"/>
                  <a:pt x="1489108" y="60678"/>
                  <a:pt x="1489108" y="135572"/>
                </a:cubicBezTo>
                <a:lnTo>
                  <a:pt x="1489108" y="541782"/>
                </a:lnTo>
                <a:cubicBezTo>
                  <a:pt x="1489108" y="616423"/>
                  <a:pt x="1428691" y="677100"/>
                  <a:pt x="1353804" y="677100"/>
                </a:cubicBezTo>
                <a:lnTo>
                  <a:pt x="270608" y="677100"/>
                </a:lnTo>
                <a:lnTo>
                  <a:pt x="270608" y="1895728"/>
                </a:lnTo>
                <a:lnTo>
                  <a:pt x="2437000" y="1895728"/>
                </a:lnTo>
                <a:lnTo>
                  <a:pt x="2437000" y="677100"/>
                </a:lnTo>
                <a:close/>
                <a:moveTo>
                  <a:pt x="676775" y="1624837"/>
                </a:moveTo>
                <a:cubicBezTo>
                  <a:pt x="602142" y="1624837"/>
                  <a:pt x="541471" y="1564414"/>
                  <a:pt x="541471" y="1489519"/>
                </a:cubicBezTo>
                <a:cubicBezTo>
                  <a:pt x="541471" y="1414624"/>
                  <a:pt x="602142" y="1354200"/>
                  <a:pt x="676775" y="1354200"/>
                </a:cubicBezTo>
                <a:lnTo>
                  <a:pt x="2030833" y="1354200"/>
                </a:lnTo>
                <a:cubicBezTo>
                  <a:pt x="2105466" y="1354200"/>
                  <a:pt x="2166137" y="1414624"/>
                  <a:pt x="2166137" y="1489519"/>
                </a:cubicBezTo>
                <a:cubicBezTo>
                  <a:pt x="2166137" y="1564414"/>
                  <a:pt x="2105466" y="1624837"/>
                  <a:pt x="2030833" y="1624837"/>
                </a:cubicBezTo>
                <a:lnTo>
                  <a:pt x="676775" y="1624837"/>
                </a:lnTo>
                <a:close/>
                <a:moveTo>
                  <a:pt x="676775" y="1218628"/>
                </a:moveTo>
                <a:cubicBezTo>
                  <a:pt x="602142" y="1218628"/>
                  <a:pt x="541471" y="1158204"/>
                  <a:pt x="541471" y="1083310"/>
                </a:cubicBezTo>
                <a:cubicBezTo>
                  <a:pt x="541471" y="1008415"/>
                  <a:pt x="602142" y="947991"/>
                  <a:pt x="676775" y="947991"/>
                </a:cubicBezTo>
                <a:lnTo>
                  <a:pt x="812333" y="947991"/>
                </a:lnTo>
                <a:cubicBezTo>
                  <a:pt x="886966" y="947991"/>
                  <a:pt x="947637" y="1008415"/>
                  <a:pt x="947637" y="1083310"/>
                </a:cubicBezTo>
                <a:cubicBezTo>
                  <a:pt x="947637" y="1158204"/>
                  <a:pt x="886966" y="1218628"/>
                  <a:pt x="812333" y="1218628"/>
                </a:cubicBezTo>
                <a:lnTo>
                  <a:pt x="676775" y="1218628"/>
                </a:lnTo>
                <a:close/>
                <a:moveTo>
                  <a:pt x="1218500" y="1218628"/>
                </a:moveTo>
                <a:cubicBezTo>
                  <a:pt x="1143613" y="1218628"/>
                  <a:pt x="1082942" y="1158204"/>
                  <a:pt x="1082942" y="1083310"/>
                </a:cubicBezTo>
                <a:cubicBezTo>
                  <a:pt x="1082942" y="1008415"/>
                  <a:pt x="1143613" y="947991"/>
                  <a:pt x="1218500" y="947991"/>
                </a:cubicBezTo>
                <a:lnTo>
                  <a:pt x="1353804" y="947991"/>
                </a:lnTo>
                <a:cubicBezTo>
                  <a:pt x="1428691" y="947991"/>
                  <a:pt x="1489108" y="1008415"/>
                  <a:pt x="1489108" y="1083310"/>
                </a:cubicBezTo>
                <a:cubicBezTo>
                  <a:pt x="1489108" y="1158204"/>
                  <a:pt x="1428691" y="1218628"/>
                  <a:pt x="1353804" y="1218628"/>
                </a:cubicBezTo>
                <a:lnTo>
                  <a:pt x="1218500" y="1218628"/>
                </a:lnTo>
                <a:close/>
                <a:moveTo>
                  <a:pt x="1759971" y="1218628"/>
                </a:moveTo>
                <a:cubicBezTo>
                  <a:pt x="1685084" y="1218628"/>
                  <a:pt x="1624666" y="1158204"/>
                  <a:pt x="1624666" y="1083310"/>
                </a:cubicBezTo>
                <a:cubicBezTo>
                  <a:pt x="1624666" y="1008415"/>
                  <a:pt x="1685084" y="947991"/>
                  <a:pt x="1759971" y="947991"/>
                </a:cubicBezTo>
                <a:lnTo>
                  <a:pt x="2030833" y="947991"/>
                </a:lnTo>
                <a:cubicBezTo>
                  <a:pt x="2105466" y="947991"/>
                  <a:pt x="2166137" y="1008415"/>
                  <a:pt x="2166137" y="1083310"/>
                </a:cubicBezTo>
                <a:cubicBezTo>
                  <a:pt x="2166137" y="1158204"/>
                  <a:pt x="2105466" y="1218628"/>
                  <a:pt x="2030833" y="1218628"/>
                </a:cubicBezTo>
                <a:lnTo>
                  <a:pt x="1759971" y="1218628"/>
                </a:lnTo>
                <a:close/>
              </a:path>
            </a:pathLst>
          </a:custGeom>
          <a:noFill/>
          <a:ln>
            <a:noFill/>
          </a:ln>
        </p:spPr>
        <p:txBody>
          <a:bodyPr wrap="square" lIns="91440" tIns="45720" rIns="91440" bIns="45720" anchor="t"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gn="ctr">
              <a:lnSpc>
                <a:spcPct val="150000"/>
              </a:lnSpc>
            </a:pPr>
            <a:r>
              <a:rPr lang="en-US" sz="2000"/>
              <a:t>Time Frame</a:t>
            </a:r>
          </a:p>
        </p:txBody>
      </p:sp>
      <p:sp>
        <p:nvSpPr>
          <p:cNvPr id="55" name="ïṥḻïďé"/>
          <p:cNvSpPr txBox="1"/>
          <p:nvPr/>
        </p:nvSpPr>
        <p:spPr>
          <a:xfrm>
            <a:off x="4425517" y="-113071"/>
            <a:ext cx="3603619" cy="965711"/>
          </a:xfrm>
          <a:prstGeom prst="rect">
            <a:avLst/>
          </a:prstGeom>
          <a:noFill/>
          <a:ln>
            <a:noFill/>
          </a:ln>
        </p:spPr>
        <p:txBody>
          <a:bodyPr wrap="square" lIns="91440" tIns="45720" rIns="91440" bIns="45720" anchor="b"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r>
              <a:rPr lang="en-US" sz="5400" b="1">
                <a:solidFill>
                  <a:srgbClr val="FFFFFF"/>
                </a:solidFill>
                <a:latin typeface="Calibri"/>
                <a:ea typeface="等线"/>
              </a:rPr>
              <a:t>1.Key frame</a:t>
            </a:r>
          </a:p>
        </p:txBody>
      </p:sp>
      <p:sp>
        <p:nvSpPr>
          <p:cNvPr id="56" name="ïṥḻïďé"/>
          <p:cNvSpPr txBox="1"/>
          <p:nvPr/>
        </p:nvSpPr>
        <p:spPr>
          <a:xfrm>
            <a:off x="5297805" y="5982970"/>
            <a:ext cx="1756410" cy="965835"/>
          </a:xfrm>
          <a:prstGeom prst="rect">
            <a:avLst/>
          </a:prstGeom>
          <a:noFill/>
          <a:ln>
            <a:noFill/>
          </a:ln>
        </p:spPr>
        <p:txBody>
          <a:bodyPr wrap="square" lIns="91440" tIns="45720" rIns="91440" bIns="45720" anchor="b" anchorCtr="0">
            <a:normAutofit fontScale="60000" lnSpcReduction="20000"/>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buSzPct val="25000"/>
            </a:pPr>
            <a:r>
              <a:rPr lang="en-US" sz="5400" b="1">
                <a:solidFill>
                  <a:schemeClr val="bg1"/>
                </a:solidFill>
              </a:rPr>
              <a:t>Features</a:t>
            </a:r>
          </a:p>
        </p:txBody>
      </p:sp>
      <p:sp>
        <p:nvSpPr>
          <p:cNvPr id="20" name="矩形 19"/>
          <p:cNvSpPr/>
          <p:nvPr/>
        </p:nvSpPr>
        <p:spPr>
          <a:xfrm>
            <a:off x="856648" y="1068728"/>
            <a:ext cx="10924674" cy="5043313"/>
          </a:xfrm>
          <a:prstGeom prst="rect">
            <a:avLst/>
          </a:prstGeom>
          <a:noFill/>
          <a:ln w="28575">
            <a:solidFill>
              <a:srgbClr val="3F5646"/>
            </a:solidFill>
            <a:prstDash val="solid"/>
            <a:miter/>
          </a:ln>
        </p:spPr>
        <p:txBody>
          <a:bodyPr anchor="ctr"/>
          <a:lstStyle/>
          <a:p>
            <a:pPr algn="ctr"/>
            <a:endParaRPr lang="zh-CN">
              <a:solidFill>
                <a:schemeClr val="lt1"/>
              </a:solidFill>
            </a:endParaRPr>
          </a:p>
        </p:txBody>
      </p:sp>
      <p:pic>
        <p:nvPicPr>
          <p:cNvPr id="2" name="图片 1"/>
          <p:cNvPicPr/>
          <p:nvPr/>
        </p:nvPicPr>
        <p:blipFill>
          <a:blip r:embed="rId3"/>
          <a:stretch/>
        </p:blipFill>
        <p:spPr>
          <a:xfrm>
            <a:off x="1937385" y="2421890"/>
            <a:ext cx="8762365" cy="1046480"/>
          </a:xfrm>
          <a:prstGeom prst="rect">
            <a:avLst/>
          </a:prstGeom>
        </p:spPr>
      </p:pic>
      <p:cxnSp>
        <p:nvCxnSpPr>
          <p:cNvPr id="6" name="直接箭头连接符 5"/>
          <p:cNvCxnSpPr/>
          <p:nvPr/>
        </p:nvCxnSpPr>
        <p:spPr>
          <a:xfrm flipH="1">
            <a:off x="2077720" y="4103370"/>
            <a:ext cx="8481695" cy="0"/>
          </a:xfrm>
          <a:prstGeom prst="straightConnector1">
            <a:avLst/>
          </a:prstGeom>
          <a:ln w="6350">
            <a:solidFill>
              <a:schemeClr val="tx1"/>
            </a:solidFill>
            <a:prstDash val="solid"/>
            <a:miter/>
            <a:tailEnd type="arrow"/>
          </a:ln>
        </p:spPr>
      </p:cxnSp>
      <p:sp>
        <p:nvSpPr>
          <p:cNvPr id="7" name="文本框 6"/>
          <p:cNvSpPr txBox="1"/>
          <p:nvPr/>
        </p:nvSpPr>
        <p:spPr>
          <a:xfrm>
            <a:off x="1854835" y="3344545"/>
            <a:ext cx="8744585" cy="368300"/>
          </a:xfrm>
          <a:prstGeom prst="rect">
            <a:avLst/>
          </a:prstGeom>
          <a:noFill/>
        </p:spPr>
        <p:txBody>
          <a:bodyPr wrap="square">
            <a:spAutoFit/>
          </a:bodyPr>
          <a:lstStyle/>
          <a:p>
            <a:r>
              <a:rPr lang="en-US"/>
              <a:t>Frame 6                          5                            4                             3                            2                            1</a:t>
            </a:r>
          </a:p>
        </p:txBody>
      </p:sp>
      <p:sp>
        <p:nvSpPr>
          <p:cNvPr id="9" name="矩形 8"/>
          <p:cNvSpPr/>
          <p:nvPr/>
        </p:nvSpPr>
        <p:spPr>
          <a:xfrm>
            <a:off x="1711960" y="1968500"/>
            <a:ext cx="3128010" cy="2272030"/>
          </a:xfrm>
          <a:prstGeom prst="rect">
            <a:avLst/>
          </a:prstGeom>
          <a:noFill/>
          <a:ln w="28575" cmpd="sng">
            <a:solidFill>
              <a:srgbClr val="FF0000"/>
            </a:solidFill>
            <a:prstDash val="solid"/>
            <a:miter/>
          </a:ln>
        </p:spPr>
        <p:txBody>
          <a:bodyPr anchor="ctr"/>
          <a:lstStyle/>
          <a:p>
            <a:pPr algn="ctr"/>
            <a:endParaRPr lang="zh-CN">
              <a:solidFill>
                <a:srgbClr val="FF0000"/>
              </a:solidFill>
            </a:endParaRPr>
          </a:p>
        </p:txBody>
      </p:sp>
      <p:sp>
        <p:nvSpPr>
          <p:cNvPr id="15" name="文本框 14"/>
          <p:cNvSpPr txBox="1"/>
          <p:nvPr/>
        </p:nvSpPr>
        <p:spPr>
          <a:xfrm>
            <a:off x="2573655" y="4360545"/>
            <a:ext cx="2168525" cy="368300"/>
          </a:xfrm>
          <a:prstGeom prst="rect">
            <a:avLst/>
          </a:prstGeom>
          <a:noFill/>
        </p:spPr>
        <p:txBody>
          <a:bodyPr wrap="square">
            <a:spAutoFit/>
          </a:bodyPr>
          <a:lstStyle/>
          <a:p>
            <a:r>
              <a:rPr lang="en-US" b="1">
                <a:solidFill>
                  <a:srgbClr val="FF0000"/>
                </a:solidFill>
              </a:rPr>
              <a:t>Key frame</a:t>
            </a:r>
          </a:p>
        </p:txBody>
      </p:sp>
      <p:sp>
        <p:nvSpPr>
          <p:cNvPr id="22" name="直角上箭头 21"/>
          <p:cNvSpPr/>
          <p:nvPr/>
        </p:nvSpPr>
        <p:spPr>
          <a:xfrm rot="5400000">
            <a:off x="3023870" y="4772660"/>
            <a:ext cx="434340" cy="445135"/>
          </a:xfrm>
          <a:prstGeom prst="bentUpArrow">
            <a:avLst/>
          </a:prstGeom>
          <a:noFill/>
          <a:ln w="12700">
            <a:solidFill>
              <a:srgbClr val="091F1F"/>
            </a:solidFill>
            <a:prstDash val="solid"/>
            <a:miter/>
          </a:ln>
        </p:spPr>
        <p:txBody>
          <a:bodyPr anchor="ctr"/>
          <a:lstStyle/>
          <a:p>
            <a:pPr algn="ctr"/>
            <a:endParaRPr lang="zh-CN">
              <a:solidFill>
                <a:schemeClr val="lt1"/>
              </a:solidFill>
            </a:endParaRPr>
          </a:p>
        </p:txBody>
      </p:sp>
      <p:sp>
        <p:nvSpPr>
          <p:cNvPr id="25" name="iconfont-11092-5226551"/>
          <p:cNvSpPr/>
          <p:nvPr/>
        </p:nvSpPr>
        <p:spPr>
          <a:xfrm>
            <a:off x="3815672" y="4848867"/>
            <a:ext cx="609685" cy="353047"/>
          </a:xfrm>
          <a:custGeom>
            <a:avLst/>
            <a:gdLst/>
            <a:ahLst/>
            <a:cxnLst/>
            <a:rect l="l" t="t" r="r" b="b"/>
            <a:pathLst>
              <a:path w="609685" h="353047">
                <a:moveTo>
                  <a:pt x="433221" y="256727"/>
                </a:moveTo>
                <a:lnTo>
                  <a:pt x="465316" y="256727"/>
                </a:lnTo>
                <a:cubicBezTo>
                  <a:pt x="474192" y="256727"/>
                  <a:pt x="481362" y="263896"/>
                  <a:pt x="481362" y="272769"/>
                </a:cubicBezTo>
                <a:cubicBezTo>
                  <a:pt x="481362" y="281641"/>
                  <a:pt x="474192" y="288809"/>
                  <a:pt x="465316" y="288809"/>
                </a:cubicBezTo>
                <a:lnTo>
                  <a:pt x="433221" y="288809"/>
                </a:lnTo>
                <a:cubicBezTo>
                  <a:pt x="424345" y="288809"/>
                  <a:pt x="417173" y="281641"/>
                  <a:pt x="417173" y="272769"/>
                </a:cubicBezTo>
                <a:cubicBezTo>
                  <a:pt x="417173" y="263896"/>
                  <a:pt x="424345" y="256727"/>
                  <a:pt x="433221" y="256727"/>
                </a:cubicBezTo>
                <a:close/>
                <a:moveTo>
                  <a:pt x="176464" y="256727"/>
                </a:moveTo>
                <a:lnTo>
                  <a:pt x="369032" y="256727"/>
                </a:lnTo>
                <a:cubicBezTo>
                  <a:pt x="377908" y="256727"/>
                  <a:pt x="385079" y="263896"/>
                  <a:pt x="385079" y="272769"/>
                </a:cubicBezTo>
                <a:cubicBezTo>
                  <a:pt x="385079" y="281641"/>
                  <a:pt x="377908" y="288809"/>
                  <a:pt x="369032" y="288809"/>
                </a:cubicBezTo>
                <a:lnTo>
                  <a:pt x="176464" y="288809"/>
                </a:lnTo>
                <a:cubicBezTo>
                  <a:pt x="167588" y="288809"/>
                  <a:pt x="160417" y="281641"/>
                  <a:pt x="160417" y="272769"/>
                </a:cubicBezTo>
                <a:cubicBezTo>
                  <a:pt x="160417" y="263896"/>
                  <a:pt x="167588" y="256727"/>
                  <a:pt x="176464" y="256727"/>
                </a:cubicBezTo>
                <a:close/>
                <a:moveTo>
                  <a:pt x="80180" y="256727"/>
                </a:moveTo>
                <a:lnTo>
                  <a:pt x="112275" y="256727"/>
                </a:lnTo>
                <a:cubicBezTo>
                  <a:pt x="121151" y="256727"/>
                  <a:pt x="128323" y="263896"/>
                  <a:pt x="128323" y="272769"/>
                </a:cubicBezTo>
                <a:cubicBezTo>
                  <a:pt x="128323" y="281641"/>
                  <a:pt x="121151" y="288809"/>
                  <a:pt x="112275" y="288809"/>
                </a:cubicBezTo>
                <a:lnTo>
                  <a:pt x="80180" y="288809"/>
                </a:lnTo>
                <a:cubicBezTo>
                  <a:pt x="71305" y="288809"/>
                  <a:pt x="64133" y="281641"/>
                  <a:pt x="64133" y="272769"/>
                </a:cubicBezTo>
                <a:cubicBezTo>
                  <a:pt x="64133" y="263896"/>
                  <a:pt x="71305" y="256727"/>
                  <a:pt x="80180" y="256727"/>
                </a:cubicBezTo>
                <a:close/>
                <a:moveTo>
                  <a:pt x="369035" y="192574"/>
                </a:moveTo>
                <a:cubicBezTo>
                  <a:pt x="377907" y="192574"/>
                  <a:pt x="385074" y="199748"/>
                  <a:pt x="385074" y="208625"/>
                </a:cubicBezTo>
                <a:cubicBezTo>
                  <a:pt x="385074" y="217503"/>
                  <a:pt x="377907" y="224676"/>
                  <a:pt x="369035" y="224676"/>
                </a:cubicBezTo>
                <a:cubicBezTo>
                  <a:pt x="360163" y="224676"/>
                  <a:pt x="352995" y="217503"/>
                  <a:pt x="352995" y="208625"/>
                </a:cubicBezTo>
                <a:cubicBezTo>
                  <a:pt x="352995" y="199748"/>
                  <a:pt x="360163" y="192574"/>
                  <a:pt x="369035" y="192574"/>
                </a:cubicBezTo>
                <a:close/>
                <a:moveTo>
                  <a:pt x="304875" y="192574"/>
                </a:moveTo>
                <a:cubicBezTo>
                  <a:pt x="313747" y="192574"/>
                  <a:pt x="320916" y="199748"/>
                  <a:pt x="320916" y="208625"/>
                </a:cubicBezTo>
                <a:cubicBezTo>
                  <a:pt x="320916" y="217503"/>
                  <a:pt x="313747" y="224676"/>
                  <a:pt x="304875" y="224676"/>
                </a:cubicBezTo>
                <a:cubicBezTo>
                  <a:pt x="296003" y="224676"/>
                  <a:pt x="288836" y="217503"/>
                  <a:pt x="288836" y="208625"/>
                </a:cubicBezTo>
                <a:cubicBezTo>
                  <a:pt x="288836" y="199748"/>
                  <a:pt x="296003" y="192574"/>
                  <a:pt x="304875" y="192574"/>
                </a:cubicBezTo>
                <a:close/>
                <a:moveTo>
                  <a:pt x="240715" y="192574"/>
                </a:moveTo>
                <a:cubicBezTo>
                  <a:pt x="249587" y="192574"/>
                  <a:pt x="256756" y="199748"/>
                  <a:pt x="256756" y="208625"/>
                </a:cubicBezTo>
                <a:cubicBezTo>
                  <a:pt x="256756" y="217503"/>
                  <a:pt x="249587" y="224676"/>
                  <a:pt x="240715" y="224676"/>
                </a:cubicBezTo>
                <a:cubicBezTo>
                  <a:pt x="231843" y="224676"/>
                  <a:pt x="224676" y="217503"/>
                  <a:pt x="224676" y="208625"/>
                </a:cubicBezTo>
                <a:cubicBezTo>
                  <a:pt x="224676" y="199748"/>
                  <a:pt x="231843" y="192574"/>
                  <a:pt x="240715" y="192574"/>
                </a:cubicBezTo>
                <a:close/>
                <a:moveTo>
                  <a:pt x="80180" y="192564"/>
                </a:moveTo>
                <a:lnTo>
                  <a:pt x="176464" y="192564"/>
                </a:lnTo>
                <a:cubicBezTo>
                  <a:pt x="185340" y="192564"/>
                  <a:pt x="192512" y="199733"/>
                  <a:pt x="192512" y="208605"/>
                </a:cubicBezTo>
                <a:cubicBezTo>
                  <a:pt x="192512" y="217478"/>
                  <a:pt x="185340" y="224646"/>
                  <a:pt x="176464" y="224646"/>
                </a:cubicBezTo>
                <a:lnTo>
                  <a:pt x="80180" y="224646"/>
                </a:lnTo>
                <a:cubicBezTo>
                  <a:pt x="71305" y="224646"/>
                  <a:pt x="64133" y="217478"/>
                  <a:pt x="64133" y="208605"/>
                </a:cubicBezTo>
                <a:cubicBezTo>
                  <a:pt x="64133" y="199733"/>
                  <a:pt x="71305" y="192564"/>
                  <a:pt x="80180" y="192564"/>
                </a:cubicBezTo>
                <a:close/>
                <a:moveTo>
                  <a:pt x="529505" y="128402"/>
                </a:moveTo>
                <a:cubicBezTo>
                  <a:pt x="538380" y="128402"/>
                  <a:pt x="545552" y="135569"/>
                  <a:pt x="545552" y="144442"/>
                </a:cubicBezTo>
                <a:lnTo>
                  <a:pt x="545552" y="208605"/>
                </a:lnTo>
                <a:cubicBezTo>
                  <a:pt x="545552" y="217478"/>
                  <a:pt x="538380" y="224646"/>
                  <a:pt x="529505" y="224646"/>
                </a:cubicBezTo>
                <a:lnTo>
                  <a:pt x="433221" y="224646"/>
                </a:lnTo>
                <a:cubicBezTo>
                  <a:pt x="424345" y="224646"/>
                  <a:pt x="417173" y="217478"/>
                  <a:pt x="417173" y="208605"/>
                </a:cubicBezTo>
                <a:cubicBezTo>
                  <a:pt x="417173" y="199733"/>
                  <a:pt x="424345" y="192564"/>
                  <a:pt x="433221" y="192564"/>
                </a:cubicBezTo>
                <a:lnTo>
                  <a:pt x="513457" y="192564"/>
                </a:lnTo>
                <a:lnTo>
                  <a:pt x="513457" y="144442"/>
                </a:lnTo>
                <a:cubicBezTo>
                  <a:pt x="513457" y="135569"/>
                  <a:pt x="520629" y="128402"/>
                  <a:pt x="529505" y="128402"/>
                </a:cubicBezTo>
                <a:close/>
                <a:moveTo>
                  <a:pt x="401126" y="128402"/>
                </a:moveTo>
                <a:cubicBezTo>
                  <a:pt x="410003" y="128402"/>
                  <a:pt x="417173" y="135569"/>
                  <a:pt x="417173" y="144442"/>
                </a:cubicBezTo>
                <a:cubicBezTo>
                  <a:pt x="417173" y="153314"/>
                  <a:pt x="410003" y="160483"/>
                  <a:pt x="401126" y="160483"/>
                </a:cubicBezTo>
                <a:cubicBezTo>
                  <a:pt x="392250" y="160483"/>
                  <a:pt x="385079" y="153314"/>
                  <a:pt x="385079" y="144442"/>
                </a:cubicBezTo>
                <a:cubicBezTo>
                  <a:pt x="385079" y="135569"/>
                  <a:pt x="392250" y="128402"/>
                  <a:pt x="401126" y="128402"/>
                </a:cubicBezTo>
                <a:close/>
                <a:moveTo>
                  <a:pt x="336937" y="128402"/>
                </a:moveTo>
                <a:cubicBezTo>
                  <a:pt x="345813" y="128402"/>
                  <a:pt x="352984" y="135569"/>
                  <a:pt x="352984" y="144442"/>
                </a:cubicBezTo>
                <a:cubicBezTo>
                  <a:pt x="352984" y="153314"/>
                  <a:pt x="345813" y="160483"/>
                  <a:pt x="336937" y="160483"/>
                </a:cubicBezTo>
                <a:cubicBezTo>
                  <a:pt x="328061" y="160483"/>
                  <a:pt x="320889" y="153314"/>
                  <a:pt x="320889" y="144442"/>
                </a:cubicBezTo>
                <a:cubicBezTo>
                  <a:pt x="320889" y="135569"/>
                  <a:pt x="328061" y="128402"/>
                  <a:pt x="336937" y="128402"/>
                </a:cubicBezTo>
                <a:close/>
                <a:moveTo>
                  <a:pt x="272748" y="128402"/>
                </a:moveTo>
                <a:cubicBezTo>
                  <a:pt x="281624" y="128402"/>
                  <a:pt x="288796" y="135569"/>
                  <a:pt x="288796" y="144442"/>
                </a:cubicBezTo>
                <a:cubicBezTo>
                  <a:pt x="288796" y="153314"/>
                  <a:pt x="281624" y="160483"/>
                  <a:pt x="272748" y="160483"/>
                </a:cubicBezTo>
                <a:cubicBezTo>
                  <a:pt x="263872" y="160483"/>
                  <a:pt x="256701" y="153314"/>
                  <a:pt x="256701" y="144442"/>
                </a:cubicBezTo>
                <a:cubicBezTo>
                  <a:pt x="256701" y="135569"/>
                  <a:pt x="263872" y="128402"/>
                  <a:pt x="272748" y="128402"/>
                </a:cubicBezTo>
                <a:close/>
                <a:moveTo>
                  <a:pt x="208559" y="128402"/>
                </a:moveTo>
                <a:cubicBezTo>
                  <a:pt x="217435" y="128402"/>
                  <a:pt x="224606" y="135569"/>
                  <a:pt x="224606" y="144442"/>
                </a:cubicBezTo>
                <a:cubicBezTo>
                  <a:pt x="224606" y="153314"/>
                  <a:pt x="217435" y="160483"/>
                  <a:pt x="208559" y="160483"/>
                </a:cubicBezTo>
                <a:cubicBezTo>
                  <a:pt x="199682" y="160483"/>
                  <a:pt x="192512" y="153314"/>
                  <a:pt x="192512" y="144442"/>
                </a:cubicBezTo>
                <a:cubicBezTo>
                  <a:pt x="192512" y="135569"/>
                  <a:pt x="199682" y="128402"/>
                  <a:pt x="208559" y="128402"/>
                </a:cubicBezTo>
                <a:close/>
                <a:moveTo>
                  <a:pt x="80180" y="128402"/>
                </a:moveTo>
                <a:lnTo>
                  <a:pt x="144369" y="128402"/>
                </a:lnTo>
                <a:cubicBezTo>
                  <a:pt x="153246" y="128402"/>
                  <a:pt x="160417" y="135569"/>
                  <a:pt x="160417" y="144442"/>
                </a:cubicBezTo>
                <a:cubicBezTo>
                  <a:pt x="160417" y="153314"/>
                  <a:pt x="153246" y="160483"/>
                  <a:pt x="144369" y="160483"/>
                </a:cubicBezTo>
                <a:lnTo>
                  <a:pt x="80180" y="160483"/>
                </a:lnTo>
                <a:cubicBezTo>
                  <a:pt x="71305" y="160483"/>
                  <a:pt x="64133" y="153314"/>
                  <a:pt x="64133" y="144442"/>
                </a:cubicBezTo>
                <a:cubicBezTo>
                  <a:pt x="64133" y="135569"/>
                  <a:pt x="71305" y="128402"/>
                  <a:pt x="80180" y="128402"/>
                </a:cubicBezTo>
                <a:close/>
                <a:moveTo>
                  <a:pt x="465275" y="128371"/>
                </a:moveTo>
                <a:cubicBezTo>
                  <a:pt x="474147" y="128371"/>
                  <a:pt x="481314" y="135544"/>
                  <a:pt x="481314" y="144422"/>
                </a:cubicBezTo>
                <a:cubicBezTo>
                  <a:pt x="481314" y="153300"/>
                  <a:pt x="474147" y="160473"/>
                  <a:pt x="465275" y="160473"/>
                </a:cubicBezTo>
                <a:cubicBezTo>
                  <a:pt x="456402" y="160473"/>
                  <a:pt x="449234" y="153300"/>
                  <a:pt x="449234" y="144422"/>
                </a:cubicBezTo>
                <a:cubicBezTo>
                  <a:pt x="449234" y="135544"/>
                  <a:pt x="456402" y="128371"/>
                  <a:pt x="465275" y="128371"/>
                </a:cubicBezTo>
                <a:close/>
                <a:moveTo>
                  <a:pt x="497410" y="64238"/>
                </a:moveTo>
                <a:lnTo>
                  <a:pt x="529505" y="64238"/>
                </a:lnTo>
                <a:cubicBezTo>
                  <a:pt x="538380" y="64238"/>
                  <a:pt x="545552" y="71406"/>
                  <a:pt x="545552" y="80278"/>
                </a:cubicBezTo>
                <a:cubicBezTo>
                  <a:pt x="545552" y="89151"/>
                  <a:pt x="538380" y="96320"/>
                  <a:pt x="529505" y="96320"/>
                </a:cubicBezTo>
                <a:lnTo>
                  <a:pt x="497410" y="96320"/>
                </a:lnTo>
                <a:cubicBezTo>
                  <a:pt x="488534" y="96320"/>
                  <a:pt x="481362" y="89151"/>
                  <a:pt x="481362" y="80278"/>
                </a:cubicBezTo>
                <a:cubicBezTo>
                  <a:pt x="481362" y="71406"/>
                  <a:pt x="488534" y="64238"/>
                  <a:pt x="497410" y="64238"/>
                </a:cubicBezTo>
                <a:close/>
                <a:moveTo>
                  <a:pt x="433221" y="64238"/>
                </a:moveTo>
                <a:cubicBezTo>
                  <a:pt x="442097" y="64238"/>
                  <a:pt x="449268" y="71406"/>
                  <a:pt x="449268" y="80278"/>
                </a:cubicBezTo>
                <a:cubicBezTo>
                  <a:pt x="449268" y="89151"/>
                  <a:pt x="442097" y="96320"/>
                  <a:pt x="433221" y="96320"/>
                </a:cubicBezTo>
                <a:cubicBezTo>
                  <a:pt x="424345" y="96320"/>
                  <a:pt x="417173" y="89151"/>
                  <a:pt x="417173" y="80278"/>
                </a:cubicBezTo>
                <a:cubicBezTo>
                  <a:pt x="417173" y="71406"/>
                  <a:pt x="424345" y="64238"/>
                  <a:pt x="433221" y="64238"/>
                </a:cubicBezTo>
                <a:close/>
                <a:moveTo>
                  <a:pt x="369032" y="64238"/>
                </a:moveTo>
                <a:cubicBezTo>
                  <a:pt x="377908" y="64238"/>
                  <a:pt x="385079" y="71406"/>
                  <a:pt x="385079" y="80278"/>
                </a:cubicBezTo>
                <a:cubicBezTo>
                  <a:pt x="385079" y="89151"/>
                  <a:pt x="377908" y="96320"/>
                  <a:pt x="369032" y="96320"/>
                </a:cubicBezTo>
                <a:cubicBezTo>
                  <a:pt x="360155" y="96320"/>
                  <a:pt x="352984" y="89151"/>
                  <a:pt x="352984" y="80278"/>
                </a:cubicBezTo>
                <a:cubicBezTo>
                  <a:pt x="352984" y="71406"/>
                  <a:pt x="360155" y="64238"/>
                  <a:pt x="369032" y="64238"/>
                </a:cubicBezTo>
                <a:close/>
                <a:moveTo>
                  <a:pt x="304843" y="64238"/>
                </a:moveTo>
                <a:cubicBezTo>
                  <a:pt x="313719" y="64238"/>
                  <a:pt x="320889" y="71406"/>
                  <a:pt x="320889" y="80278"/>
                </a:cubicBezTo>
                <a:cubicBezTo>
                  <a:pt x="320889" y="89151"/>
                  <a:pt x="313719" y="96320"/>
                  <a:pt x="304843" y="96320"/>
                </a:cubicBezTo>
                <a:cubicBezTo>
                  <a:pt x="295966" y="96320"/>
                  <a:pt x="288796" y="89151"/>
                  <a:pt x="288796" y="80278"/>
                </a:cubicBezTo>
                <a:cubicBezTo>
                  <a:pt x="288796" y="71406"/>
                  <a:pt x="295966" y="64238"/>
                  <a:pt x="304843" y="64238"/>
                </a:cubicBezTo>
                <a:close/>
                <a:moveTo>
                  <a:pt x="240653" y="64238"/>
                </a:moveTo>
                <a:cubicBezTo>
                  <a:pt x="249530" y="64238"/>
                  <a:pt x="256701" y="71406"/>
                  <a:pt x="256701" y="80278"/>
                </a:cubicBezTo>
                <a:cubicBezTo>
                  <a:pt x="256701" y="89151"/>
                  <a:pt x="249530" y="96320"/>
                  <a:pt x="240653" y="96320"/>
                </a:cubicBezTo>
                <a:cubicBezTo>
                  <a:pt x="231777" y="96320"/>
                  <a:pt x="224606" y="89151"/>
                  <a:pt x="224606" y="80278"/>
                </a:cubicBezTo>
                <a:cubicBezTo>
                  <a:pt x="224606" y="71406"/>
                  <a:pt x="231777" y="64238"/>
                  <a:pt x="240653" y="64238"/>
                </a:cubicBezTo>
                <a:close/>
                <a:moveTo>
                  <a:pt x="176464" y="64238"/>
                </a:moveTo>
                <a:cubicBezTo>
                  <a:pt x="185340" y="64238"/>
                  <a:pt x="192512" y="71406"/>
                  <a:pt x="192512" y="80278"/>
                </a:cubicBezTo>
                <a:cubicBezTo>
                  <a:pt x="192512" y="89151"/>
                  <a:pt x="185340" y="96320"/>
                  <a:pt x="176464" y="96320"/>
                </a:cubicBezTo>
                <a:cubicBezTo>
                  <a:pt x="167588" y="96320"/>
                  <a:pt x="160417" y="89151"/>
                  <a:pt x="160417" y="80278"/>
                </a:cubicBezTo>
                <a:cubicBezTo>
                  <a:pt x="160417" y="71406"/>
                  <a:pt x="167588" y="64238"/>
                  <a:pt x="176464" y="64238"/>
                </a:cubicBezTo>
                <a:close/>
                <a:moveTo>
                  <a:pt x="80180" y="64238"/>
                </a:moveTo>
                <a:lnTo>
                  <a:pt x="112275" y="64238"/>
                </a:lnTo>
                <a:cubicBezTo>
                  <a:pt x="121151" y="64238"/>
                  <a:pt x="128323" y="71406"/>
                  <a:pt x="128323" y="80278"/>
                </a:cubicBezTo>
                <a:cubicBezTo>
                  <a:pt x="128323" y="89151"/>
                  <a:pt x="121151" y="96320"/>
                  <a:pt x="112275" y="96320"/>
                </a:cubicBezTo>
                <a:lnTo>
                  <a:pt x="80180" y="96320"/>
                </a:lnTo>
                <a:cubicBezTo>
                  <a:pt x="71305" y="96320"/>
                  <a:pt x="64133" y="89151"/>
                  <a:pt x="64133" y="80278"/>
                </a:cubicBezTo>
                <a:cubicBezTo>
                  <a:pt x="64133" y="71406"/>
                  <a:pt x="71305" y="64238"/>
                  <a:pt x="80180" y="64238"/>
                </a:cubicBezTo>
                <a:close/>
                <a:moveTo>
                  <a:pt x="48133" y="32095"/>
                </a:moveTo>
                <a:cubicBezTo>
                  <a:pt x="39259" y="32095"/>
                  <a:pt x="32088" y="39266"/>
                  <a:pt x="32088" y="48142"/>
                </a:cubicBezTo>
                <a:lnTo>
                  <a:pt x="32088" y="304905"/>
                </a:lnTo>
                <a:cubicBezTo>
                  <a:pt x="32088" y="313781"/>
                  <a:pt x="39259" y="320952"/>
                  <a:pt x="48133" y="320952"/>
                </a:cubicBezTo>
                <a:lnTo>
                  <a:pt x="561552" y="320952"/>
                </a:lnTo>
                <a:cubicBezTo>
                  <a:pt x="570426" y="320952"/>
                  <a:pt x="577597" y="313781"/>
                  <a:pt x="577597" y="304905"/>
                </a:cubicBezTo>
                <a:lnTo>
                  <a:pt x="577597" y="48142"/>
                </a:lnTo>
                <a:cubicBezTo>
                  <a:pt x="577597" y="39266"/>
                  <a:pt x="570426" y="32095"/>
                  <a:pt x="561552" y="32095"/>
                </a:cubicBezTo>
                <a:close/>
                <a:moveTo>
                  <a:pt x="48133" y="0"/>
                </a:moveTo>
                <a:lnTo>
                  <a:pt x="561552" y="0"/>
                </a:lnTo>
                <a:cubicBezTo>
                  <a:pt x="588076" y="0"/>
                  <a:pt x="609685" y="21614"/>
                  <a:pt x="609685" y="48142"/>
                </a:cubicBezTo>
                <a:lnTo>
                  <a:pt x="609685" y="304905"/>
                </a:lnTo>
                <a:cubicBezTo>
                  <a:pt x="609685" y="331433"/>
                  <a:pt x="588076" y="353047"/>
                  <a:pt x="561552" y="353047"/>
                </a:cubicBezTo>
                <a:lnTo>
                  <a:pt x="48133" y="353047"/>
                </a:lnTo>
                <a:cubicBezTo>
                  <a:pt x="21609" y="353047"/>
                  <a:pt x="0" y="331433"/>
                  <a:pt x="0" y="304905"/>
                </a:cubicBezTo>
                <a:lnTo>
                  <a:pt x="0" y="48142"/>
                </a:lnTo>
                <a:cubicBezTo>
                  <a:pt x="0" y="21614"/>
                  <a:pt x="21609" y="0"/>
                  <a:pt x="48133" y="0"/>
                </a:cubicBezTo>
                <a:close/>
              </a:path>
            </a:pathLst>
          </a:custGeom>
          <a:solidFill>
            <a:srgbClr val="2F4E44"/>
          </a:solidFill>
          <a:ln>
            <a:noFill/>
          </a:ln>
        </p:spPr>
        <p:txBody>
          <a:bodyPr anchor="ctr"/>
          <a:lstStyle/>
          <a:p>
            <a:pPr algn="ctr"/>
            <a:endParaRPr lang="en-US">
              <a:solidFill>
                <a:schemeClr val="lt1"/>
              </a:solidFill>
            </a:endParaRPr>
          </a:p>
        </p:txBody>
      </p:sp>
      <p:sp>
        <p:nvSpPr>
          <p:cNvPr id="26" name="文本框 25"/>
          <p:cNvSpPr txBox="1"/>
          <p:nvPr/>
        </p:nvSpPr>
        <p:spPr>
          <a:xfrm>
            <a:off x="3463925" y="5206365"/>
            <a:ext cx="1833880" cy="645160"/>
          </a:xfrm>
          <a:prstGeom prst="rect">
            <a:avLst/>
          </a:prstGeom>
          <a:noFill/>
        </p:spPr>
        <p:txBody>
          <a:bodyPr wrap="square">
            <a:spAutoFit/>
          </a:bodyPr>
          <a:lstStyle/>
          <a:p>
            <a:r>
              <a:rPr lang="en-US" b="1">
                <a:solidFill>
                  <a:srgbClr val="FF0000"/>
                </a:solidFill>
              </a:rPr>
              <a:t>Push Button at right moment!</a:t>
            </a:r>
          </a:p>
        </p:txBody>
      </p:sp>
      <p:sp>
        <p:nvSpPr>
          <p:cNvPr id="28" name="右箭头 27"/>
          <p:cNvSpPr/>
          <p:nvPr/>
        </p:nvSpPr>
        <p:spPr>
          <a:xfrm>
            <a:off x="4777105" y="4930140"/>
            <a:ext cx="993140" cy="220980"/>
          </a:xfrm>
          <a:prstGeom prst="rightArrow">
            <a:avLst/>
          </a:prstGeom>
          <a:noFill/>
          <a:ln w="12700">
            <a:solidFill>
              <a:srgbClr val="2F4E44"/>
            </a:solidFill>
            <a:prstDash val="solid"/>
            <a:miter/>
          </a:ln>
        </p:spPr>
        <p:txBody>
          <a:bodyPr anchor="ctr"/>
          <a:lstStyle/>
          <a:p>
            <a:pPr algn="ctr"/>
            <a:endParaRPr lang="zh-CN">
              <a:solidFill>
                <a:schemeClr val="lt1"/>
              </a:solidFill>
            </a:endParaRPr>
          </a:p>
        </p:txBody>
      </p:sp>
      <p:sp>
        <p:nvSpPr>
          <p:cNvPr id="29" name="文本框 28"/>
          <p:cNvSpPr txBox="1"/>
          <p:nvPr/>
        </p:nvSpPr>
        <p:spPr>
          <a:xfrm>
            <a:off x="6010275" y="4859020"/>
            <a:ext cx="2678430" cy="368300"/>
          </a:xfrm>
          <a:prstGeom prst="rect">
            <a:avLst/>
          </a:prstGeom>
          <a:noFill/>
        </p:spPr>
        <p:txBody>
          <a:bodyPr wrap="square">
            <a:spAutoFit/>
          </a:bodyPr>
          <a:lstStyle/>
          <a:p>
            <a:r>
              <a:rPr lang="en-US" b="1">
                <a:solidFill>
                  <a:srgbClr val="FF0000"/>
                </a:solidFill>
              </a:rPr>
              <a:t>Get Reward (Damage up)</a:t>
            </a:r>
          </a:p>
        </p:txBody>
      </p:sp>
      <p:sp>
        <p:nvSpPr>
          <p:cNvPr id="30" name="文本框 29"/>
          <p:cNvSpPr txBox="1"/>
          <p:nvPr/>
        </p:nvSpPr>
        <p:spPr>
          <a:xfrm>
            <a:off x="8858250" y="5413375"/>
            <a:ext cx="2678430" cy="368300"/>
          </a:xfrm>
          <a:prstGeom prst="rect">
            <a:avLst/>
          </a:prstGeom>
          <a:noFill/>
        </p:spPr>
        <p:txBody>
          <a:bodyPr wrap="square">
            <a:spAutoFit/>
          </a:bodyPr>
          <a:lstStyle/>
          <a:p>
            <a:r>
              <a:rPr lang="en-US" b="1">
                <a:solidFill>
                  <a:schemeClr val="tx1"/>
                </a:solidFill>
              </a:rPr>
              <a:t>Same for Defense...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3464164" y="-2696901"/>
            <a:ext cx="5393802" cy="5393802"/>
          </a:xfrm>
          <a:prstGeom prst="diamond">
            <a:avLst/>
          </a:prstGeom>
          <a:solidFill>
            <a:srgbClr val="2F4E44"/>
          </a:solidFill>
          <a:ln>
            <a:noFill/>
          </a:ln>
        </p:spPr>
        <p:txBody>
          <a:bodyPr anchor="ct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pPr algn="ctr"/>
            <a:endParaRPr lang="zh-CN">
              <a:solidFill>
                <a:schemeClr val="lt1"/>
              </a:solidFill>
            </a:endParaRPr>
          </a:p>
        </p:txBody>
      </p:sp>
      <p:sp>
        <p:nvSpPr>
          <p:cNvPr id="5" name="菱形 4"/>
          <p:cNvSpPr/>
          <p:nvPr/>
        </p:nvSpPr>
        <p:spPr>
          <a:xfrm>
            <a:off x="4747548" y="5509549"/>
            <a:ext cx="2696902" cy="2696902"/>
          </a:xfrm>
          <a:prstGeom prst="diamond">
            <a:avLst/>
          </a:prstGeom>
          <a:solidFill>
            <a:srgbClr val="2F4E44"/>
          </a:solidFill>
          <a:ln>
            <a:noFill/>
          </a:ln>
        </p:spPr>
        <p:txBody>
          <a:bodyPr anchor="ct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pPr algn="ctr"/>
            <a:endParaRPr lang="zh-CN">
              <a:solidFill>
                <a:schemeClr val="lt1"/>
              </a:solidFill>
            </a:endParaRPr>
          </a:p>
        </p:txBody>
      </p:sp>
      <p:sp>
        <p:nvSpPr>
          <p:cNvPr id="55" name="文本框 54"/>
          <p:cNvSpPr txBox="1"/>
          <p:nvPr/>
        </p:nvSpPr>
        <p:spPr>
          <a:xfrm>
            <a:off x="4425517" y="-113071"/>
            <a:ext cx="3603619" cy="965711"/>
          </a:xfrm>
          <a:prstGeom prst="rect">
            <a:avLst/>
          </a:prstGeom>
          <a:noFill/>
          <a:ln>
            <a:noFill/>
          </a:ln>
        </p:spPr>
        <p:txBody>
          <a:bodyPr wrap="square" lIns="91440" tIns="45720" rIns="91440" bIns="45720" anchor="b" anchorCtr="0">
            <a:normAutofit fontScale="77500" lnSpcReduction="20000"/>
          </a:bodyPr>
          <a:lstStyle>
            <a:lvl1pPr marL="0" lvl="0" algn="l" defTabSz="914400">
              <a:defRPr sz="1800" kern="1200">
                <a:solidFill>
                  <a:schemeClr val="tx1"/>
                </a:solidFill>
                <a:latin typeface="Calibri"/>
                <a:ea typeface="等线"/>
              </a:defRPr>
            </a:lvl1pPr>
            <a:lvl2pPr marL="457200" lvl="1" algn="l" defTabSz="914400">
              <a:defRPr sz="1800" kern="1200">
                <a:solidFill>
                  <a:schemeClr val="tx1"/>
                </a:solidFill>
                <a:latin typeface="Calibri"/>
                <a:ea typeface="等线"/>
              </a:defRPr>
            </a:lvl2pPr>
            <a:lvl3pPr marL="914400" lvl="2" algn="l" defTabSz="914400">
              <a:defRPr sz="1800" kern="1200">
                <a:solidFill>
                  <a:schemeClr val="tx1"/>
                </a:solidFill>
                <a:latin typeface="Calibri"/>
                <a:ea typeface="等线"/>
              </a:defRPr>
            </a:lvl3pPr>
            <a:lvl4pPr marL="1371600" lvl="3" algn="l" defTabSz="914400">
              <a:defRPr sz="1800" kern="1200">
                <a:solidFill>
                  <a:schemeClr val="tx1"/>
                </a:solidFill>
                <a:latin typeface="Calibri"/>
                <a:ea typeface="等线"/>
              </a:defRPr>
            </a:lvl4pPr>
            <a:lvl5pPr marL="1828800" lvl="4" algn="l" defTabSz="914400">
              <a:defRPr sz="1800" kern="1200">
                <a:solidFill>
                  <a:schemeClr val="tx1"/>
                </a:solidFill>
                <a:latin typeface="Calibri"/>
                <a:ea typeface="等线"/>
              </a:defRPr>
            </a:lvl5pPr>
            <a:lvl6pPr marL="2286000" lvl="5" algn="l" defTabSz="914400">
              <a:defRPr sz="1800" kern="1200">
                <a:solidFill>
                  <a:schemeClr val="tx1"/>
                </a:solidFill>
                <a:latin typeface="Calibri"/>
                <a:ea typeface="等线"/>
              </a:defRPr>
            </a:lvl6pPr>
            <a:lvl7pPr marL="2743200" lvl="6" algn="l" defTabSz="914400">
              <a:defRPr sz="1800" kern="1200">
                <a:solidFill>
                  <a:schemeClr val="tx1"/>
                </a:solidFill>
                <a:latin typeface="Calibri"/>
                <a:ea typeface="等线"/>
              </a:defRPr>
            </a:lvl7pPr>
            <a:lvl8pPr marL="3200400" lvl="7" algn="l" defTabSz="914400">
              <a:defRPr sz="1800" kern="1200">
                <a:solidFill>
                  <a:schemeClr val="tx1"/>
                </a:solidFill>
                <a:latin typeface="Calibri"/>
                <a:ea typeface="等线"/>
              </a:defRPr>
            </a:lvl8pPr>
            <a:lvl9pPr marL="3657600" lvl="8" algn="l" defTabSz="914400">
              <a:defRPr sz="1800" kern="1200">
                <a:solidFill>
                  <a:schemeClr val="tx1"/>
                </a:solidFill>
                <a:latin typeface="Calibri"/>
                <a:ea typeface="等线"/>
              </a:defRPr>
            </a:lvl9pPr>
          </a:lstStyle>
          <a:p>
            <a:r>
              <a:rPr lang="en-US" sz="5400" b="1">
                <a:solidFill>
                  <a:srgbClr val="FFFFFF"/>
                </a:solidFill>
                <a:latin typeface="Calibri"/>
                <a:ea typeface="等线"/>
              </a:rPr>
              <a:t>2.Repeat Value</a:t>
            </a:r>
          </a:p>
        </p:txBody>
      </p:sp>
      <p:sp>
        <p:nvSpPr>
          <p:cNvPr id="56" name="文本框 55"/>
          <p:cNvSpPr txBox="1"/>
          <p:nvPr/>
        </p:nvSpPr>
        <p:spPr>
          <a:xfrm>
            <a:off x="5297805" y="5982970"/>
            <a:ext cx="1756410" cy="965835"/>
          </a:xfrm>
          <a:prstGeom prst="rect">
            <a:avLst/>
          </a:prstGeom>
          <a:noFill/>
          <a:ln>
            <a:noFill/>
          </a:ln>
        </p:spPr>
        <p:txBody>
          <a:bodyPr wrap="square" lIns="91440" tIns="45720" rIns="91440" bIns="45720" anchor="b" anchorCtr="0">
            <a:normAutofit fontScale="60000" lnSpcReduction="20000"/>
          </a:bodyPr>
          <a:lstStyle>
            <a:lvl1pPr marL="0" lvl="0" algn="l" defTabSz="914400">
              <a:defRPr sz="1800" kern="1200">
                <a:solidFill>
                  <a:schemeClr val="tx1"/>
                </a:solidFill>
                <a:latin typeface="Calibri"/>
                <a:ea typeface="等线"/>
              </a:defRPr>
            </a:lvl1pPr>
            <a:lvl2pPr marL="457200" lvl="1" algn="l" defTabSz="914400">
              <a:defRPr sz="1800" kern="1200">
                <a:solidFill>
                  <a:schemeClr val="tx1"/>
                </a:solidFill>
                <a:latin typeface="Calibri"/>
                <a:ea typeface="等线"/>
              </a:defRPr>
            </a:lvl2pPr>
            <a:lvl3pPr marL="914400" lvl="2" algn="l" defTabSz="914400">
              <a:defRPr sz="1800" kern="1200">
                <a:solidFill>
                  <a:schemeClr val="tx1"/>
                </a:solidFill>
                <a:latin typeface="Calibri"/>
                <a:ea typeface="等线"/>
              </a:defRPr>
            </a:lvl3pPr>
            <a:lvl4pPr marL="1371600" lvl="3" algn="l" defTabSz="914400">
              <a:defRPr sz="1800" kern="1200">
                <a:solidFill>
                  <a:schemeClr val="tx1"/>
                </a:solidFill>
                <a:latin typeface="Calibri"/>
                <a:ea typeface="等线"/>
              </a:defRPr>
            </a:lvl4pPr>
            <a:lvl5pPr marL="1828800" lvl="4" algn="l" defTabSz="914400">
              <a:defRPr sz="1800" kern="1200">
                <a:solidFill>
                  <a:schemeClr val="tx1"/>
                </a:solidFill>
                <a:latin typeface="Calibri"/>
                <a:ea typeface="等线"/>
              </a:defRPr>
            </a:lvl5pPr>
            <a:lvl6pPr marL="2286000" lvl="5" algn="l" defTabSz="914400">
              <a:defRPr sz="1800" kern="1200">
                <a:solidFill>
                  <a:schemeClr val="tx1"/>
                </a:solidFill>
                <a:latin typeface="Calibri"/>
                <a:ea typeface="等线"/>
              </a:defRPr>
            </a:lvl6pPr>
            <a:lvl7pPr marL="2743200" lvl="6" algn="l" defTabSz="914400">
              <a:defRPr sz="1800" kern="1200">
                <a:solidFill>
                  <a:schemeClr val="tx1"/>
                </a:solidFill>
                <a:latin typeface="Calibri"/>
                <a:ea typeface="等线"/>
              </a:defRPr>
            </a:lvl7pPr>
            <a:lvl8pPr marL="3200400" lvl="7" algn="l" defTabSz="914400">
              <a:defRPr sz="1800" kern="1200">
                <a:solidFill>
                  <a:schemeClr val="tx1"/>
                </a:solidFill>
                <a:latin typeface="Calibri"/>
                <a:ea typeface="等线"/>
              </a:defRPr>
            </a:lvl8pPr>
            <a:lvl9pPr marL="3657600" lvl="8" algn="l" defTabSz="914400">
              <a:defRPr sz="1800" kern="1200">
                <a:solidFill>
                  <a:schemeClr val="tx1"/>
                </a:solidFill>
                <a:latin typeface="Calibri"/>
                <a:ea typeface="等线"/>
              </a:defRPr>
            </a:lvl9pPr>
          </a:lstStyle>
          <a:p>
            <a:pPr>
              <a:buSzPct val="25000"/>
            </a:pPr>
            <a:r>
              <a:rPr lang="en-US" sz="5400" b="1">
                <a:solidFill>
                  <a:schemeClr val="bg1"/>
                </a:solidFill>
              </a:rPr>
              <a:t>Features</a:t>
            </a:r>
          </a:p>
        </p:txBody>
      </p:sp>
      <p:sp>
        <p:nvSpPr>
          <p:cNvPr id="20" name="矩形 19"/>
          <p:cNvSpPr/>
          <p:nvPr/>
        </p:nvSpPr>
        <p:spPr>
          <a:xfrm>
            <a:off x="856648" y="1068728"/>
            <a:ext cx="10924674" cy="5043313"/>
          </a:xfrm>
          <a:prstGeom prst="rect">
            <a:avLst/>
          </a:prstGeom>
          <a:noFill/>
          <a:ln w="28575">
            <a:solidFill>
              <a:srgbClr val="3F5646"/>
            </a:solidFill>
            <a:prstDash val="solid"/>
            <a:miter/>
          </a:ln>
        </p:spPr>
        <p:txBody>
          <a:bodyPr anchor="ct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pPr algn="ctr"/>
            <a:endParaRPr lang="zh-CN">
              <a:solidFill>
                <a:schemeClr val="lt1"/>
              </a:solidFill>
            </a:endParaRPr>
          </a:p>
        </p:txBody>
      </p:sp>
      <p:sp>
        <p:nvSpPr>
          <p:cNvPr id="15" name="文本框 14"/>
          <p:cNvSpPr txBox="1"/>
          <p:nvPr/>
        </p:nvSpPr>
        <p:spPr>
          <a:xfrm>
            <a:off x="2395010" y="1765527"/>
            <a:ext cx="2773934" cy="450850"/>
          </a:xfrm>
          <a:prstGeom prst="rect">
            <a:avLst/>
          </a:prstGeom>
          <a:noFill/>
        </p:spPr>
        <p:txBody>
          <a:bodyPr wrap="square">
            <a:spAutoFit/>
          </a:bodyP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r>
              <a:rPr lang="en-US" sz="2400" b="1">
                <a:solidFill>
                  <a:srgbClr val="000000"/>
                </a:solidFill>
              </a:rPr>
              <a:t>Difficulty settings</a:t>
            </a:r>
          </a:p>
        </p:txBody>
      </p:sp>
      <p:sp>
        <p:nvSpPr>
          <p:cNvPr id="26" name="文本框 25"/>
          <p:cNvSpPr txBox="1"/>
          <p:nvPr/>
        </p:nvSpPr>
        <p:spPr>
          <a:xfrm>
            <a:off x="8475922" y="1765527"/>
            <a:ext cx="1833880" cy="450850"/>
          </a:xfrm>
          <a:prstGeom prst="rect">
            <a:avLst/>
          </a:prstGeom>
          <a:noFill/>
        </p:spPr>
        <p:txBody>
          <a:bodyPr wrap="square">
            <a:spAutoFit/>
          </a:bodyP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r>
              <a:rPr lang="en-US" sz="2400" b="1">
                <a:solidFill>
                  <a:srgbClr val="000000"/>
                </a:solidFill>
              </a:rPr>
              <a:t>Easter Eggs </a:t>
            </a:r>
          </a:p>
        </p:txBody>
      </p:sp>
      <p:pic>
        <p:nvPicPr>
          <p:cNvPr id="57" name="图片 56"/>
          <p:cNvPicPr/>
          <p:nvPr/>
        </p:nvPicPr>
        <p:blipFill>
          <a:blip r:embed="rId3"/>
          <a:stretch/>
        </p:blipFill>
        <p:spPr>
          <a:xfrm>
            <a:off x="936046" y="2216377"/>
            <a:ext cx="5872317" cy="2982003"/>
          </a:xfrm>
          <a:prstGeom prst="rect">
            <a:avLst/>
          </a:prstGeom>
        </p:spPr>
      </p:pic>
      <p:sp>
        <p:nvSpPr>
          <p:cNvPr id="58" name="文本框 57"/>
          <p:cNvSpPr txBox="1"/>
          <p:nvPr/>
        </p:nvSpPr>
        <p:spPr>
          <a:xfrm>
            <a:off x="1711131" y="5299241"/>
            <a:ext cx="3945055" cy="812800"/>
          </a:xfrm>
          <a:prstGeom prst="rect">
            <a:avLst/>
          </a:prstGeom>
          <a:noFill/>
        </p:spPr>
        <p:txBody>
          <a:bodyPr wrap="square">
            <a:spAutoFit/>
          </a:bodyP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r>
              <a:rPr lang="en-US" sz="2400" b="1">
                <a:solidFill>
                  <a:srgbClr val="000000"/>
                </a:solidFill>
              </a:rPr>
              <a:t>Players could play multiple times for chanllenges</a:t>
            </a:r>
          </a:p>
        </p:txBody>
      </p:sp>
      <p:pic>
        <p:nvPicPr>
          <p:cNvPr id="59" name="图片 58"/>
          <p:cNvPicPr/>
          <p:nvPr/>
        </p:nvPicPr>
        <p:blipFill>
          <a:blip r:embed="rId4"/>
          <a:stretch/>
        </p:blipFill>
        <p:spPr>
          <a:xfrm>
            <a:off x="8288521" y="2332480"/>
            <a:ext cx="2208682" cy="2865899"/>
          </a:xfrm>
          <a:prstGeom prst="rect">
            <a:avLst/>
          </a:prstGeom>
        </p:spPr>
      </p:pic>
      <p:sp>
        <p:nvSpPr>
          <p:cNvPr id="60" name="文本框 59"/>
          <p:cNvSpPr txBox="1"/>
          <p:nvPr/>
        </p:nvSpPr>
        <p:spPr>
          <a:xfrm>
            <a:off x="7676656" y="5198380"/>
            <a:ext cx="3945055" cy="812800"/>
          </a:xfrm>
          <a:prstGeom prst="rect">
            <a:avLst/>
          </a:prstGeom>
          <a:noFill/>
        </p:spPr>
        <p:txBody>
          <a:bodyPr wrap="square">
            <a:spAutoFit/>
          </a:bodyPr>
          <a:lstStyle>
            <a:lvl1pPr marL="0" lvl="0" algn="l" defTabSz="457200">
              <a:defRPr sz="1800" kern="1200">
                <a:solidFill>
                  <a:schemeClr val="tx1"/>
                </a:solidFill>
                <a:latin typeface="Calibri"/>
                <a:ea typeface="等线"/>
              </a:defRPr>
            </a:lvl1pPr>
            <a:lvl2pPr marL="457200" lvl="1" algn="l" defTabSz="457200">
              <a:defRPr sz="1800" kern="1200">
                <a:solidFill>
                  <a:schemeClr val="tx1"/>
                </a:solidFill>
                <a:latin typeface="Calibri"/>
                <a:ea typeface="等线"/>
              </a:defRPr>
            </a:lvl2pPr>
            <a:lvl3pPr marL="914400" lvl="2" algn="l" defTabSz="457200">
              <a:defRPr sz="1800" kern="1200">
                <a:solidFill>
                  <a:schemeClr val="tx1"/>
                </a:solidFill>
                <a:latin typeface="Calibri"/>
                <a:ea typeface="等线"/>
              </a:defRPr>
            </a:lvl3pPr>
            <a:lvl4pPr marL="1371600" lvl="3" algn="l" defTabSz="457200">
              <a:defRPr sz="1800" kern="1200">
                <a:solidFill>
                  <a:schemeClr val="tx1"/>
                </a:solidFill>
                <a:latin typeface="Calibri"/>
                <a:ea typeface="等线"/>
              </a:defRPr>
            </a:lvl4pPr>
            <a:lvl5pPr marL="1828800" lvl="4" algn="l" defTabSz="457200">
              <a:defRPr sz="1800" kern="1200">
                <a:solidFill>
                  <a:schemeClr val="tx1"/>
                </a:solidFill>
                <a:latin typeface="Calibri"/>
                <a:ea typeface="等线"/>
              </a:defRPr>
            </a:lvl5pPr>
            <a:lvl6pPr marL="2286000" lvl="5" algn="l" defTabSz="457200">
              <a:defRPr sz="1800" kern="1200">
                <a:solidFill>
                  <a:schemeClr val="tx1"/>
                </a:solidFill>
                <a:latin typeface="Calibri"/>
                <a:ea typeface="等线"/>
              </a:defRPr>
            </a:lvl6pPr>
            <a:lvl7pPr marL="2743200" lvl="6" algn="l" defTabSz="457200">
              <a:defRPr sz="1800" kern="1200">
                <a:solidFill>
                  <a:schemeClr val="tx1"/>
                </a:solidFill>
                <a:latin typeface="Calibri"/>
                <a:ea typeface="等线"/>
              </a:defRPr>
            </a:lvl7pPr>
            <a:lvl8pPr marL="3200400" lvl="7" algn="l" defTabSz="457200">
              <a:defRPr sz="1800" kern="1200">
                <a:solidFill>
                  <a:schemeClr val="tx1"/>
                </a:solidFill>
                <a:latin typeface="Calibri"/>
                <a:ea typeface="等线"/>
              </a:defRPr>
            </a:lvl8pPr>
            <a:lvl9pPr marL="3657600" lvl="8" algn="l" defTabSz="457200">
              <a:defRPr sz="1800" kern="1200">
                <a:solidFill>
                  <a:schemeClr val="tx1"/>
                </a:solidFill>
                <a:latin typeface="Calibri"/>
                <a:ea typeface="等线"/>
              </a:defRPr>
            </a:lvl9pPr>
          </a:lstStyle>
          <a:p>
            <a:r>
              <a:rPr lang="en-US" sz="2400" b="1">
                <a:solidFill>
                  <a:srgbClr val="000000"/>
                </a:solidFill>
              </a:rPr>
              <a:t>Players could find easter eggs hidden in the game!</a:t>
            </a: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srcRect l="38391" b="39747"/>
          <a:stretch/>
        </p:blipFill>
        <p:spPr>
          <a:xfrm>
            <a:off x="7442522" y="-1"/>
            <a:ext cx="4749478" cy="6968071"/>
          </a:xfrm>
          <a:prstGeom prst="rect">
            <a:avLst/>
          </a:prstGeom>
        </p:spPr>
      </p:pic>
      <p:grpSp>
        <p:nvGrpSpPr>
          <p:cNvPr id="3" name="íŝḻiḑè"/>
          <p:cNvGrpSpPr/>
          <p:nvPr/>
        </p:nvGrpSpPr>
        <p:grpSpPr>
          <a:xfrm>
            <a:off x="620524" y="1230550"/>
            <a:ext cx="7539628" cy="4396899"/>
            <a:chOff x="503602" y="2132856"/>
            <a:chExt cx="5859098" cy="3239723"/>
          </a:xfrm>
        </p:grpSpPr>
        <p:grpSp>
          <p:nvGrpSpPr>
            <p:cNvPr id="4" name="iṧļîďé"/>
            <p:cNvGrpSpPr/>
            <p:nvPr/>
          </p:nvGrpSpPr>
          <p:grpSpPr>
            <a:xfrm>
              <a:off x="503602" y="5249660"/>
              <a:ext cx="5859098" cy="122919"/>
              <a:chOff x="-1348120" y="5777968"/>
              <a:chExt cx="9361040" cy="187524"/>
            </a:xfrm>
          </p:grpSpPr>
          <p:sp>
            <p:nvSpPr>
              <p:cNvPr id="12" name="íśḷidé"/>
              <p:cNvSpPr/>
              <p:nvPr/>
            </p:nvSpPr>
            <p:spPr>
              <a:xfrm flipV="1">
                <a:off x="-1348120" y="5928916"/>
                <a:ext cx="9361040" cy="36576"/>
              </a:xfrm>
              <a:prstGeom prst="trapezoid">
                <a:avLst>
                  <a:gd name="adj" fmla="val 814192"/>
                </a:avLst>
              </a:prstGeom>
              <a:solidFill>
                <a:srgbClr val="808080"/>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sp>
            <p:nvSpPr>
              <p:cNvPr id="13" name="iṧľïḑè"/>
              <p:cNvSpPr/>
              <p:nvPr/>
            </p:nvSpPr>
            <p:spPr>
              <a:xfrm>
                <a:off x="-1348120" y="5777968"/>
                <a:ext cx="9361040" cy="151090"/>
              </a:xfrm>
              <a:prstGeom prst="rect">
                <a:avLst/>
              </a:prstGeom>
              <a:solidFill>
                <a:srgbClr val="DDDDDD"/>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grpSp>
          <p:nvGrpSpPr>
            <p:cNvPr id="5" name="ïṥľïḓé"/>
            <p:cNvGrpSpPr/>
            <p:nvPr/>
          </p:nvGrpSpPr>
          <p:grpSpPr>
            <a:xfrm>
              <a:off x="1002671" y="2132856"/>
              <a:ext cx="4860960" cy="3080807"/>
              <a:chOff x="-375492" y="1139528"/>
              <a:chExt cx="7415785" cy="4700016"/>
            </a:xfrm>
          </p:grpSpPr>
          <p:grpSp>
            <p:nvGrpSpPr>
              <p:cNvPr id="7" name="îşḻïḍé"/>
              <p:cNvGrpSpPr/>
              <p:nvPr/>
            </p:nvGrpSpPr>
            <p:grpSpPr>
              <a:xfrm>
                <a:off x="-375492" y="1139528"/>
                <a:ext cx="7415785" cy="4700016"/>
                <a:chOff x="-375492" y="1139528"/>
                <a:chExt cx="7415785" cy="4700016"/>
              </a:xfrm>
            </p:grpSpPr>
            <p:sp>
              <p:nvSpPr>
                <p:cNvPr id="9" name="išļîdè"/>
                <p:cNvSpPr/>
                <p:nvPr/>
              </p:nvSpPr>
              <p:spPr>
                <a:xfrm>
                  <a:off x="-375492" y="1139528"/>
                  <a:ext cx="7415784" cy="4700016"/>
                </a:xfrm>
                <a:custGeom>
                  <a:avLst/>
                  <a:gdLst/>
                  <a:ahLst/>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p:spPr>
              <p:txBody>
                <a:bodyPr wrap="square" lIns="91440" tIns="45720" rIns="91440" bIns="45720" anchor="ctr">
                  <a:normAutofit/>
                </a:bodyPr>
                <a:lstStyle/>
                <a:p>
                  <a:pPr algn="ctr"/>
                  <a:endParaRPr lang="en-US" sz="1090">
                    <a:solidFill>
                      <a:schemeClr val="lt1"/>
                    </a:solidFill>
                  </a:endParaRPr>
                </a:p>
              </p:txBody>
            </p:sp>
            <p:sp>
              <p:nvSpPr>
                <p:cNvPr id="10" name="íSlïḋè"/>
                <p:cNvSpPr/>
                <p:nvPr/>
              </p:nvSpPr>
              <p:spPr>
                <a:xfrm>
                  <a:off x="-358011" y="1160080"/>
                  <a:ext cx="7380820" cy="4658913"/>
                </a:xfrm>
                <a:custGeom>
                  <a:avLst/>
                  <a:gdLst/>
                  <a:ahLst/>
                  <a:cxnLst/>
                  <a:rect l="l" t="t" r="r" b="b"/>
                  <a:pathLst>
                    <a:path w="7380820" h="4658913">
                      <a:moveTo>
                        <a:pt x="252028" y="295230"/>
                      </a:moveTo>
                      <a:lnTo>
                        <a:pt x="252028" y="4363683"/>
                      </a:lnTo>
                      <a:lnTo>
                        <a:pt x="7128792" y="4363683"/>
                      </a:lnTo>
                      <a:lnTo>
                        <a:pt x="7128792" y="295230"/>
                      </a:lnTo>
                      <a:close/>
                      <a:moveTo>
                        <a:pt x="264533" y="0"/>
                      </a:moveTo>
                      <a:lnTo>
                        <a:pt x="7116287" y="0"/>
                      </a:lnTo>
                      <a:cubicBezTo>
                        <a:pt x="7262385" y="0"/>
                        <a:pt x="7380820" y="118435"/>
                        <a:pt x="7380820" y="264533"/>
                      </a:cubicBezTo>
                      <a:lnTo>
                        <a:pt x="7380820" y="4394380"/>
                      </a:lnTo>
                      <a:cubicBezTo>
                        <a:pt x="7380820" y="4540478"/>
                        <a:pt x="7262385" y="4658913"/>
                        <a:pt x="7116287" y="4658913"/>
                      </a:cubicBezTo>
                      <a:lnTo>
                        <a:pt x="264533" y="4658913"/>
                      </a:lnTo>
                      <a:cubicBezTo>
                        <a:pt x="118435" y="4658913"/>
                        <a:pt x="0" y="4540478"/>
                        <a:pt x="0" y="4394380"/>
                      </a:cubicBezTo>
                      <a:lnTo>
                        <a:pt x="0" y="264533"/>
                      </a:lnTo>
                      <a:cubicBezTo>
                        <a:pt x="0" y="118435"/>
                        <a:pt x="118435" y="0"/>
                        <a:pt x="264533" y="0"/>
                      </a:cubicBezTo>
                      <a:close/>
                    </a:path>
                  </a:pathLst>
                </a:custGeom>
                <a:solidFill>
                  <a:srgbClr val="000000"/>
                </a:solidFill>
                <a:ln>
                  <a:noFill/>
                </a:ln>
              </p:spPr>
              <p:txBody>
                <a:bodyPr wrap="square" lIns="91440" tIns="45720" rIns="91440" bIns="45720" anchor="ctr">
                  <a:normAutofit/>
                </a:bodyPr>
                <a:lstStyle/>
                <a:p>
                  <a:pPr algn="ctr"/>
                  <a:endParaRPr lang="en-US" sz="1090">
                    <a:solidFill>
                      <a:schemeClr val="lt1"/>
                    </a:solidFill>
                  </a:endParaRPr>
                </a:p>
              </p:txBody>
            </p:sp>
          </p:grpSp>
          <p:sp>
            <p:nvSpPr>
              <p:cNvPr id="8" name="îşļîḋ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sp>
          <p:nvSpPr>
            <p:cNvPr id="6" name="íS1îde"/>
            <p:cNvSpPr/>
            <p:nvPr/>
          </p:nvSpPr>
          <p:spPr>
            <a:xfrm>
              <a:off x="1166336" y="2313357"/>
              <a:ext cx="4515875" cy="2699819"/>
            </a:xfrm>
            <a:prstGeom prst="rect">
              <a:avLst/>
            </a:prstGeom>
            <a:solidFill>
              <a:schemeClr val="bg1"/>
            </a:solidFill>
            <a:ln w="6350" cap="flat" cmpd="sng">
              <a:solidFill>
                <a:schemeClr val="tx1"/>
              </a:solidFill>
              <a:prstDash val="solid"/>
              <a:miter/>
            </a:ln>
          </p:spPr>
          <p:txBody>
            <a:bodyPr wrap="square" lIns="91440" tIns="45720" rIns="91440" bIns="45720" anchor="ctr">
              <a:normAutofit/>
            </a:bodyPr>
            <a:lstStyle/>
            <a:p>
              <a:pPr algn="ctr"/>
              <a:endParaRPr/>
            </a:p>
          </p:txBody>
        </p:sp>
      </p:grpSp>
      <p:pic>
        <p:nvPicPr>
          <p:cNvPr id="14" name="图片 13"/>
          <p:cNvPicPr/>
          <p:nvPr/>
        </p:nvPicPr>
        <p:blipFill rotWithShape="1">
          <a:blip r:embed="rId4"/>
          <a:srcRect l="38391" b="39747"/>
          <a:stretch/>
        </p:blipFill>
        <p:spPr>
          <a:xfrm>
            <a:off x="5435375" y="1512109"/>
            <a:ext cx="1869085" cy="2742179"/>
          </a:xfrm>
          <a:prstGeom prst="rect">
            <a:avLst/>
          </a:prstGeom>
        </p:spPr>
      </p:pic>
      <p:pic>
        <p:nvPicPr>
          <p:cNvPr id="15" name="图片 14"/>
          <p:cNvPicPr/>
          <p:nvPr/>
        </p:nvPicPr>
        <p:blipFill rotWithShape="1">
          <a:blip r:embed="rId5"/>
          <a:srcRect t="72068" r="76754"/>
          <a:stretch/>
        </p:blipFill>
        <p:spPr>
          <a:xfrm>
            <a:off x="1659813" y="3506067"/>
            <a:ext cx="919830" cy="1658033"/>
          </a:xfrm>
          <a:prstGeom prst="rect">
            <a:avLst/>
          </a:prstGeom>
        </p:spPr>
      </p:pic>
      <p:sp>
        <p:nvSpPr>
          <p:cNvPr id="16" name="文本框 15"/>
          <p:cNvSpPr txBox="1"/>
          <p:nvPr/>
        </p:nvSpPr>
        <p:spPr>
          <a:xfrm>
            <a:off x="2392045" y="2616835"/>
            <a:ext cx="4912995" cy="1014730"/>
          </a:xfrm>
          <a:prstGeom prst="rect">
            <a:avLst/>
          </a:prstGeom>
          <a:noFill/>
        </p:spPr>
        <p:txBody>
          <a:bodyPr wrap="square" lIns="91440" tIns="45720" rIns="91440" bIns="45720" anchor="t">
            <a:spAutoFit/>
          </a:bodyPr>
          <a:lstStyle/>
          <a:p>
            <a:r>
              <a:rPr lang="en-US" sz="6000" b="1">
                <a:solidFill>
                  <a:srgbClr val="2F4E44"/>
                </a:solidFill>
                <a:latin typeface="Aharoni"/>
                <a:ea typeface="等线"/>
              </a:rPr>
              <a:t>PART FIVE</a:t>
            </a:r>
            <a:endParaRPr lang="zh-CN" sz="6000" b="1">
              <a:solidFill>
                <a:srgbClr val="2F4E44"/>
              </a:solidFill>
              <a:latin typeface="Aharoni"/>
            </a:endParaRPr>
          </a:p>
        </p:txBody>
      </p:sp>
      <p:sp>
        <p:nvSpPr>
          <p:cNvPr id="33" name="等腰三角形 32"/>
          <p:cNvSpPr/>
          <p:nvPr/>
        </p:nvSpPr>
        <p:spPr>
          <a:xfrm rot="10800000">
            <a:off x="4211262" y="4449612"/>
            <a:ext cx="358148" cy="243069"/>
          </a:xfrm>
          <a:prstGeom prst="triangle">
            <a:avLst/>
          </a:prstGeom>
          <a:solidFill>
            <a:srgbClr val="2F4E44"/>
          </a:solidFill>
          <a:ln w="12700">
            <a:solidFill>
              <a:srgbClr val="2F4E44"/>
            </a:solidFill>
            <a:prstDash val="solid"/>
            <a:miter/>
          </a:ln>
        </p:spPr>
        <p:txBody>
          <a:bodyPr anchor="ctr"/>
          <a:lstStyle/>
          <a:p>
            <a:pPr algn="ctr"/>
            <a:endParaRPr lang="zh-CN">
              <a:solidFill>
                <a:schemeClr val="lt1"/>
              </a:solidFill>
            </a:endParaRPr>
          </a:p>
        </p:txBody>
      </p:sp>
      <p:sp>
        <p:nvSpPr>
          <p:cNvPr id="19" name="文本框 18"/>
          <p:cNvSpPr txBox="1"/>
          <p:nvPr/>
        </p:nvSpPr>
        <p:spPr>
          <a:xfrm>
            <a:off x="3321478" y="3620135"/>
            <a:ext cx="4838674" cy="635000"/>
          </a:xfrm>
          <a:prstGeom prst="rect">
            <a:avLst/>
          </a:prstGeom>
          <a:noFill/>
        </p:spPr>
        <p:txBody>
          <a:bodyPr wrap="square" lIns="91440" tIns="45720" rIns="91440" bIns="45720" anchor="t">
            <a:spAutoFit/>
          </a:bodyPr>
          <a:lstStyle/>
          <a:p>
            <a:r>
              <a:rPr lang="en-US" sz="3600">
                <a:latin typeface="Comic Sans MS"/>
                <a:ea typeface="851tegakizatsu"/>
              </a:rPr>
              <a:t>Challenge</a:t>
            </a:r>
            <a:endParaRPr lang="zh-CN"/>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ṥļîďe"/>
          <p:cNvSpPr/>
          <p:nvPr/>
        </p:nvSpPr>
        <p:spPr>
          <a:xfrm>
            <a:off x="-119960" y="-17373"/>
            <a:ext cx="3989997" cy="9897539"/>
          </a:xfrm>
          <a:custGeom>
            <a:avLst/>
            <a:gdLst/>
            <a:ahLst/>
            <a:cxnLst/>
            <a:rect l="l" t="t" r="r" b="b"/>
            <a:pathLst>
              <a:path w="3989997" h="9897539">
                <a:moveTo>
                  <a:pt x="3323136" y="0"/>
                </a:moveTo>
                <a:cubicBezTo>
                  <a:pt x="3323136" y="0"/>
                  <a:pt x="1076446" y="2852471"/>
                  <a:pt x="2860845" y="5286276"/>
                </a:cubicBezTo>
                <a:cubicBezTo>
                  <a:pt x="3261498" y="5836579"/>
                  <a:pt x="5188827" y="8146664"/>
                  <a:pt x="2860845" y="9897539"/>
                </a:cubicBezTo>
                <a:lnTo>
                  <a:pt x="11613" y="9897539"/>
                </a:lnTo>
                <a:cubicBezTo>
                  <a:pt x="11613" y="0"/>
                  <a:pt x="0" y="0"/>
                  <a:pt x="0" y="0"/>
                </a:cubicBezTo>
                <a:lnTo>
                  <a:pt x="3323136" y="0"/>
                </a:lnTo>
                <a:close/>
              </a:path>
            </a:pathLst>
          </a:custGeom>
          <a:solidFill>
            <a:srgbClr val="3F5646"/>
          </a:solidFill>
        </p:spPr>
        <p:txBody>
          <a:bodyPr vert="horz" wrap="square" lIns="91440" tIns="45720" rIns="91440" bIns="45720">
            <a:normAutofit/>
          </a:bodyPr>
          <a:lstStyle/>
          <a:p>
            <a:endParaRPr lang="en-US" sz="2400"/>
          </a:p>
        </p:txBody>
      </p:sp>
      <p:sp>
        <p:nvSpPr>
          <p:cNvPr id="26" name="ïṥḻïďé"/>
          <p:cNvSpPr txBox="1"/>
          <p:nvPr/>
        </p:nvSpPr>
        <p:spPr>
          <a:xfrm>
            <a:off x="-184043" y="513412"/>
            <a:ext cx="2910193" cy="710241"/>
          </a:xfrm>
          <a:prstGeom prst="rect">
            <a:avLst/>
          </a:prstGeom>
          <a:noFill/>
          <a:ln>
            <a:noFill/>
          </a:ln>
        </p:spPr>
        <p:txBody>
          <a:bodyPr wrap="square" lIns="91440" tIns="45720" rIns="91440" bIns="45720" anchor="b" anchorCtr="0">
            <a:normAutofit fontScale="92500" lnSpcReduction="10000"/>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gn="ctr"/>
            <a:r>
              <a:rPr lang="en-US" sz="4800" b="1">
                <a:solidFill>
                  <a:schemeClr val="bg1"/>
                </a:solidFill>
                <a:ea typeface="等线"/>
              </a:rPr>
              <a:t>Challenges</a:t>
            </a:r>
          </a:p>
        </p:txBody>
      </p:sp>
      <p:grpSp>
        <p:nvGrpSpPr>
          <p:cNvPr id="7" name="íslîḋe"/>
          <p:cNvGrpSpPr/>
          <p:nvPr/>
        </p:nvGrpSpPr>
        <p:grpSpPr>
          <a:xfrm>
            <a:off x="3144711" y="911286"/>
            <a:ext cx="9261496" cy="1981246"/>
            <a:chOff x="4705693" y="1244931"/>
            <a:chExt cx="9261496" cy="1922279"/>
          </a:xfrm>
        </p:grpSpPr>
        <p:sp>
          <p:nvSpPr>
            <p:cNvPr id="22" name="iś1îḋé"/>
            <p:cNvSpPr/>
            <p:nvPr/>
          </p:nvSpPr>
          <p:spPr>
            <a:xfrm>
              <a:off x="4705693" y="1244931"/>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23" name="ïŝḻîḑé"/>
            <p:cNvGrpSpPr/>
            <p:nvPr/>
          </p:nvGrpSpPr>
          <p:grpSpPr>
            <a:xfrm>
              <a:off x="5081208" y="1295387"/>
              <a:ext cx="8885981" cy="1871823"/>
              <a:chOff x="5495338" y="1446041"/>
              <a:chExt cx="8885981" cy="1871823"/>
            </a:xfrm>
          </p:grpSpPr>
          <p:sp>
            <p:nvSpPr>
              <p:cNvPr id="24" name="ïṩḷiḑe"/>
              <p:cNvSpPr/>
              <p:nvPr/>
            </p:nvSpPr>
            <p:spPr>
              <a:xfrm>
                <a:off x="5495338" y="1865993"/>
                <a:ext cx="8885981" cy="1451871"/>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ea typeface="等线"/>
                  </a:rPr>
                  <a:t>It is hard to design delicate enemy AI system</a:t>
                </a:r>
              </a:p>
              <a:p>
                <a:pPr>
                  <a:lnSpc>
                    <a:spcPct val="140000"/>
                  </a:lnSpc>
                </a:pPr>
                <a:r>
                  <a:rPr lang="en-US">
                    <a:ea typeface="等线"/>
                  </a:rPr>
                  <a:t>*Inspiring: FSM - Enemy patrol system + enmity system(enemy could be attracted if been attack)</a:t>
                </a:r>
              </a:p>
            </p:txBody>
          </p:sp>
          <p:sp>
            <p:nvSpPr>
              <p:cNvPr id="25" name="íṩḻîḋê"/>
              <p:cNvSpPr/>
              <p:nvPr/>
            </p:nvSpPr>
            <p:spPr>
              <a:xfrm>
                <a:off x="5532204" y="1446041"/>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ea typeface="等线"/>
                  </a:rPr>
                  <a:t>Enemy AI</a:t>
                </a:r>
              </a:p>
            </p:txBody>
          </p:sp>
        </p:grpSp>
      </p:grpSp>
      <p:grpSp>
        <p:nvGrpSpPr>
          <p:cNvPr id="8" name="íṡ1ïḍê"/>
          <p:cNvGrpSpPr/>
          <p:nvPr/>
        </p:nvGrpSpPr>
        <p:grpSpPr>
          <a:xfrm>
            <a:off x="3050748" y="3581385"/>
            <a:ext cx="9824938" cy="2010605"/>
            <a:chOff x="5275306" y="2338491"/>
            <a:chExt cx="9824938" cy="2010605"/>
          </a:xfrm>
        </p:grpSpPr>
        <p:sp>
          <p:nvSpPr>
            <p:cNvPr id="18" name="ïŝḻîḓé"/>
            <p:cNvSpPr/>
            <p:nvPr/>
          </p:nvSpPr>
          <p:spPr>
            <a:xfrm>
              <a:off x="5275306" y="2338491"/>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19" name="îṧḷïḑé"/>
            <p:cNvGrpSpPr/>
            <p:nvPr/>
          </p:nvGrpSpPr>
          <p:grpSpPr>
            <a:xfrm>
              <a:off x="5709247" y="2429839"/>
              <a:ext cx="9390997" cy="1919257"/>
              <a:chOff x="5365393" y="1582945"/>
              <a:chExt cx="9390997" cy="1919257"/>
            </a:xfrm>
          </p:grpSpPr>
          <p:sp>
            <p:nvSpPr>
              <p:cNvPr id="20" name="iŝ1ïḑe"/>
              <p:cNvSpPr/>
              <p:nvPr/>
            </p:nvSpPr>
            <p:spPr>
              <a:xfrm>
                <a:off x="5365393" y="1867038"/>
                <a:ext cx="9390997" cy="1635164"/>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ea typeface="等线"/>
                  </a:rPr>
                  <a:t>Game mode: Complicated, Action &amp; Platformmer</a:t>
                </a:r>
              </a:p>
              <a:p>
                <a:pPr>
                  <a:lnSpc>
                    <a:spcPct val="140000"/>
                  </a:lnSpc>
                </a:pPr>
                <a:r>
                  <a:rPr lang="en-US">
                    <a:ea typeface="等线"/>
                  </a:rPr>
                  <a:t>Levels: tutorial + 4 emotions(TBD) + Boss fight may cause a large working load </a:t>
                </a:r>
              </a:p>
              <a:p>
                <a:pPr>
                  <a:lnSpc>
                    <a:spcPct val="140000"/>
                  </a:lnSpc>
                </a:pPr>
                <a:r>
                  <a:rPr lang="en-US">
                    <a:ea typeface="等线"/>
                  </a:rPr>
                  <a:t>*How to solve? Working hard!</a:t>
                </a:r>
              </a:p>
              <a:p>
                <a:pPr>
                  <a:lnSpc>
                    <a:spcPct val="140000"/>
                  </a:lnSpc>
                </a:pPr>
                <a:endParaRPr lang="en-US">
                  <a:ea typeface="等线"/>
                </a:endParaRPr>
              </a:p>
            </p:txBody>
          </p:sp>
          <p:sp>
            <p:nvSpPr>
              <p:cNvPr id="21" name="iśļíďê"/>
              <p:cNvSpPr/>
              <p:nvPr/>
            </p:nvSpPr>
            <p:spPr>
              <a:xfrm>
                <a:off x="5438746" y="1582945"/>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ea typeface="等线"/>
                  </a:rPr>
                  <a:t>Too Ambitious</a:t>
                </a:r>
              </a:p>
            </p:txBody>
          </p:sp>
        </p:grpSp>
      </p:gr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pic>
        <p:nvPicPr>
          <p:cNvPr id="2" name="Two Steps From Hell - I Love You Forever">
            <a:hlinkClick r:id="" action="ppaction://media"/>
          </p:cNvPr>
          <p:cNvPicPr/>
          <p:nvPr/>
        </p:nvPicPr>
        <p:blipFill>
          <a:blip r:embed="rId3"/>
          <a:stretch/>
        </p:blipFill>
        <p:spPr>
          <a:xfrm>
            <a:off x="12924964" y="3225800"/>
            <a:ext cx="406400" cy="406400"/>
          </a:xfrm>
          <a:prstGeom prst="rect">
            <a:avLst/>
          </a:prstGeom>
        </p:spPr>
      </p:pic>
      <p:sp>
        <p:nvSpPr>
          <p:cNvPr id="13" name="任意多边形 12"/>
          <p:cNvSpPr/>
          <p:nvPr/>
        </p:nvSpPr>
        <p:spPr>
          <a:xfrm rot="5400000">
            <a:off x="9046093" y="-24216"/>
            <a:ext cx="3132301" cy="3159513"/>
          </a:xfrm>
          <a:custGeom>
            <a:avLst/>
            <a:gdLst/>
            <a:ahLst/>
            <a:cxnLst/>
            <a:rect l="l" t="t" r="r" b="b"/>
            <a:pathLst>
              <a:path w="3132301" h="3159513">
                <a:moveTo>
                  <a:pt x="0" y="0"/>
                </a:moveTo>
                <a:lnTo>
                  <a:pt x="3130928" y="0"/>
                </a:lnTo>
                <a:lnTo>
                  <a:pt x="3132301" y="27212"/>
                </a:lnTo>
                <a:cubicBezTo>
                  <a:pt x="3132301" y="1757133"/>
                  <a:pt x="1729921" y="3159513"/>
                  <a:pt x="0" y="3159513"/>
                </a:cubicBezTo>
                <a:close/>
              </a:path>
            </a:pathLst>
          </a:custGeom>
          <a:solidFill>
            <a:srgbClr val="697B76">
              <a:alpha val="80000"/>
            </a:srgbClr>
          </a:solidFill>
          <a:ln>
            <a:noFill/>
          </a:ln>
        </p:spPr>
        <p:txBody>
          <a:bodyPr anchor="ctr"/>
          <a:lstStyle/>
          <a:p>
            <a:pPr algn="ctr"/>
            <a:endParaRPr lang="zh-CN">
              <a:solidFill>
                <a:schemeClr val="lt1"/>
              </a:solidFill>
            </a:endParaRPr>
          </a:p>
        </p:txBody>
      </p:sp>
      <p:sp>
        <p:nvSpPr>
          <p:cNvPr id="14" name="任意多边形 13"/>
          <p:cNvSpPr/>
          <p:nvPr/>
        </p:nvSpPr>
        <p:spPr>
          <a:xfrm flipV="1">
            <a:off x="1" y="4516323"/>
            <a:ext cx="2330604" cy="2350852"/>
          </a:xfrm>
          <a:custGeom>
            <a:avLst/>
            <a:gdLst/>
            <a:ahLst/>
            <a:cxnLst/>
            <a:rect l="l" t="t" r="r" b="b"/>
            <a:pathLst>
              <a:path w="2330604" h="2350852">
                <a:moveTo>
                  <a:pt x="0" y="0"/>
                </a:moveTo>
                <a:lnTo>
                  <a:pt x="2329582" y="0"/>
                </a:lnTo>
                <a:lnTo>
                  <a:pt x="2330604" y="20247"/>
                </a:lnTo>
                <a:cubicBezTo>
                  <a:pt x="2330604" y="1307404"/>
                  <a:pt x="1287157" y="2350852"/>
                  <a:pt x="0" y="2350852"/>
                </a:cubicBezTo>
                <a:close/>
              </a:path>
            </a:pathLst>
          </a:custGeom>
          <a:solidFill>
            <a:schemeClr val="bg2">
              <a:alpha val="80000"/>
              <a:lumMod val="10000"/>
            </a:schemeClr>
          </a:solidFill>
          <a:ln>
            <a:noFill/>
          </a:ln>
        </p:spPr>
        <p:txBody>
          <a:bodyPr anchor="ctr"/>
          <a:lstStyle/>
          <a:p>
            <a:pPr algn="ctr"/>
            <a:endParaRPr lang="zh-CN">
              <a:solidFill>
                <a:schemeClr val="lt1"/>
              </a:solidFill>
            </a:endParaRPr>
          </a:p>
        </p:txBody>
      </p:sp>
      <p:sp useBgFill="1">
        <p:nvSpPr>
          <p:cNvPr id="5" name="矩形 4"/>
          <p:cNvSpPr/>
          <p:nvPr/>
        </p:nvSpPr>
        <p:spPr>
          <a:xfrm>
            <a:off x="1036320" y="822960"/>
            <a:ext cx="10129520" cy="5222240"/>
          </a:xfrm>
          <a:prstGeom prst="rect">
            <a:avLst/>
          </a:prstGeom>
          <a:solidFill>
            <a:schemeClr val="accent1"/>
          </a:solidFill>
          <a:ln>
            <a:noFill/>
          </a:ln>
        </p:spPr>
        <p:txBody>
          <a:bodyPr anchor="ctr"/>
          <a:lstStyle/>
          <a:p>
            <a:pPr algn="ctr"/>
            <a:endParaRPr lang="zh-CN">
              <a:solidFill>
                <a:schemeClr val="lt1"/>
              </a:solidFill>
            </a:endParaRPr>
          </a:p>
        </p:txBody>
      </p:sp>
      <p:sp>
        <p:nvSpPr>
          <p:cNvPr id="6" name="矩形 5"/>
          <p:cNvSpPr/>
          <p:nvPr/>
        </p:nvSpPr>
        <p:spPr>
          <a:xfrm>
            <a:off x="1036319" y="827548"/>
            <a:ext cx="10129520" cy="5222240"/>
          </a:xfrm>
          <a:prstGeom prst="rect">
            <a:avLst/>
          </a:prstGeom>
          <a:solidFill>
            <a:srgbClr val="2F4E44"/>
          </a:solidFill>
          <a:ln>
            <a:noFill/>
          </a:ln>
        </p:spPr>
        <p:txBody>
          <a:bodyPr anchor="ctr"/>
          <a:lstStyle/>
          <a:p>
            <a:pPr algn="ctr"/>
            <a:endParaRPr lang="zh-CN">
              <a:solidFill>
                <a:schemeClr val="lt1"/>
              </a:solidFill>
            </a:endParaRPr>
          </a:p>
        </p:txBody>
      </p:sp>
      <p:grpSp>
        <p:nvGrpSpPr>
          <p:cNvPr id="19" name="组合 18"/>
          <p:cNvGrpSpPr/>
          <p:nvPr/>
        </p:nvGrpSpPr>
        <p:grpSpPr>
          <a:xfrm>
            <a:off x="2555929" y="209131"/>
            <a:ext cx="7102894" cy="3974070"/>
            <a:chOff x="2555929" y="209131"/>
            <a:chExt cx="7102894" cy="3974070"/>
          </a:xfrm>
        </p:grpSpPr>
        <p:sp>
          <p:nvSpPr>
            <p:cNvPr id="8" name="文本框 7"/>
            <p:cNvSpPr txBox="1"/>
            <p:nvPr/>
          </p:nvSpPr>
          <p:spPr>
            <a:xfrm>
              <a:off x="2799080" y="3413760"/>
              <a:ext cx="6604000" cy="769441"/>
            </a:xfrm>
            <a:prstGeom prst="rect">
              <a:avLst/>
            </a:prstGeom>
            <a:noFill/>
          </p:spPr>
          <p:txBody>
            <a:bodyPr wrap="square">
              <a:spAutoFit/>
            </a:bodyPr>
            <a:lstStyle/>
            <a:p>
              <a:pPr algn="ctr"/>
              <a:endParaRPr lang="zh-CN" sz="4400" spc="1500">
                <a:solidFill>
                  <a:schemeClr val="bg1"/>
                </a:solidFill>
              </a:endParaRPr>
            </a:p>
          </p:txBody>
        </p:sp>
        <p:sp>
          <p:nvSpPr>
            <p:cNvPr id="16" name="文本框 15"/>
            <p:cNvSpPr txBox="1"/>
            <p:nvPr/>
          </p:nvSpPr>
          <p:spPr>
            <a:xfrm>
              <a:off x="3656854" y="209131"/>
              <a:ext cx="4896130" cy="400110"/>
            </a:xfrm>
            <a:prstGeom prst="rect">
              <a:avLst/>
            </a:prstGeom>
            <a:noFill/>
          </p:spPr>
          <p:txBody>
            <a:bodyPr wrap="square">
              <a:spAutoFit/>
            </a:bodyPr>
            <a:lstStyle/>
            <a:p>
              <a:pPr algn="ctr"/>
              <a:r>
                <a:rPr lang="en-US" sz="2000" i="1" spc="1200">
                  <a:solidFill>
                    <a:schemeClr val="tx1">
                      <a:lumMod val="65000"/>
                      <a:lumOff val="35000"/>
                    </a:schemeClr>
                  </a:solidFill>
                  <a:latin typeface="印品嗨宋"/>
                  <a:ea typeface="印品嗨宋"/>
                </a:rPr>
                <a:t>Game Proposal</a:t>
              </a:r>
              <a:endParaRPr lang="zh-CN" sz="2000" i="1" spc="1200">
                <a:solidFill>
                  <a:schemeClr val="tx1">
                    <a:lumMod val="65000"/>
                    <a:lumOff val="35000"/>
                  </a:schemeClr>
                </a:solidFill>
                <a:latin typeface="印品嗨宋"/>
                <a:ea typeface="印品嗨宋"/>
              </a:endParaRPr>
            </a:p>
          </p:txBody>
        </p:sp>
      </p:grpSp>
      <p:sp>
        <p:nvSpPr>
          <p:cNvPr id="17" name="文本框 16"/>
          <p:cNvSpPr txBox="1"/>
          <p:nvPr/>
        </p:nvSpPr>
        <p:spPr>
          <a:xfrm>
            <a:off x="3656854" y="4316268"/>
            <a:ext cx="4896130" cy="1308100"/>
          </a:xfrm>
          <a:prstGeom prst="rect">
            <a:avLst/>
          </a:prstGeom>
          <a:noFill/>
        </p:spPr>
        <p:txBody>
          <a:bodyPr wrap="square">
            <a:spAutoFit/>
          </a:bodyPr>
          <a:lstStyle/>
          <a:p>
            <a:pPr algn="ctr"/>
            <a:r>
              <a:rPr lang="en-US" sz="2000" i="1" spc="600">
                <a:solidFill>
                  <a:srgbClr val="EEECE1"/>
                </a:solidFill>
                <a:latin typeface="印品嗨宋"/>
                <a:ea typeface="印品嗨宋"/>
              </a:rPr>
              <a:t>Represent by</a:t>
            </a:r>
          </a:p>
          <a:p>
            <a:pPr algn="ctr"/>
            <a:r>
              <a:rPr lang="en-US" sz="2000" i="1" spc="600">
                <a:solidFill>
                  <a:srgbClr val="FF0000"/>
                </a:solidFill>
                <a:latin typeface="印品嗨宋"/>
                <a:ea typeface="印品嗨宋"/>
              </a:rPr>
              <a:t>Red</a:t>
            </a:r>
            <a:r>
              <a:rPr lang="en-US" sz="2000" i="1" spc="600">
                <a:solidFill>
                  <a:srgbClr val="EEECE1"/>
                </a:solidFill>
                <a:latin typeface="印品嗨宋"/>
                <a:ea typeface="印品嗨宋"/>
              </a:rPr>
              <a:t> Hoodie</a:t>
            </a:r>
          </a:p>
          <a:p>
            <a:pPr algn="ctr"/>
            <a:endParaRPr lang="en-US" sz="2000" i="1" spc="600">
              <a:solidFill>
                <a:srgbClr val="EEECE1"/>
              </a:solidFill>
              <a:latin typeface="印品嗨宋"/>
              <a:ea typeface="印品嗨宋"/>
            </a:endParaRPr>
          </a:p>
          <a:p>
            <a:pPr algn="ctr"/>
            <a:r>
              <a:rPr lang="zh-CN" sz="2000" i="1" spc="600">
                <a:solidFill>
                  <a:srgbClr val="EEECE1"/>
                </a:solidFill>
                <a:latin typeface="印品嗨宋"/>
                <a:ea typeface="印品嗨宋"/>
              </a:rPr>
              <a:t>冯韵嘉 张天泓 马玥 欧曦</a:t>
            </a:r>
            <a:endParaRPr lang="ea"/>
          </a:p>
        </p:txBody>
      </p:sp>
      <p:sp>
        <p:nvSpPr>
          <p:cNvPr id="15" name="文本框 14"/>
          <p:cNvSpPr txBox="1"/>
          <p:nvPr/>
        </p:nvSpPr>
        <p:spPr>
          <a:xfrm>
            <a:off x="4386690" y="3513023"/>
            <a:ext cx="8613274" cy="1003300"/>
          </a:xfrm>
          <a:prstGeom prst="rect">
            <a:avLst/>
          </a:prstGeom>
          <a:noFill/>
        </p:spPr>
        <p:txBody>
          <a:bodyPr wrap="square">
            <a:spAutoFit/>
          </a:bodyPr>
          <a:lstStyle/>
          <a:p>
            <a:r>
              <a:rPr lang="en-US" sz="6000" b="1" spc="-300">
                <a:solidFill>
                  <a:srgbClr val="FFFFFF"/>
                </a:solidFill>
                <a:latin typeface="Aharoni"/>
                <a:ea typeface="等线"/>
              </a:rPr>
              <a:t>THANKS!</a:t>
            </a:r>
            <a:endParaRPr lang="ea"/>
          </a:p>
        </p:txBody>
      </p:sp>
      <p:pic>
        <p:nvPicPr>
          <p:cNvPr id="20" name="图片 19"/>
          <p:cNvPicPr/>
          <p:nvPr/>
        </p:nvPicPr>
        <p:blipFill>
          <a:blip r:embed="rId4"/>
          <a:stretch/>
        </p:blipFill>
        <p:spPr>
          <a:xfrm>
            <a:off x="3301888" y="931497"/>
            <a:ext cx="5469255" cy="2607945"/>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641" y="0"/>
            <a:ext cx="2106592" cy="6858000"/>
          </a:xfrm>
          <a:prstGeom prst="rect">
            <a:avLst/>
          </a:prstGeom>
          <a:solidFill>
            <a:srgbClr val="2F4E44"/>
          </a:solidFill>
          <a:ln>
            <a:noFill/>
          </a:ln>
        </p:spPr>
        <p:txBody>
          <a:bodyPr anchor="ctr"/>
          <a:lstStyle/>
          <a:p>
            <a:pPr algn="ctr"/>
            <a:endParaRPr lang="zh-CN">
              <a:solidFill>
                <a:schemeClr val="lt1"/>
              </a:solidFill>
            </a:endParaRPr>
          </a:p>
        </p:txBody>
      </p:sp>
      <p:sp>
        <p:nvSpPr>
          <p:cNvPr id="3" name="矩形 2"/>
          <p:cNvSpPr/>
          <p:nvPr/>
        </p:nvSpPr>
        <p:spPr>
          <a:xfrm>
            <a:off x="0" y="2277532"/>
            <a:ext cx="4526280" cy="2375962"/>
          </a:xfrm>
          <a:prstGeom prst="rect">
            <a:avLst/>
          </a:prstGeom>
          <a:solidFill>
            <a:srgbClr val="DEBC93"/>
          </a:solidFill>
          <a:ln w="12700">
            <a:solidFill>
              <a:srgbClr val="DEBC93"/>
            </a:solidFill>
            <a:prstDash val="solid"/>
            <a:miter/>
          </a:ln>
        </p:spPr>
        <p:txBody>
          <a:bodyPr anchor="ctr"/>
          <a:lstStyle/>
          <a:p>
            <a:pPr algn="ctr"/>
            <a:endParaRPr lang="zh-CN">
              <a:solidFill>
                <a:schemeClr val="lt1"/>
              </a:solidFill>
            </a:endParaRPr>
          </a:p>
        </p:txBody>
      </p:sp>
      <p:sp>
        <p:nvSpPr>
          <p:cNvPr id="4" name="文本框 3"/>
          <p:cNvSpPr txBox="1"/>
          <p:nvPr/>
        </p:nvSpPr>
        <p:spPr>
          <a:xfrm>
            <a:off x="476877" y="2967335"/>
            <a:ext cx="3676119" cy="923330"/>
          </a:xfrm>
          <a:prstGeom prst="rect">
            <a:avLst/>
          </a:prstGeom>
          <a:noFill/>
        </p:spPr>
        <p:txBody>
          <a:bodyPr wrap="square">
            <a:spAutoFit/>
          </a:bodyPr>
          <a:lstStyle/>
          <a:p>
            <a:pPr algn="dist"/>
            <a:r>
              <a:rPr lang="en-US" sz="5400" b="1">
                <a:solidFill>
                  <a:schemeClr val="bg1"/>
                </a:solidFill>
                <a:latin typeface="Arial Narrow"/>
              </a:rPr>
              <a:t>CONTETS</a:t>
            </a:r>
            <a:endParaRPr lang="zh-CN" sz="5400" b="1">
              <a:solidFill>
                <a:schemeClr val="bg1"/>
              </a:solidFill>
              <a:latin typeface="Arial Narrow"/>
            </a:endParaRPr>
          </a:p>
        </p:txBody>
      </p:sp>
      <p:sp>
        <p:nvSpPr>
          <p:cNvPr id="5" name="矩形 4"/>
          <p:cNvSpPr/>
          <p:nvPr/>
        </p:nvSpPr>
        <p:spPr>
          <a:xfrm>
            <a:off x="5589426" y="215142"/>
            <a:ext cx="716280" cy="716280"/>
          </a:xfrm>
          <a:prstGeom prst="rect">
            <a:avLst/>
          </a:prstGeom>
          <a:solidFill>
            <a:srgbClr val="3F5646"/>
          </a:solidFill>
          <a:ln w="12700">
            <a:solidFill>
              <a:srgbClr val="3F5646"/>
            </a:solidFill>
            <a:prstDash val="solid"/>
            <a:miter/>
          </a:ln>
        </p:spPr>
        <p:txBody>
          <a:bodyPr anchor="ctr"/>
          <a:lstStyle/>
          <a:p>
            <a:pPr algn="ctr"/>
            <a:endParaRPr lang="zh-CN">
              <a:solidFill>
                <a:schemeClr val="lt1"/>
              </a:solidFill>
            </a:endParaRPr>
          </a:p>
        </p:txBody>
      </p:sp>
      <p:sp>
        <p:nvSpPr>
          <p:cNvPr id="6" name="文本框 5"/>
          <p:cNvSpPr txBox="1"/>
          <p:nvPr/>
        </p:nvSpPr>
        <p:spPr>
          <a:xfrm>
            <a:off x="5589426" y="284992"/>
            <a:ext cx="944880" cy="571500"/>
          </a:xfrm>
          <a:prstGeom prst="rect">
            <a:avLst/>
          </a:prstGeom>
          <a:noFill/>
        </p:spPr>
        <p:txBody>
          <a:bodyPr wrap="square">
            <a:spAutoFit/>
          </a:bodyPr>
          <a:lstStyle/>
          <a:p>
            <a:r>
              <a:rPr lang="en-US" sz="3200">
                <a:solidFill>
                  <a:schemeClr val="bg1"/>
                </a:solidFill>
                <a:latin typeface="Arial Black"/>
              </a:rPr>
              <a:t>01</a:t>
            </a:r>
            <a:endParaRPr lang="zh-CN" sz="3200">
              <a:solidFill>
                <a:schemeClr val="bg1"/>
              </a:solidFill>
              <a:latin typeface="Arial Black"/>
            </a:endParaRPr>
          </a:p>
        </p:txBody>
      </p:sp>
      <p:sp>
        <p:nvSpPr>
          <p:cNvPr id="7" name="文本框 6"/>
          <p:cNvSpPr txBox="1"/>
          <p:nvPr/>
        </p:nvSpPr>
        <p:spPr>
          <a:xfrm>
            <a:off x="6534306" y="176154"/>
            <a:ext cx="3164692" cy="635000"/>
          </a:xfrm>
          <a:prstGeom prst="rect">
            <a:avLst/>
          </a:prstGeom>
          <a:noFill/>
        </p:spPr>
        <p:txBody>
          <a:bodyPr wrap="square">
            <a:spAutoFit/>
          </a:bodyPr>
          <a:lstStyle/>
          <a:p>
            <a:r>
              <a:rPr lang="en-US" sz="3600">
                <a:latin typeface="Comic Sans MS"/>
                <a:ea typeface="851tegakizatsu"/>
              </a:rPr>
              <a:t>Background</a:t>
            </a:r>
            <a:endParaRPr lang="zh-CN" sz="3600">
              <a:latin typeface="Comic Sans MS"/>
              <a:ea typeface="851tegakizatsu"/>
            </a:endParaRPr>
          </a:p>
        </p:txBody>
      </p:sp>
      <p:sp>
        <p:nvSpPr>
          <p:cNvPr id="9" name="矩形 8"/>
          <p:cNvSpPr/>
          <p:nvPr/>
        </p:nvSpPr>
        <p:spPr>
          <a:xfrm>
            <a:off x="5589426" y="1637087"/>
            <a:ext cx="716280" cy="716280"/>
          </a:xfrm>
          <a:prstGeom prst="rect">
            <a:avLst/>
          </a:prstGeom>
          <a:solidFill>
            <a:srgbClr val="3F5646"/>
          </a:solidFill>
          <a:ln w="12700">
            <a:solidFill>
              <a:srgbClr val="3F5646"/>
            </a:solidFill>
            <a:prstDash val="solid"/>
            <a:miter/>
          </a:ln>
        </p:spPr>
        <p:txBody>
          <a:bodyPr anchor="ctr"/>
          <a:lstStyle/>
          <a:p>
            <a:pPr algn="ctr"/>
            <a:endParaRPr lang="zh-CN">
              <a:solidFill>
                <a:schemeClr val="lt1"/>
              </a:solidFill>
            </a:endParaRPr>
          </a:p>
        </p:txBody>
      </p:sp>
      <p:sp>
        <p:nvSpPr>
          <p:cNvPr id="10" name="文本框 9"/>
          <p:cNvSpPr txBox="1"/>
          <p:nvPr/>
        </p:nvSpPr>
        <p:spPr>
          <a:xfrm>
            <a:off x="5589426" y="1706937"/>
            <a:ext cx="944880" cy="571500"/>
          </a:xfrm>
          <a:prstGeom prst="rect">
            <a:avLst/>
          </a:prstGeom>
          <a:noFill/>
        </p:spPr>
        <p:txBody>
          <a:bodyPr wrap="square">
            <a:spAutoFit/>
          </a:bodyPr>
          <a:lstStyle/>
          <a:p>
            <a:r>
              <a:rPr lang="en-US" sz="3200">
                <a:solidFill>
                  <a:schemeClr val="bg1"/>
                </a:solidFill>
                <a:latin typeface="Arial Black"/>
              </a:rPr>
              <a:t>02</a:t>
            </a:r>
            <a:endParaRPr lang="zh-CN" sz="3200">
              <a:solidFill>
                <a:schemeClr val="bg1"/>
              </a:solidFill>
              <a:latin typeface="Arial Black"/>
            </a:endParaRPr>
          </a:p>
        </p:txBody>
      </p:sp>
      <p:sp>
        <p:nvSpPr>
          <p:cNvPr id="11" name="文本框 10"/>
          <p:cNvSpPr txBox="1"/>
          <p:nvPr/>
        </p:nvSpPr>
        <p:spPr>
          <a:xfrm>
            <a:off x="6561507" y="1637087"/>
            <a:ext cx="2468880" cy="635000"/>
          </a:xfrm>
          <a:prstGeom prst="rect">
            <a:avLst/>
          </a:prstGeom>
          <a:noFill/>
        </p:spPr>
        <p:txBody>
          <a:bodyPr wrap="square">
            <a:spAutoFit/>
          </a:bodyPr>
          <a:lstStyle/>
          <a:p>
            <a:r>
              <a:rPr lang="en-US" sz="3600">
                <a:latin typeface="Comic Sans MS"/>
                <a:ea typeface="851tegakizatsu"/>
              </a:rPr>
              <a:t>Details</a:t>
            </a:r>
          </a:p>
        </p:txBody>
      </p:sp>
      <p:sp>
        <p:nvSpPr>
          <p:cNvPr id="13" name="矩形 12"/>
          <p:cNvSpPr/>
          <p:nvPr/>
        </p:nvSpPr>
        <p:spPr>
          <a:xfrm>
            <a:off x="5589426" y="3009022"/>
            <a:ext cx="716280" cy="716280"/>
          </a:xfrm>
          <a:prstGeom prst="rect">
            <a:avLst/>
          </a:prstGeom>
          <a:solidFill>
            <a:srgbClr val="3F5646"/>
          </a:solidFill>
          <a:ln w="12700">
            <a:solidFill>
              <a:srgbClr val="3F5646"/>
            </a:solidFill>
            <a:prstDash val="solid"/>
            <a:miter/>
          </a:ln>
        </p:spPr>
        <p:txBody>
          <a:bodyPr anchor="ctr"/>
          <a:lstStyle/>
          <a:p>
            <a:pPr algn="ctr"/>
            <a:endParaRPr lang="zh-CN">
              <a:solidFill>
                <a:schemeClr val="lt1"/>
              </a:solidFill>
            </a:endParaRPr>
          </a:p>
        </p:txBody>
      </p:sp>
      <p:sp>
        <p:nvSpPr>
          <p:cNvPr id="14" name="文本框 13"/>
          <p:cNvSpPr txBox="1"/>
          <p:nvPr/>
        </p:nvSpPr>
        <p:spPr>
          <a:xfrm>
            <a:off x="5589426" y="3078872"/>
            <a:ext cx="944880" cy="571500"/>
          </a:xfrm>
          <a:prstGeom prst="rect">
            <a:avLst/>
          </a:prstGeom>
          <a:noFill/>
        </p:spPr>
        <p:txBody>
          <a:bodyPr wrap="square">
            <a:spAutoFit/>
          </a:bodyPr>
          <a:lstStyle/>
          <a:p>
            <a:r>
              <a:rPr lang="en-US" sz="3200">
                <a:solidFill>
                  <a:schemeClr val="bg1"/>
                </a:solidFill>
                <a:latin typeface="Arial Black"/>
              </a:rPr>
              <a:t>03</a:t>
            </a:r>
            <a:endParaRPr lang="zh-CN" sz="3200">
              <a:solidFill>
                <a:schemeClr val="bg1"/>
              </a:solidFill>
              <a:latin typeface="Arial Black"/>
            </a:endParaRPr>
          </a:p>
        </p:txBody>
      </p:sp>
      <p:sp>
        <p:nvSpPr>
          <p:cNvPr id="15" name="文本框 14"/>
          <p:cNvSpPr txBox="1"/>
          <p:nvPr/>
        </p:nvSpPr>
        <p:spPr>
          <a:xfrm>
            <a:off x="6561507" y="3065690"/>
            <a:ext cx="2468880" cy="635000"/>
          </a:xfrm>
          <a:prstGeom prst="rect">
            <a:avLst/>
          </a:prstGeom>
          <a:noFill/>
        </p:spPr>
        <p:txBody>
          <a:bodyPr wrap="square">
            <a:spAutoFit/>
          </a:bodyPr>
          <a:lstStyle/>
          <a:p>
            <a:r>
              <a:rPr lang="en-US" sz="3600">
                <a:latin typeface="Comic Sans MS"/>
                <a:ea typeface="851tegakizatsu"/>
              </a:rPr>
              <a:t>Sketches</a:t>
            </a:r>
            <a:endParaRPr lang="zh-CN" sz="3600">
              <a:latin typeface="Comic Sans MS"/>
              <a:ea typeface="851tegakizatsu"/>
            </a:endParaRPr>
          </a:p>
        </p:txBody>
      </p:sp>
      <p:sp>
        <p:nvSpPr>
          <p:cNvPr id="17" name="矩形 16"/>
          <p:cNvSpPr/>
          <p:nvPr/>
        </p:nvSpPr>
        <p:spPr>
          <a:xfrm>
            <a:off x="5589426" y="4430967"/>
            <a:ext cx="716280" cy="716280"/>
          </a:xfrm>
          <a:prstGeom prst="rect">
            <a:avLst/>
          </a:prstGeom>
          <a:solidFill>
            <a:srgbClr val="3F5646"/>
          </a:solidFill>
          <a:ln w="12700">
            <a:solidFill>
              <a:srgbClr val="3F5646"/>
            </a:solidFill>
            <a:prstDash val="solid"/>
            <a:miter/>
          </a:ln>
        </p:spPr>
        <p:txBody>
          <a:bodyPr anchor="ctr"/>
          <a:lstStyle/>
          <a:p>
            <a:pPr algn="ctr"/>
            <a:endParaRPr lang="zh-CN">
              <a:solidFill>
                <a:schemeClr val="lt1"/>
              </a:solidFill>
            </a:endParaRPr>
          </a:p>
        </p:txBody>
      </p:sp>
      <p:sp>
        <p:nvSpPr>
          <p:cNvPr id="18" name="文本框 17"/>
          <p:cNvSpPr txBox="1"/>
          <p:nvPr/>
        </p:nvSpPr>
        <p:spPr>
          <a:xfrm>
            <a:off x="5589426" y="4500817"/>
            <a:ext cx="944880" cy="571500"/>
          </a:xfrm>
          <a:prstGeom prst="rect">
            <a:avLst/>
          </a:prstGeom>
          <a:noFill/>
        </p:spPr>
        <p:txBody>
          <a:bodyPr wrap="square">
            <a:spAutoFit/>
          </a:bodyPr>
          <a:lstStyle/>
          <a:p>
            <a:r>
              <a:rPr lang="en-US" sz="3200">
                <a:solidFill>
                  <a:schemeClr val="bg1"/>
                </a:solidFill>
                <a:latin typeface="Arial Black"/>
              </a:rPr>
              <a:t>04</a:t>
            </a:r>
            <a:endParaRPr lang="zh-CN" sz="3200">
              <a:solidFill>
                <a:schemeClr val="bg1"/>
              </a:solidFill>
              <a:latin typeface="Arial Black"/>
            </a:endParaRPr>
          </a:p>
        </p:txBody>
      </p:sp>
      <p:sp>
        <p:nvSpPr>
          <p:cNvPr id="19" name="文本框 18"/>
          <p:cNvSpPr txBox="1"/>
          <p:nvPr/>
        </p:nvSpPr>
        <p:spPr>
          <a:xfrm>
            <a:off x="6534306" y="4437317"/>
            <a:ext cx="3347544" cy="635000"/>
          </a:xfrm>
          <a:prstGeom prst="rect">
            <a:avLst/>
          </a:prstGeom>
          <a:noFill/>
        </p:spPr>
        <p:txBody>
          <a:bodyPr wrap="square">
            <a:spAutoFit/>
          </a:bodyPr>
          <a:lstStyle/>
          <a:p>
            <a:r>
              <a:rPr lang="en-US" sz="3600">
                <a:latin typeface="Comic Sans MS"/>
                <a:ea typeface="851tegakizatsu"/>
              </a:rPr>
              <a:t>Features</a:t>
            </a:r>
          </a:p>
        </p:txBody>
      </p:sp>
      <p:pic>
        <p:nvPicPr>
          <p:cNvPr id="21" name="图片 20"/>
          <p:cNvPicPr/>
          <p:nvPr/>
        </p:nvPicPr>
        <p:blipFill rotWithShape="1">
          <a:blip r:embed="rId3"/>
          <a:srcRect t="72068" r="76754"/>
          <a:stretch/>
        </p:blipFill>
        <p:spPr>
          <a:xfrm>
            <a:off x="10158843" y="1978917"/>
            <a:ext cx="2721784" cy="4906132"/>
          </a:xfrm>
          <a:prstGeom prst="rect">
            <a:avLst/>
          </a:prstGeom>
        </p:spPr>
      </p:pic>
      <p:sp>
        <p:nvSpPr>
          <p:cNvPr id="23" name="Rectangle 20"/>
          <p:cNvSpPr/>
          <p:nvPr/>
        </p:nvSpPr>
        <p:spPr>
          <a:xfrm>
            <a:off x="6561507" y="2329246"/>
            <a:ext cx="4113818" cy="381000"/>
          </a:xfrm>
          <a:prstGeom prst="rect">
            <a:avLst/>
          </a:prstGeom>
        </p:spPr>
        <p:txBody>
          <a:bodyPr wrap="square">
            <a:spAutoFit/>
          </a:bodyPr>
          <a:lstStyle/>
          <a:p>
            <a:pPr>
              <a:lnSpc>
                <a:spcPct val="120000"/>
              </a:lnSpc>
            </a:pPr>
            <a:r>
              <a:rPr lang="en-US" sz="1600" b="1" dirty="0">
                <a:solidFill>
                  <a:schemeClr val="bg2">
                    <a:lumMod val="10000"/>
                  </a:schemeClr>
                </a:solidFill>
                <a:latin typeface="Segoe UI Light"/>
              </a:rPr>
              <a:t>Objective, rules, characters, items</a:t>
            </a:r>
          </a:p>
        </p:txBody>
      </p:sp>
      <p:sp>
        <p:nvSpPr>
          <p:cNvPr id="24" name="矩形 23"/>
          <p:cNvSpPr/>
          <p:nvPr/>
        </p:nvSpPr>
        <p:spPr>
          <a:xfrm>
            <a:off x="5589426" y="5513517"/>
            <a:ext cx="716280" cy="716280"/>
          </a:xfrm>
          <a:prstGeom prst="rect">
            <a:avLst/>
          </a:prstGeom>
          <a:solidFill>
            <a:srgbClr val="3F5646"/>
          </a:solidFill>
          <a:ln w="12700">
            <a:solidFill>
              <a:srgbClr val="3F5646"/>
            </a:solidFill>
            <a:prstDash val="solid"/>
            <a:miter/>
          </a:ln>
        </p:spPr>
        <p:txBody>
          <a:bodyPr anchor="ctr"/>
          <a:lstStyle/>
          <a:p>
            <a:pPr algn="ctr"/>
            <a:endParaRPr lang="zh-CN">
              <a:solidFill>
                <a:schemeClr val="lt1"/>
              </a:solidFill>
            </a:endParaRPr>
          </a:p>
        </p:txBody>
      </p:sp>
      <p:sp>
        <p:nvSpPr>
          <p:cNvPr id="25" name="文本框 24"/>
          <p:cNvSpPr txBox="1"/>
          <p:nvPr/>
        </p:nvSpPr>
        <p:spPr>
          <a:xfrm>
            <a:off x="5589426" y="5583367"/>
            <a:ext cx="944880" cy="571500"/>
          </a:xfrm>
          <a:prstGeom prst="rect">
            <a:avLst/>
          </a:prstGeom>
          <a:noFill/>
        </p:spPr>
        <p:txBody>
          <a:bodyPr wrap="square">
            <a:spAutoFit/>
          </a:bodyPr>
          <a:lstStyle/>
          <a:p>
            <a:r>
              <a:rPr lang="en-US" sz="3200" dirty="0">
                <a:solidFill>
                  <a:srgbClr val="FFFFFF"/>
                </a:solidFill>
                <a:latin typeface="Arial Black"/>
                <a:ea typeface="等线"/>
              </a:rPr>
              <a:t>05</a:t>
            </a:r>
          </a:p>
        </p:txBody>
      </p:sp>
      <p:sp>
        <p:nvSpPr>
          <p:cNvPr id="26" name="文本框 25"/>
          <p:cNvSpPr txBox="1"/>
          <p:nvPr/>
        </p:nvSpPr>
        <p:spPr>
          <a:xfrm>
            <a:off x="6644231" y="5554157"/>
            <a:ext cx="3347544" cy="635000"/>
          </a:xfrm>
          <a:prstGeom prst="rect">
            <a:avLst/>
          </a:prstGeom>
          <a:noFill/>
        </p:spPr>
        <p:txBody>
          <a:bodyPr wrap="square">
            <a:spAutoFit/>
          </a:bodyPr>
          <a:lstStyle/>
          <a:p>
            <a:r>
              <a:rPr lang="en-US" sz="3600" dirty="0">
                <a:latin typeface="Comic Sans MS"/>
                <a:ea typeface="851tegakizatsu"/>
              </a:rPr>
              <a:t>Challenges</a:t>
            </a: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srcRect l="38391" b="39747"/>
          <a:stretch/>
        </p:blipFill>
        <p:spPr>
          <a:xfrm>
            <a:off x="7442522" y="-1"/>
            <a:ext cx="4749478" cy="6968071"/>
          </a:xfrm>
          <a:prstGeom prst="rect">
            <a:avLst/>
          </a:prstGeom>
        </p:spPr>
      </p:pic>
      <p:grpSp>
        <p:nvGrpSpPr>
          <p:cNvPr id="3" name="íŝḻiḑè"/>
          <p:cNvGrpSpPr/>
          <p:nvPr/>
        </p:nvGrpSpPr>
        <p:grpSpPr>
          <a:xfrm>
            <a:off x="620524" y="1230550"/>
            <a:ext cx="7539628" cy="4396899"/>
            <a:chOff x="503602" y="2132856"/>
            <a:chExt cx="5859098" cy="3239723"/>
          </a:xfrm>
        </p:grpSpPr>
        <p:grpSp>
          <p:nvGrpSpPr>
            <p:cNvPr id="4" name="iṧļîďé"/>
            <p:cNvGrpSpPr/>
            <p:nvPr/>
          </p:nvGrpSpPr>
          <p:grpSpPr>
            <a:xfrm>
              <a:off x="503602" y="5249660"/>
              <a:ext cx="5859098" cy="122919"/>
              <a:chOff x="-1348120" y="5777968"/>
              <a:chExt cx="9361040" cy="187524"/>
            </a:xfrm>
          </p:grpSpPr>
          <p:sp>
            <p:nvSpPr>
              <p:cNvPr id="12" name="íśḷidé"/>
              <p:cNvSpPr/>
              <p:nvPr/>
            </p:nvSpPr>
            <p:spPr>
              <a:xfrm flipV="1">
                <a:off x="-1348120" y="5928916"/>
                <a:ext cx="9361040" cy="36576"/>
              </a:xfrm>
              <a:prstGeom prst="trapezoid">
                <a:avLst>
                  <a:gd name="adj" fmla="val 814192"/>
                </a:avLst>
              </a:prstGeom>
              <a:solidFill>
                <a:srgbClr val="808080"/>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sp>
            <p:nvSpPr>
              <p:cNvPr id="13" name="iṧľïḑè"/>
              <p:cNvSpPr/>
              <p:nvPr/>
            </p:nvSpPr>
            <p:spPr>
              <a:xfrm>
                <a:off x="-1348120" y="5777968"/>
                <a:ext cx="9361040" cy="151090"/>
              </a:xfrm>
              <a:prstGeom prst="rect">
                <a:avLst/>
              </a:prstGeom>
              <a:solidFill>
                <a:srgbClr val="DDDDDD"/>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grpSp>
          <p:nvGrpSpPr>
            <p:cNvPr id="5" name="ïṥľïḓé"/>
            <p:cNvGrpSpPr/>
            <p:nvPr/>
          </p:nvGrpSpPr>
          <p:grpSpPr>
            <a:xfrm>
              <a:off x="1002671" y="2132856"/>
              <a:ext cx="4860960" cy="3080807"/>
              <a:chOff x="-375492" y="1139528"/>
              <a:chExt cx="7415785" cy="4700016"/>
            </a:xfrm>
          </p:grpSpPr>
          <p:grpSp>
            <p:nvGrpSpPr>
              <p:cNvPr id="7" name="îşḻïḍé"/>
              <p:cNvGrpSpPr/>
              <p:nvPr/>
            </p:nvGrpSpPr>
            <p:grpSpPr>
              <a:xfrm>
                <a:off x="-375492" y="1139528"/>
                <a:ext cx="7415785" cy="4700016"/>
                <a:chOff x="-375492" y="1139528"/>
                <a:chExt cx="7415785" cy="4700016"/>
              </a:xfrm>
            </p:grpSpPr>
            <p:sp>
              <p:nvSpPr>
                <p:cNvPr id="9" name="išļîdè"/>
                <p:cNvSpPr/>
                <p:nvPr/>
              </p:nvSpPr>
              <p:spPr>
                <a:xfrm>
                  <a:off x="-375492" y="1139528"/>
                  <a:ext cx="7415784" cy="4700016"/>
                </a:xfrm>
                <a:custGeom>
                  <a:avLst/>
                  <a:gdLst/>
                  <a:ahLst/>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p:spPr>
              <p:txBody>
                <a:bodyPr wrap="square" lIns="91440" tIns="45720" rIns="91440" bIns="45720" anchor="ctr">
                  <a:normAutofit/>
                </a:bodyPr>
                <a:lstStyle/>
                <a:p>
                  <a:pPr algn="ctr"/>
                  <a:endParaRPr lang="en-US" sz="1090">
                    <a:solidFill>
                      <a:schemeClr val="lt1"/>
                    </a:solidFill>
                  </a:endParaRPr>
                </a:p>
              </p:txBody>
            </p:sp>
            <p:sp>
              <p:nvSpPr>
                <p:cNvPr id="10" name="íSlïḋè"/>
                <p:cNvSpPr/>
                <p:nvPr/>
              </p:nvSpPr>
              <p:spPr>
                <a:xfrm>
                  <a:off x="-358011" y="1160080"/>
                  <a:ext cx="7380820" cy="4658913"/>
                </a:xfrm>
                <a:custGeom>
                  <a:avLst/>
                  <a:gdLst/>
                  <a:ahLst/>
                  <a:cxnLst/>
                  <a:rect l="l" t="t" r="r" b="b"/>
                  <a:pathLst>
                    <a:path w="7380820" h="4658913">
                      <a:moveTo>
                        <a:pt x="252028" y="295230"/>
                      </a:moveTo>
                      <a:lnTo>
                        <a:pt x="252028" y="4363683"/>
                      </a:lnTo>
                      <a:lnTo>
                        <a:pt x="7128792" y="4363683"/>
                      </a:lnTo>
                      <a:lnTo>
                        <a:pt x="7128792" y="295230"/>
                      </a:lnTo>
                      <a:close/>
                      <a:moveTo>
                        <a:pt x="264533" y="0"/>
                      </a:moveTo>
                      <a:lnTo>
                        <a:pt x="7116287" y="0"/>
                      </a:lnTo>
                      <a:cubicBezTo>
                        <a:pt x="7262385" y="0"/>
                        <a:pt x="7380820" y="118435"/>
                        <a:pt x="7380820" y="264533"/>
                      </a:cubicBezTo>
                      <a:lnTo>
                        <a:pt x="7380820" y="4394380"/>
                      </a:lnTo>
                      <a:cubicBezTo>
                        <a:pt x="7380820" y="4540478"/>
                        <a:pt x="7262385" y="4658913"/>
                        <a:pt x="7116287" y="4658913"/>
                      </a:cubicBezTo>
                      <a:lnTo>
                        <a:pt x="264533" y="4658913"/>
                      </a:lnTo>
                      <a:cubicBezTo>
                        <a:pt x="118435" y="4658913"/>
                        <a:pt x="0" y="4540478"/>
                        <a:pt x="0" y="4394380"/>
                      </a:cubicBezTo>
                      <a:lnTo>
                        <a:pt x="0" y="264533"/>
                      </a:lnTo>
                      <a:cubicBezTo>
                        <a:pt x="0" y="118435"/>
                        <a:pt x="118435" y="0"/>
                        <a:pt x="264533" y="0"/>
                      </a:cubicBezTo>
                      <a:close/>
                    </a:path>
                  </a:pathLst>
                </a:custGeom>
                <a:solidFill>
                  <a:srgbClr val="000000"/>
                </a:solidFill>
                <a:ln>
                  <a:noFill/>
                </a:ln>
              </p:spPr>
              <p:txBody>
                <a:bodyPr wrap="square" lIns="91440" tIns="45720" rIns="91440" bIns="45720" anchor="ctr">
                  <a:normAutofit/>
                </a:bodyPr>
                <a:lstStyle/>
                <a:p>
                  <a:pPr algn="ctr"/>
                  <a:endParaRPr lang="en-US" sz="1090">
                    <a:solidFill>
                      <a:schemeClr val="lt1"/>
                    </a:solidFill>
                  </a:endParaRPr>
                </a:p>
              </p:txBody>
            </p:sp>
          </p:grpSp>
          <p:sp>
            <p:nvSpPr>
              <p:cNvPr id="8" name="îşļîḋ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sp>
          <p:nvSpPr>
            <p:cNvPr id="6" name="íS1îde"/>
            <p:cNvSpPr/>
            <p:nvPr/>
          </p:nvSpPr>
          <p:spPr>
            <a:xfrm>
              <a:off x="1166336" y="2313357"/>
              <a:ext cx="4515875" cy="2699819"/>
            </a:xfrm>
            <a:prstGeom prst="rect">
              <a:avLst/>
            </a:prstGeom>
            <a:solidFill>
              <a:schemeClr val="bg1"/>
            </a:solidFill>
            <a:ln w="6350" cap="flat" cmpd="sng">
              <a:solidFill>
                <a:schemeClr val="tx1"/>
              </a:solidFill>
              <a:prstDash val="solid"/>
              <a:miter/>
            </a:ln>
          </p:spPr>
          <p:txBody>
            <a:bodyPr wrap="square" lIns="91440" tIns="45720" rIns="91440" bIns="45720" anchor="ctr">
              <a:normAutofit/>
            </a:bodyPr>
            <a:lstStyle/>
            <a:p>
              <a:pPr algn="ctr"/>
              <a:endParaRPr/>
            </a:p>
          </p:txBody>
        </p:sp>
      </p:grpSp>
      <p:pic>
        <p:nvPicPr>
          <p:cNvPr id="14" name="图片 13"/>
          <p:cNvPicPr/>
          <p:nvPr/>
        </p:nvPicPr>
        <p:blipFill rotWithShape="1">
          <a:blip r:embed="rId4"/>
          <a:srcRect l="38391" b="39747"/>
          <a:stretch/>
        </p:blipFill>
        <p:spPr>
          <a:xfrm>
            <a:off x="5435375" y="1512109"/>
            <a:ext cx="1869085" cy="2742179"/>
          </a:xfrm>
          <a:prstGeom prst="rect">
            <a:avLst/>
          </a:prstGeom>
        </p:spPr>
      </p:pic>
      <p:pic>
        <p:nvPicPr>
          <p:cNvPr id="15" name="图片 14"/>
          <p:cNvPicPr/>
          <p:nvPr/>
        </p:nvPicPr>
        <p:blipFill rotWithShape="1">
          <a:blip r:embed="rId5"/>
          <a:srcRect t="72068" r="76754"/>
          <a:stretch/>
        </p:blipFill>
        <p:spPr>
          <a:xfrm>
            <a:off x="1659813" y="3506067"/>
            <a:ext cx="919830" cy="1658033"/>
          </a:xfrm>
          <a:prstGeom prst="rect">
            <a:avLst/>
          </a:prstGeom>
        </p:spPr>
      </p:pic>
      <p:sp>
        <p:nvSpPr>
          <p:cNvPr id="16" name="文本框 15"/>
          <p:cNvSpPr txBox="1"/>
          <p:nvPr/>
        </p:nvSpPr>
        <p:spPr>
          <a:xfrm>
            <a:off x="2425322" y="2617056"/>
            <a:ext cx="4116350" cy="1015663"/>
          </a:xfrm>
          <a:prstGeom prst="rect">
            <a:avLst/>
          </a:prstGeom>
          <a:noFill/>
        </p:spPr>
        <p:txBody>
          <a:bodyPr wrap="square">
            <a:spAutoFit/>
          </a:bodyPr>
          <a:lstStyle/>
          <a:p>
            <a:r>
              <a:rPr lang="en-US" sz="6000" b="1">
                <a:solidFill>
                  <a:srgbClr val="2F4E44"/>
                </a:solidFill>
                <a:latin typeface="Aharoni"/>
              </a:rPr>
              <a:t>PART ONE</a:t>
            </a:r>
            <a:endParaRPr lang="zh-CN" sz="6000" b="1">
              <a:solidFill>
                <a:srgbClr val="2F4E44"/>
              </a:solidFill>
              <a:latin typeface="Aharoni"/>
            </a:endParaRPr>
          </a:p>
        </p:txBody>
      </p:sp>
      <p:sp>
        <p:nvSpPr>
          <p:cNvPr id="33" name="等腰三角形 32"/>
          <p:cNvSpPr/>
          <p:nvPr/>
        </p:nvSpPr>
        <p:spPr>
          <a:xfrm rot="10800000">
            <a:off x="4211262" y="4449612"/>
            <a:ext cx="358148" cy="243069"/>
          </a:xfrm>
          <a:prstGeom prst="triangle">
            <a:avLst/>
          </a:prstGeom>
          <a:solidFill>
            <a:srgbClr val="2F4E44"/>
          </a:solidFill>
          <a:ln w="12700">
            <a:solidFill>
              <a:srgbClr val="2F4E44"/>
            </a:solidFill>
            <a:prstDash val="solid"/>
            <a:miter/>
          </a:ln>
        </p:spPr>
        <p:txBody>
          <a:bodyPr anchor="ctr"/>
          <a:lstStyle/>
          <a:p>
            <a:pPr algn="ctr"/>
            <a:endParaRPr lang="zh-CN">
              <a:solidFill>
                <a:schemeClr val="lt1"/>
              </a:solidFill>
            </a:endParaRPr>
          </a:p>
        </p:txBody>
      </p:sp>
      <p:sp>
        <p:nvSpPr>
          <p:cNvPr id="19" name="文本框 18"/>
          <p:cNvSpPr txBox="1"/>
          <p:nvPr/>
        </p:nvSpPr>
        <p:spPr>
          <a:xfrm>
            <a:off x="2987064" y="3506067"/>
            <a:ext cx="3164692" cy="646331"/>
          </a:xfrm>
          <a:prstGeom prst="rect">
            <a:avLst/>
          </a:prstGeom>
          <a:noFill/>
        </p:spPr>
        <p:txBody>
          <a:bodyPr wrap="square">
            <a:spAutoFit/>
          </a:bodyPr>
          <a:lstStyle/>
          <a:p>
            <a:r>
              <a:rPr lang="en-US" sz="3600">
                <a:latin typeface="Comic Sans MS"/>
                <a:ea typeface="851tegakizatsu"/>
              </a:rPr>
              <a:t>Background</a:t>
            </a:r>
            <a:endParaRPr lang="zh-CN" sz="3600">
              <a:latin typeface="Comic Sans MS"/>
              <a:ea typeface="851tegakizatsu"/>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ş1îḋe"/>
          <p:cNvSpPr/>
          <p:nvPr/>
        </p:nvSpPr>
        <p:spPr>
          <a:xfrm>
            <a:off x="-1879" y="-3766"/>
            <a:ext cx="12192000" cy="4460358"/>
          </a:xfrm>
          <a:prstGeom prst="rect">
            <a:avLst/>
          </a:prstGeom>
          <a:solidFill>
            <a:srgbClr val="3F5646"/>
          </a:solidFill>
          <a:ln>
            <a:noFill/>
          </a:ln>
        </p:spPr>
        <p:txBody>
          <a:bodyPr vert="horz" wrap="square" lIns="91440" tIns="45720" rIns="91440" bIns="45720" numCol="1" spcCol="0" anchor="ctr" anchorCtr="0">
            <a:normAutofit/>
          </a:bodyPr>
          <a:lstStyle/>
          <a:p>
            <a:pPr algn="ctr" defTabSz="913765"/>
            <a:endParaRPr lang="zh-CN" sz="2800" b="1">
              <a:solidFill>
                <a:schemeClr val="lt1"/>
              </a:solidFill>
            </a:endParaRPr>
          </a:p>
        </p:txBody>
      </p:sp>
      <p:sp>
        <p:nvSpPr>
          <p:cNvPr id="2" name="文本框 1"/>
          <p:cNvSpPr txBox="1"/>
          <p:nvPr/>
        </p:nvSpPr>
        <p:spPr>
          <a:xfrm>
            <a:off x="1218884" y="294954"/>
            <a:ext cx="12084711" cy="3003550"/>
          </a:xfrm>
          <a:prstGeom prst="rect">
            <a:avLst/>
          </a:prstGeom>
          <a:noFill/>
        </p:spPr>
        <p:txBody>
          <a:bodyPr wrap="square" lIns="91440" tIns="45720" rIns="91440" bIns="45720" anchor="t">
            <a:spAutoFit/>
          </a:bodyPr>
          <a:lstStyle/>
          <a:p>
            <a:pPr>
              <a:buSzPct val="25000"/>
            </a:pPr>
            <a:r>
              <a:rPr lang="en-US" sz="4800" b="1">
                <a:solidFill>
                  <a:schemeClr val="bg1"/>
                </a:solidFill>
                <a:latin typeface="Aharoni"/>
                <a:ea typeface="等线"/>
              </a:rPr>
              <a:t>The story of growing up,</a:t>
            </a:r>
            <a:endParaRPr lang="zh-CN">
              <a:solidFill>
                <a:schemeClr val="bg1"/>
              </a:solidFill>
              <a:latin typeface="Calibri"/>
              <a:ea typeface="等线"/>
            </a:endParaRPr>
          </a:p>
          <a:p>
            <a:r>
              <a:rPr lang="en-US" sz="4800" b="1">
                <a:solidFill>
                  <a:schemeClr val="bg1"/>
                </a:solidFill>
                <a:latin typeface="Aharoni"/>
                <a:ea typeface="等线"/>
              </a:rPr>
              <a:t>The story of redemption, </a:t>
            </a:r>
            <a:endParaRPr lang="zh-CN">
              <a:solidFill>
                <a:schemeClr val="bg1"/>
              </a:solidFill>
              <a:latin typeface="Calibri"/>
              <a:ea typeface="等线"/>
            </a:endParaRPr>
          </a:p>
          <a:p>
            <a:r>
              <a:rPr lang="en-US" sz="4800" b="1">
                <a:solidFill>
                  <a:schemeClr val="bg1"/>
                </a:solidFill>
                <a:latin typeface="Aharoni"/>
                <a:ea typeface="等线"/>
              </a:rPr>
              <a:t>The story of making peace to yourself...</a:t>
            </a:r>
          </a:p>
        </p:txBody>
      </p:sp>
      <p:grpSp>
        <p:nvGrpSpPr>
          <p:cNvPr id="41" name="ïsḷîḑé"/>
          <p:cNvGrpSpPr/>
          <p:nvPr/>
        </p:nvGrpSpPr>
        <p:grpSpPr>
          <a:xfrm rot="16200000" flipH="1">
            <a:off x="5347221" y="3392244"/>
            <a:ext cx="858782" cy="1092401"/>
            <a:chOff x="6457503" y="2225738"/>
            <a:chExt cx="648670" cy="638777"/>
          </a:xfrm>
          <a:solidFill>
            <a:srgbClr val="DEBC93"/>
          </a:solidFill>
        </p:grpSpPr>
        <p:sp>
          <p:nvSpPr>
            <p:cNvPr id="42" name="íṧḻíḓê"/>
            <p:cNvSpPr/>
            <p:nvPr/>
          </p:nvSpPr>
          <p:spPr>
            <a:xfrm>
              <a:off x="6580588"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sp>
          <p:nvSpPr>
            <p:cNvPr id="43" name="iṧľíďe"/>
            <p:cNvSpPr/>
            <p:nvPr/>
          </p:nvSpPr>
          <p:spPr>
            <a:xfrm>
              <a:off x="6457503"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grpSp>
      <p:sp>
        <p:nvSpPr>
          <p:cNvPr id="3" name="文本框 2"/>
          <p:cNvSpPr txBox="1"/>
          <p:nvPr/>
        </p:nvSpPr>
        <p:spPr>
          <a:xfrm>
            <a:off x="4394039" y="4934229"/>
            <a:ext cx="3165684" cy="584775"/>
          </a:xfrm>
          <a:prstGeom prst="rect">
            <a:avLst/>
          </a:prstGeom>
          <a:noFill/>
        </p:spPr>
        <p:txBody>
          <a:bodyPr wrap="square" lIns="91440" tIns="45720" rIns="91440" bIns="45720" anchor="t">
            <a:spAutoFit/>
          </a:bodyPr>
          <a:lstStyle/>
          <a:p>
            <a:r>
              <a:rPr lang="en-US" sz="3200" b="1">
                <a:latin typeface="Algerian"/>
                <a:ea typeface="等线"/>
              </a:rPr>
              <a:t>Game genre </a:t>
            </a:r>
          </a:p>
        </p:txBody>
      </p:sp>
      <p:sp>
        <p:nvSpPr>
          <p:cNvPr id="5" name="文本框 4"/>
          <p:cNvSpPr txBox="1"/>
          <p:nvPr/>
        </p:nvSpPr>
        <p:spPr>
          <a:xfrm>
            <a:off x="2665468" y="5736544"/>
            <a:ext cx="7314690" cy="514350"/>
          </a:xfrm>
          <a:prstGeom prst="rect">
            <a:avLst/>
          </a:prstGeom>
          <a:noFill/>
        </p:spPr>
        <p:txBody>
          <a:bodyPr wrap="square" lIns="91440" tIns="45720" rIns="91440" bIns="45720" anchor="t">
            <a:spAutoFit/>
          </a:bodyPr>
          <a:lstStyle/>
          <a:p>
            <a:pPr algn="dist"/>
            <a:r>
              <a:rPr lang="en-US" sz="2800" b="1" spc="600">
                <a:ea typeface="等线"/>
              </a:rPr>
              <a:t>Platformmer &amp; Action</a:t>
            </a:r>
          </a:p>
        </p:txBody>
      </p:sp>
      <p:grpSp>
        <p:nvGrpSpPr>
          <p:cNvPr id="45" name="îṥliďê"/>
          <p:cNvGrpSpPr/>
          <p:nvPr/>
        </p:nvGrpSpPr>
        <p:grpSpPr>
          <a:xfrm>
            <a:off x="-199342" y="4767982"/>
            <a:ext cx="1484015" cy="1825247"/>
            <a:chOff x="2874161" y="4255565"/>
            <a:chExt cx="1484015" cy="1825247"/>
          </a:xfrm>
        </p:grpSpPr>
        <p:grpSp>
          <p:nvGrpSpPr>
            <p:cNvPr id="46" name="iŝlíḍè"/>
            <p:cNvGrpSpPr/>
            <p:nvPr/>
          </p:nvGrpSpPr>
          <p:grpSpPr>
            <a:xfrm>
              <a:off x="3220168" y="4255565"/>
              <a:ext cx="792000" cy="792000"/>
              <a:chOff x="3220168" y="4255565"/>
              <a:chExt cx="792000" cy="792000"/>
            </a:xfrm>
          </p:grpSpPr>
          <p:sp>
            <p:nvSpPr>
              <p:cNvPr id="50" name="iş1iḓe"/>
              <p:cNvSpPr/>
              <p:nvPr/>
            </p:nvSpPr>
            <p:spPr>
              <a:xfrm>
                <a:off x="3220168" y="4255565"/>
                <a:ext cx="792000" cy="792000"/>
              </a:xfrm>
              <a:prstGeom prst="roundRect">
                <a:avLst/>
              </a:prstGeom>
              <a:solidFill>
                <a:srgbClr val="DEBC93"/>
              </a:solid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zh-CN">
                  <a:solidFill>
                    <a:schemeClr val="bg1"/>
                  </a:solidFill>
                </a:endParaRPr>
              </a:p>
            </p:txBody>
          </p:sp>
          <p:sp>
            <p:nvSpPr>
              <p:cNvPr id="51" name="iṩļiḑè"/>
              <p:cNvSpPr/>
              <p:nvPr/>
            </p:nvSpPr>
            <p:spPr>
              <a:xfrm>
                <a:off x="3422770" y="4462026"/>
                <a:ext cx="386796" cy="379078"/>
              </a:xfrm>
              <a:custGeom>
                <a:avLst/>
                <a:gdLst/>
                <a:ahLst/>
                <a:cxnLst/>
                <a:rect l="0" t="0" r="r" b="b"/>
                <a:pathLst>
                  <a:path w="386796" h="379078">
                    <a:moveTo>
                      <a:pt x="362548" y="138783"/>
                    </a:moveTo>
                    <a:lnTo>
                      <a:pt x="33394" y="8389"/>
                    </a:lnTo>
                    <a:cubicBezTo>
                      <a:pt x="12443" y="0"/>
                      <a:pt x="0" y="10937"/>
                      <a:pt x="5637" y="32811"/>
                    </a:cubicBezTo>
                    <a:lnTo>
                      <a:pt x="87526" y="349877"/>
                    </a:lnTo>
                    <a:cubicBezTo>
                      <a:pt x="93163" y="371751"/>
                      <a:pt x="112838" y="379078"/>
                      <a:pt x="131449" y="366336"/>
                    </a:cubicBezTo>
                    <a:lnTo>
                      <a:pt x="216742" y="308041"/>
                    </a:lnTo>
                    <a:lnTo>
                      <a:pt x="281616" y="363044"/>
                    </a:lnTo>
                    <a:cubicBezTo>
                      <a:pt x="298844" y="377591"/>
                      <a:pt x="312776" y="371114"/>
                      <a:pt x="312776" y="348603"/>
                    </a:cubicBezTo>
                    <a:lnTo>
                      <a:pt x="312776" y="230951"/>
                    </a:lnTo>
                    <a:lnTo>
                      <a:pt x="369780" y="180726"/>
                    </a:lnTo>
                    <a:cubicBezTo>
                      <a:pt x="386796" y="165860"/>
                      <a:pt x="383499" y="147065"/>
                      <a:pt x="362548" y="138783"/>
                    </a:cubicBezTo>
                    <a:close/>
                    <a:moveTo>
                      <a:pt x="228547" y="269071"/>
                    </a:moveTo>
                    <a:lnTo>
                      <a:pt x="49772" y="58720"/>
                    </a:lnTo>
                    <a:lnTo>
                      <a:pt x="274596" y="227022"/>
                    </a:lnTo>
                    <a:lnTo>
                      <a:pt x="228547" y="269071"/>
                    </a:lnTo>
                    <a:close/>
                  </a:path>
                </a:pathLst>
              </a:custGeom>
              <a:solidFill>
                <a:schemeClr val="bg1"/>
              </a:solidFill>
              <a:ln>
                <a:noFill/>
              </a:ln>
            </p:spPr>
            <p:txBody>
              <a:bodyPr vert="horz" wrap="square" lIns="91440" tIns="45720" rIns="91440" bIns="45720" numCol="1" spcCol="0" anchor="ctr" anchorCtr="0">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zh-CN">
                  <a:solidFill>
                    <a:schemeClr val="bg1"/>
                  </a:solidFill>
                </a:endParaRPr>
              </a:p>
            </p:txBody>
          </p:sp>
        </p:grpSp>
        <p:grpSp>
          <p:nvGrpSpPr>
            <p:cNvPr id="47" name="išlîdé"/>
            <p:cNvGrpSpPr/>
            <p:nvPr/>
          </p:nvGrpSpPr>
          <p:grpSpPr>
            <a:xfrm>
              <a:off x="2874161" y="5158930"/>
              <a:ext cx="1484015" cy="921882"/>
              <a:chOff x="3963007" y="2764293"/>
              <a:chExt cx="1484015" cy="921882"/>
            </a:xfrm>
          </p:grpSpPr>
          <p:sp>
            <p:nvSpPr>
              <p:cNvPr id="48" name="iṧľîdé"/>
              <p:cNvSpPr txBox="1"/>
              <p:nvPr/>
            </p:nvSpPr>
            <p:spPr>
              <a:xfrm>
                <a:off x="3963007" y="3176080"/>
                <a:ext cx="1484015" cy="510095"/>
              </a:xfrm>
              <a:prstGeom prst="rect">
                <a:avLst/>
              </a:prstGeom>
              <a:noFill/>
              <a:ln>
                <a:noFill/>
              </a:ln>
            </p:spPr>
            <p:txBody>
              <a:bodyPr wrap="square" lIns="91440" tIns="45720" rIns="91440" bIns="4572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gn="ctr">
                  <a:spcBef>
                    <a:spcPct val="0"/>
                  </a:spcBef>
                </a:pPr>
                <a:r>
                  <a:rPr lang="en-US" sz="1100">
                    <a:solidFill>
                      <a:schemeClr val="bg1"/>
                    </a:solidFill>
                  </a:rPr>
                  <a:t>Supporting text here.</a:t>
                </a:r>
              </a:p>
              <a:p>
                <a:pPr algn="ctr">
                  <a:spcBef>
                    <a:spcPct val="0"/>
                  </a:spcBef>
                </a:pPr>
                <a:r>
                  <a:rPr lang="en-US" sz="1100">
                    <a:solidFill>
                      <a:schemeClr val="bg1"/>
                    </a:solidFill>
                  </a:rPr>
                  <a:t>……</a:t>
                </a:r>
              </a:p>
            </p:txBody>
          </p:sp>
          <p:sp>
            <p:nvSpPr>
              <p:cNvPr id="49" name="îṡľïḑè"/>
              <p:cNvSpPr txBox="1"/>
              <p:nvPr/>
            </p:nvSpPr>
            <p:spPr>
              <a:xfrm>
                <a:off x="3963007" y="2764293"/>
                <a:ext cx="1484015" cy="411788"/>
              </a:xfrm>
              <a:prstGeom prst="rect">
                <a:avLst/>
              </a:prstGeom>
              <a:noFill/>
              <a:ln>
                <a:noFill/>
              </a:ln>
            </p:spPr>
            <p:txBody>
              <a:bodyPr wrap="square" lIns="91440" tIns="45720" rIns="91440" bIns="45720" anchor="b"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gn="ctr">
                  <a:lnSpc>
                    <a:spcPct val="110000"/>
                  </a:lnSpc>
                  <a:spcBef>
                    <a:spcPct val="0"/>
                  </a:spcBef>
                </a:pPr>
                <a:r>
                  <a:rPr lang="en-US" sz="1600" b="1">
                    <a:solidFill>
                      <a:schemeClr val="bg1"/>
                    </a:solidFill>
                  </a:rPr>
                  <a:t>Text here</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2" cy="6898195"/>
            <a:chOff x="0" y="-1"/>
            <a:chExt cx="12192002" cy="6898195"/>
          </a:xfrm>
        </p:grpSpPr>
        <p:pic>
          <p:nvPicPr>
            <p:cNvPr id="2" name="图片 1"/>
            <p:cNvPicPr/>
            <p:nvPr/>
          </p:nvPicPr>
          <p:blipFill rotWithShape="1">
            <a:blip r:embed="rId3"/>
            <a:srcRect l="8642" r="8642"/>
            <a:stretch/>
          </p:blipFill>
          <p:spPr>
            <a:xfrm rot="5400000">
              <a:off x="2667001" y="-2667001"/>
              <a:ext cx="6858000" cy="12192002"/>
            </a:xfrm>
            <a:prstGeom prst="rect">
              <a:avLst/>
            </a:prstGeom>
          </p:spPr>
        </p:pic>
        <p:sp>
          <p:nvSpPr>
            <p:cNvPr id="3" name="矩形 2"/>
            <p:cNvSpPr/>
            <p:nvPr/>
          </p:nvSpPr>
          <p:spPr>
            <a:xfrm>
              <a:off x="915541" y="-1"/>
              <a:ext cx="10479313" cy="6898195"/>
            </a:xfrm>
            <a:prstGeom prst="rect">
              <a:avLst/>
            </a:prstGeom>
            <a:solidFill>
              <a:srgbClr val="FFFFFF"/>
            </a:solidFill>
            <a:ln>
              <a:noFill/>
            </a:ln>
          </p:spPr>
          <p:txBody>
            <a:bodyPr anchor="ctr"/>
            <a:lstStyle/>
            <a:p>
              <a:pPr algn="ctr"/>
              <a:endParaRPr lang="zh-CN">
                <a:solidFill>
                  <a:schemeClr val="lt1"/>
                </a:solidFill>
              </a:endParaRPr>
            </a:p>
          </p:txBody>
        </p:sp>
      </p:grpSp>
      <p:cxnSp>
        <p:nvCxnSpPr>
          <p:cNvPr id="5" name="Straight Connector 3"/>
          <p:cNvCxnSpPr/>
          <p:nvPr/>
        </p:nvCxnSpPr>
        <p:spPr>
          <a:xfrm>
            <a:off x="4298538" y="0"/>
            <a:ext cx="0" cy="2500313"/>
          </a:xfrm>
          <a:prstGeom prst="line">
            <a:avLst/>
          </a:prstGeom>
          <a:ln w="12700">
            <a:solidFill>
              <a:srgbClr val="657266"/>
            </a:solidFill>
            <a:prstDash val="solid"/>
            <a:miter/>
          </a:ln>
        </p:spPr>
      </p:cxnSp>
      <p:grpSp>
        <p:nvGrpSpPr>
          <p:cNvPr id="6" name="Group 4"/>
          <p:cNvGrpSpPr/>
          <p:nvPr/>
        </p:nvGrpSpPr>
        <p:grpSpPr>
          <a:xfrm>
            <a:off x="3951600" y="2541448"/>
            <a:ext cx="693876" cy="693876"/>
            <a:chOff x="7869552" y="972066"/>
            <a:chExt cx="693876" cy="693876"/>
          </a:xfrm>
        </p:grpSpPr>
        <p:sp>
          <p:nvSpPr>
            <p:cNvPr id="7" name="Oval 5"/>
            <p:cNvSpPr/>
            <p:nvPr/>
          </p:nvSpPr>
          <p:spPr>
            <a:xfrm>
              <a:off x="7869552" y="972066"/>
              <a:ext cx="693876" cy="693876"/>
            </a:xfrm>
            <a:prstGeom prst="ellipse">
              <a:avLst/>
            </a:prstGeom>
            <a:noFill/>
            <a:ln w="76200">
              <a:solidFill>
                <a:srgbClr val="657266"/>
              </a:solidFill>
              <a:prstDash val="solid"/>
              <a:miter/>
            </a:ln>
          </p:spPr>
          <p:txBody>
            <a:bodyPr anchor="ctr"/>
            <a:lstStyle/>
            <a:p>
              <a:pPr algn="ctr"/>
              <a:endParaRPr lang="id-ID">
                <a:solidFill>
                  <a:schemeClr val="tx1"/>
                </a:solidFill>
              </a:endParaRPr>
            </a:p>
          </p:txBody>
        </p:sp>
        <p:sp>
          <p:nvSpPr>
            <p:cNvPr id="8" name="Freeform 46"/>
            <p:cNvSpPr/>
            <p:nvPr/>
          </p:nvSpPr>
          <p:spPr>
            <a:xfrm flipH="1">
              <a:off x="8162788" y="1200150"/>
              <a:ext cx="107404" cy="237708"/>
            </a:xfrm>
            <a:custGeom>
              <a:avLst/>
              <a:gdLst/>
              <a:ahLst/>
              <a:cxnLst/>
              <a:rect l="0" t="0" r="r" b="b"/>
              <a:pathLst>
                <a:path w="107404" h="237708">
                  <a:moveTo>
                    <a:pt x="102929" y="29713"/>
                  </a:moveTo>
                  <a:cubicBezTo>
                    <a:pt x="32445" y="118854"/>
                    <a:pt x="32445" y="118854"/>
                    <a:pt x="32445" y="118854"/>
                  </a:cubicBezTo>
                  <a:cubicBezTo>
                    <a:pt x="104048" y="209409"/>
                    <a:pt x="104048" y="209409"/>
                    <a:pt x="104048" y="209409"/>
                  </a:cubicBezTo>
                  <a:cubicBezTo>
                    <a:pt x="104048" y="209409"/>
                    <a:pt x="104048" y="209409"/>
                    <a:pt x="104048" y="209409"/>
                  </a:cubicBezTo>
                  <a:cubicBezTo>
                    <a:pt x="106285" y="212239"/>
                    <a:pt x="107404" y="216484"/>
                    <a:pt x="107404" y="220729"/>
                  </a:cubicBezTo>
                  <a:cubicBezTo>
                    <a:pt x="107404" y="230633"/>
                    <a:pt x="101810" y="237708"/>
                    <a:pt x="93979" y="237708"/>
                  </a:cubicBezTo>
                  <a:cubicBezTo>
                    <a:pt x="90622" y="237708"/>
                    <a:pt x="87266" y="236293"/>
                    <a:pt x="85028" y="233463"/>
                  </a:cubicBezTo>
                  <a:cubicBezTo>
                    <a:pt x="85028" y="233463"/>
                    <a:pt x="85028" y="233463"/>
                    <a:pt x="85028" y="233463"/>
                  </a:cubicBezTo>
                  <a:cubicBezTo>
                    <a:pt x="4475" y="131588"/>
                    <a:pt x="4475" y="131588"/>
                    <a:pt x="4475" y="131588"/>
                  </a:cubicBezTo>
                  <a:cubicBezTo>
                    <a:pt x="4475" y="131588"/>
                    <a:pt x="4475" y="131588"/>
                    <a:pt x="4475" y="131588"/>
                  </a:cubicBezTo>
                  <a:cubicBezTo>
                    <a:pt x="1119" y="127344"/>
                    <a:pt x="0" y="123099"/>
                    <a:pt x="0" y="118854"/>
                  </a:cubicBezTo>
                  <a:cubicBezTo>
                    <a:pt x="0" y="118854"/>
                    <a:pt x="0" y="118854"/>
                    <a:pt x="0" y="118854"/>
                  </a:cubicBezTo>
                  <a:cubicBezTo>
                    <a:pt x="0" y="118854"/>
                    <a:pt x="0" y="118854"/>
                    <a:pt x="0" y="118854"/>
                  </a:cubicBezTo>
                  <a:cubicBezTo>
                    <a:pt x="0" y="114609"/>
                    <a:pt x="1119" y="108949"/>
                    <a:pt x="4475" y="106120"/>
                  </a:cubicBezTo>
                  <a:cubicBezTo>
                    <a:pt x="4475" y="106120"/>
                    <a:pt x="4475" y="106120"/>
                    <a:pt x="4475" y="106120"/>
                  </a:cubicBezTo>
                  <a:cubicBezTo>
                    <a:pt x="85028" y="4245"/>
                    <a:pt x="85028" y="4245"/>
                    <a:pt x="85028" y="4245"/>
                  </a:cubicBezTo>
                  <a:cubicBezTo>
                    <a:pt x="85028" y="4245"/>
                    <a:pt x="85028" y="4245"/>
                    <a:pt x="85028" y="4245"/>
                  </a:cubicBezTo>
                  <a:cubicBezTo>
                    <a:pt x="87266" y="1415"/>
                    <a:pt x="90622" y="0"/>
                    <a:pt x="93979" y="0"/>
                  </a:cubicBezTo>
                  <a:cubicBezTo>
                    <a:pt x="101810" y="0"/>
                    <a:pt x="107404" y="7075"/>
                    <a:pt x="107404" y="16979"/>
                  </a:cubicBezTo>
                  <a:cubicBezTo>
                    <a:pt x="107404" y="22639"/>
                    <a:pt x="105166" y="26884"/>
                    <a:pt x="102929" y="29713"/>
                  </a:cubicBezTo>
                </a:path>
              </a:pathLst>
            </a:custGeom>
            <a:solidFill>
              <a:schemeClr val="bg1">
                <a:alpha val="30000"/>
              </a:schemeClr>
            </a:solidFill>
            <a:ln>
              <a:solidFill>
                <a:srgbClr val="657266"/>
              </a:solidFill>
            </a:ln>
          </p:spPr>
          <p:txBody>
            <a:bodyPr/>
            <a:lstStyle/>
            <a:p>
              <a:endParaRPr lang="en-US"/>
            </a:p>
          </p:txBody>
        </p:sp>
      </p:grpSp>
      <p:sp>
        <p:nvSpPr>
          <p:cNvPr id="25" name="TextBox 37"/>
          <p:cNvSpPr txBox="1"/>
          <p:nvPr/>
        </p:nvSpPr>
        <p:spPr>
          <a:xfrm>
            <a:off x="1090432" y="411133"/>
            <a:ext cx="3187579" cy="1323439"/>
          </a:xfrm>
          <a:prstGeom prst="rect">
            <a:avLst/>
          </a:prstGeom>
          <a:noFill/>
        </p:spPr>
        <p:txBody>
          <a:bodyPr wrap="square">
            <a:spAutoFit/>
          </a:bodyPr>
          <a:lstStyle/>
          <a:p>
            <a:r>
              <a:rPr lang="en-US" sz="8000" b="1">
                <a:latin typeface="DejaVu Sans Mono"/>
                <a:ea typeface="DejaVu Sans Mono"/>
              </a:rPr>
              <a:t>Plot</a:t>
            </a:r>
            <a:endParaRPr lang="id-ID" sz="8000" b="1">
              <a:latin typeface="DejaVu Sans Mono"/>
              <a:ea typeface="DejaVu Sans Mono"/>
            </a:endParaRPr>
          </a:p>
        </p:txBody>
      </p:sp>
      <p:sp>
        <p:nvSpPr>
          <p:cNvPr id="26" name="Rectangle 38"/>
          <p:cNvSpPr/>
          <p:nvPr/>
        </p:nvSpPr>
        <p:spPr>
          <a:xfrm>
            <a:off x="1397203" y="1755140"/>
            <a:ext cx="1887321" cy="563778"/>
          </a:xfrm>
          <a:prstGeom prst="rect">
            <a:avLst/>
          </a:prstGeom>
          <a:solidFill>
            <a:srgbClr val="657266"/>
          </a:solidFill>
          <a:ln>
            <a:noFill/>
          </a:ln>
        </p:spPr>
        <p:txBody>
          <a:bodyPr anchor="ctr"/>
          <a:lstStyle/>
          <a:p>
            <a:pPr algn="ctr"/>
            <a:r>
              <a:rPr lang="en-US" sz="2000" i="1">
                <a:solidFill>
                  <a:schemeClr val="bg1"/>
                </a:solidFill>
                <a:latin typeface="Raleway Light"/>
              </a:rPr>
              <a:t>#Redemption</a:t>
            </a:r>
            <a:endParaRPr lang="id-ID" sz="2000" i="1">
              <a:solidFill>
                <a:schemeClr val="bg1"/>
              </a:solidFill>
              <a:latin typeface="Raleway Light"/>
            </a:endParaRPr>
          </a:p>
        </p:txBody>
      </p:sp>
      <p:grpSp>
        <p:nvGrpSpPr>
          <p:cNvPr id="27" name="Group 40"/>
          <p:cNvGrpSpPr/>
          <p:nvPr/>
        </p:nvGrpSpPr>
        <p:grpSpPr>
          <a:xfrm>
            <a:off x="4699907" y="797566"/>
            <a:ext cx="6733235" cy="5303190"/>
            <a:chOff x="442305" y="2489553"/>
            <a:chExt cx="6733235" cy="5303190"/>
          </a:xfrm>
        </p:grpSpPr>
        <p:sp>
          <p:nvSpPr>
            <p:cNvPr id="28" name="Rectangle 41"/>
            <p:cNvSpPr/>
            <p:nvPr/>
          </p:nvSpPr>
          <p:spPr>
            <a:xfrm>
              <a:off x="471322" y="4592342"/>
              <a:ext cx="6576552" cy="3200400"/>
            </a:xfrm>
            <a:prstGeom prst="rect">
              <a:avLst/>
            </a:prstGeom>
          </p:spPr>
          <p:txBody>
            <a:bodyPr wrap="square" lIns="91440" tIns="45720" rIns="91440" bIns="45720" anchor="t">
              <a:spAutoFit/>
            </a:bodyPr>
            <a:lstStyle/>
            <a:p>
              <a:pPr>
                <a:lnSpc>
                  <a:spcPct val="120000"/>
                </a:lnSpc>
              </a:pPr>
              <a:r>
                <a:rPr lang="en-US" sz="2000" b="1">
                  <a:latin typeface="Raleway"/>
                  <a:ea typeface="等线"/>
                </a:rPr>
                <a:t>After crawling out ,she find herself in a forest…</a:t>
              </a:r>
              <a:endParaRPr lang="latin"/>
            </a:p>
            <a:p>
              <a:pPr>
                <a:lnSpc>
                  <a:spcPct val="120000"/>
                </a:lnSpc>
              </a:pPr>
              <a:r>
                <a:rPr lang="en-US" sz="1600">
                  <a:latin typeface="Segoe UI Light"/>
                  <a:ea typeface="等线"/>
                </a:rPr>
                <a:t>She also remembered that the </a:t>
              </a:r>
              <a:r>
                <a:rPr lang="en-US" sz="1600" b="1">
                  <a:solidFill>
                    <a:srgbClr val="FF0200"/>
                  </a:solidFill>
                  <a:latin typeface="Segoe UI Light"/>
                  <a:ea typeface="等线"/>
                </a:rPr>
                <a:t>death</a:t>
              </a:r>
              <a:r>
                <a:rPr lang="en-US" sz="1600">
                  <a:latin typeface="Segoe UI Light"/>
                  <a:ea typeface="等线"/>
                </a:rPr>
                <a:t> of her grandma, she feeled so </a:t>
              </a:r>
              <a:r>
                <a:rPr lang="en-US" sz="1600" b="1">
                  <a:solidFill>
                    <a:srgbClr val="FF0200"/>
                  </a:solidFill>
                  <a:latin typeface="Segoe UI Light"/>
                  <a:ea typeface="等线"/>
                </a:rPr>
                <a:t>sad, puzzled, scared, and angry. </a:t>
              </a:r>
              <a:r>
                <a:rPr lang="en-US" sz="1600" b="0">
                  <a:solidFill>
                    <a:srgbClr val="000000"/>
                  </a:solidFill>
                  <a:latin typeface="Segoe UI Light"/>
                  <a:ea typeface="等线"/>
                </a:rPr>
                <a:t>But she has to keep going... </a:t>
              </a:r>
            </a:p>
            <a:p>
              <a:pPr>
                <a:lnSpc>
                  <a:spcPct val="120000"/>
                </a:lnSpc>
              </a:pPr>
              <a:endParaRPr lang="en-US" sz="1600">
                <a:latin typeface="Segoe UI Light"/>
                <a:ea typeface="等线"/>
              </a:endParaRPr>
            </a:p>
            <a:p>
              <a:pPr>
                <a:lnSpc>
                  <a:spcPct val="120000"/>
                </a:lnSpc>
              </a:pPr>
              <a:r>
                <a:rPr lang="en-US" sz="2000" b="1">
                  <a:latin typeface="Raleway"/>
                  <a:ea typeface="等线"/>
                </a:rPr>
                <a:t>What exactly happened?</a:t>
              </a:r>
            </a:p>
            <a:p>
              <a:pPr>
                <a:lnSpc>
                  <a:spcPct val="120000"/>
                </a:lnSpc>
              </a:pPr>
              <a:r>
                <a:rPr lang="en-US" sz="1600">
                  <a:latin typeface="Segoe UI Light"/>
                  <a:ea typeface="等线"/>
                </a:rPr>
                <a:t>Little Red Hoodie must find back her lost memories in four different themes. After that, little red hoodie will finally meet her </a:t>
              </a:r>
              <a:r>
                <a:rPr lang="en-US" sz="1600" b="1">
                  <a:solidFill>
                    <a:srgbClr val="FF0000"/>
                  </a:solidFill>
                  <a:latin typeface="Segoe UI Light"/>
                  <a:ea typeface="等线"/>
                </a:rPr>
                <a:t>nightmare</a:t>
              </a:r>
              <a:r>
                <a:rPr lang="en-US" sz="1600">
                  <a:latin typeface="Segoe UI Light"/>
                  <a:ea typeface="等线"/>
                </a:rPr>
                <a:t>, she needs to overcome it, and then, maybe see her grandma again...</a:t>
              </a:r>
            </a:p>
            <a:p>
              <a:pPr>
                <a:lnSpc>
                  <a:spcPct val="150000"/>
                </a:lnSpc>
              </a:pPr>
              <a:r>
                <a:rPr lang="en-US" sz="2800" b="1">
                  <a:latin typeface="Raleway"/>
                  <a:ea typeface="等线"/>
                </a:rPr>
                <a:t>Little </a:t>
              </a:r>
              <a:r>
                <a:rPr lang="en-US" sz="2800" b="1">
                  <a:solidFill>
                    <a:srgbClr val="C00000"/>
                  </a:solidFill>
                  <a:latin typeface="Raleway"/>
                  <a:ea typeface="等线"/>
                </a:rPr>
                <a:t>Red</a:t>
              </a:r>
              <a:r>
                <a:rPr lang="en-US" sz="2800" b="1">
                  <a:latin typeface="Raleway"/>
                  <a:ea typeface="等线"/>
                </a:rPr>
                <a:t> Hoodie will grow up.</a:t>
              </a:r>
            </a:p>
          </p:txBody>
        </p:sp>
        <p:sp>
          <p:nvSpPr>
            <p:cNvPr id="29" name="Rectangle 42"/>
            <p:cNvSpPr/>
            <p:nvPr/>
          </p:nvSpPr>
          <p:spPr>
            <a:xfrm>
              <a:off x="442305" y="2489553"/>
              <a:ext cx="6733235" cy="840766"/>
            </a:xfrm>
            <a:prstGeom prst="rect">
              <a:avLst/>
            </a:prstGeom>
          </p:spPr>
          <p:txBody>
            <a:bodyPr wrap="square" lIns="91440" tIns="45720" rIns="91440" bIns="45720" anchor="t">
              <a:spAutoFit/>
            </a:bodyPr>
            <a:lstStyle/>
            <a:p>
              <a:r>
                <a:rPr lang="en-US" sz="2400" b="1">
                  <a:latin typeface="Raleway"/>
                  <a:ea typeface="Open Sans"/>
                </a:rPr>
                <a:t>Little Red Hoodie woke up in a deep cave. The </a:t>
              </a:r>
              <a:r>
                <a:rPr lang="en-US" sz="2400" b="1">
                  <a:solidFill>
                    <a:srgbClr val="953735"/>
                  </a:solidFill>
                  <a:latin typeface="Raleway"/>
                  <a:ea typeface="Open Sans"/>
                </a:rPr>
                <a:t>adventure</a:t>
              </a:r>
              <a:r>
                <a:rPr lang="en-US" sz="2400" b="1">
                  <a:latin typeface="Raleway"/>
                  <a:ea typeface="Open Sans"/>
                </a:rPr>
                <a:t> began...</a:t>
              </a:r>
              <a:endParaRPr lang="id-ID"/>
            </a:p>
          </p:txBody>
        </p:sp>
      </p:grpSp>
      <p:pic>
        <p:nvPicPr>
          <p:cNvPr id="31" name="图片 30"/>
          <p:cNvPicPr/>
          <p:nvPr/>
        </p:nvPicPr>
        <p:blipFill>
          <a:blip r:embed="rId4"/>
          <a:stretch/>
        </p:blipFill>
        <p:spPr>
          <a:xfrm>
            <a:off x="-56433" y="2144839"/>
            <a:ext cx="4700423" cy="5834378"/>
          </a:xfrm>
          <a:prstGeom prst="rect">
            <a:avLst/>
          </a:prstGeom>
        </p:spPr>
      </p:pic>
      <p:sp>
        <p:nvSpPr>
          <p:cNvPr id="32" name="Rectangle 41"/>
          <p:cNvSpPr/>
          <p:nvPr/>
        </p:nvSpPr>
        <p:spPr>
          <a:xfrm>
            <a:off x="4818247" y="1544218"/>
            <a:ext cx="5905586" cy="1549400"/>
          </a:xfrm>
          <a:prstGeom prst="rect">
            <a:avLst/>
          </a:prstGeom>
        </p:spPr>
        <p:txBody>
          <a:bodyPr wrap="square" lIns="91440" tIns="45720" rIns="91440" bIns="45720" anchor="t">
            <a:spAutoFit/>
          </a:bodyPr>
          <a:lstStyle/>
          <a:p>
            <a:pPr>
              <a:lnSpc>
                <a:spcPct val="120000"/>
              </a:lnSpc>
            </a:pPr>
            <a:r>
              <a:rPr lang="en-US" sz="1600" dirty="0">
                <a:latin typeface="Segoe UI Light"/>
                <a:ea typeface="等线"/>
              </a:rPr>
              <a:t>“I am failing..." The last thing that little red hoodie remembers is that although grandma kept warning her that bad things will happen if she leave the forest, the rebellious red hoodie insists to leave...</a:t>
            </a:r>
          </a:p>
          <a:p>
            <a:pPr>
              <a:lnSpc>
                <a:spcPct val="120000"/>
              </a:lnSpc>
            </a:pPr>
            <a:endParaRPr lang="en-US" sz="1600" dirty="0">
              <a:latin typeface="Segoe UI Light"/>
              <a:ea typeface="等线"/>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750" fill="hold"/>
                                        <p:tgtEl>
                                          <p:spTgt spid="25"/>
                                        </p:tgtEl>
                                        <p:attrNameLst>
                                          <p:attrName>ppt_x</p:attrName>
                                        </p:attrNameLst>
                                      </p:cBhvr>
                                      <p:tavLst>
                                        <p:tav tm="0">
                                          <p:val>
                                            <p:strVal val="0-#ppt_w/2"/>
                                          </p:val>
                                        </p:tav>
                                        <p:tav tm="100000">
                                          <p:val>
                                            <p:strVal val="#ppt_x"/>
                                          </p:val>
                                        </p:tav>
                                      </p:tavLst>
                                    </p:anim>
                                    <p:anim calcmode="lin" valueType="num">
                                      <p:cBhvr additive="base">
                                        <p:cTn id="14" dur="750" fill="hold"/>
                                        <p:tgtEl>
                                          <p:spTgt spid="25"/>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2" presetClass="entr" presetSubtype="2" fill="hold" nodeType="withEffect">
                                  <p:stCondLst>
                                    <p:cond delay="175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1+#ppt_w/2"/>
                                          </p:val>
                                        </p:tav>
                                        <p:tav tm="100000">
                                          <p:val>
                                            <p:strVal val="#ppt_x"/>
                                          </p:val>
                                        </p:tav>
                                      </p:tavLst>
                                    </p:anim>
                                    <p:anim calcmode="lin" valueType="num">
                                      <p:cBhvr additive="base">
                                        <p:cTn id="21" dur="7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0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srcRect l="38391" b="39747"/>
          <a:stretch/>
        </p:blipFill>
        <p:spPr>
          <a:xfrm>
            <a:off x="7442522" y="-1"/>
            <a:ext cx="4749478" cy="6968071"/>
          </a:xfrm>
          <a:prstGeom prst="rect">
            <a:avLst/>
          </a:prstGeom>
        </p:spPr>
      </p:pic>
      <p:grpSp>
        <p:nvGrpSpPr>
          <p:cNvPr id="3" name="íŝḻiḑè"/>
          <p:cNvGrpSpPr/>
          <p:nvPr/>
        </p:nvGrpSpPr>
        <p:grpSpPr>
          <a:xfrm>
            <a:off x="620524" y="1230550"/>
            <a:ext cx="7539628" cy="4396899"/>
            <a:chOff x="503602" y="2132856"/>
            <a:chExt cx="5859098" cy="3239723"/>
          </a:xfrm>
        </p:grpSpPr>
        <p:grpSp>
          <p:nvGrpSpPr>
            <p:cNvPr id="4" name="iṧļîďé"/>
            <p:cNvGrpSpPr/>
            <p:nvPr/>
          </p:nvGrpSpPr>
          <p:grpSpPr>
            <a:xfrm>
              <a:off x="503602" y="5249660"/>
              <a:ext cx="5859098" cy="122919"/>
              <a:chOff x="-1348120" y="5777968"/>
              <a:chExt cx="9361040" cy="187524"/>
            </a:xfrm>
          </p:grpSpPr>
          <p:sp>
            <p:nvSpPr>
              <p:cNvPr id="12" name="íśḷidé"/>
              <p:cNvSpPr/>
              <p:nvPr/>
            </p:nvSpPr>
            <p:spPr>
              <a:xfrm flipV="1">
                <a:off x="-1348120" y="5928916"/>
                <a:ext cx="9361040" cy="36576"/>
              </a:xfrm>
              <a:prstGeom prst="trapezoid">
                <a:avLst>
                  <a:gd name="adj" fmla="val 814192"/>
                </a:avLst>
              </a:prstGeom>
              <a:solidFill>
                <a:srgbClr val="808080"/>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sp>
            <p:nvSpPr>
              <p:cNvPr id="13" name="iṧľïḑè"/>
              <p:cNvSpPr/>
              <p:nvPr/>
            </p:nvSpPr>
            <p:spPr>
              <a:xfrm>
                <a:off x="-1348120" y="5777968"/>
                <a:ext cx="9361040" cy="151090"/>
              </a:xfrm>
              <a:prstGeom prst="rect">
                <a:avLst/>
              </a:prstGeom>
              <a:solidFill>
                <a:srgbClr val="DDDDDD"/>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grpSp>
          <p:nvGrpSpPr>
            <p:cNvPr id="5" name="ïṥľïḓé"/>
            <p:cNvGrpSpPr/>
            <p:nvPr/>
          </p:nvGrpSpPr>
          <p:grpSpPr>
            <a:xfrm>
              <a:off x="1002671" y="2132856"/>
              <a:ext cx="4860960" cy="3080807"/>
              <a:chOff x="-375492" y="1139528"/>
              <a:chExt cx="7415785" cy="4700016"/>
            </a:xfrm>
          </p:grpSpPr>
          <p:grpSp>
            <p:nvGrpSpPr>
              <p:cNvPr id="7" name="îşḻïḍé"/>
              <p:cNvGrpSpPr/>
              <p:nvPr/>
            </p:nvGrpSpPr>
            <p:grpSpPr>
              <a:xfrm>
                <a:off x="-375492" y="1139528"/>
                <a:ext cx="7415785" cy="4700016"/>
                <a:chOff x="-375492" y="1139528"/>
                <a:chExt cx="7415785" cy="4700016"/>
              </a:xfrm>
            </p:grpSpPr>
            <p:sp>
              <p:nvSpPr>
                <p:cNvPr id="9" name="išļîdè"/>
                <p:cNvSpPr/>
                <p:nvPr/>
              </p:nvSpPr>
              <p:spPr>
                <a:xfrm>
                  <a:off x="-375492" y="1139528"/>
                  <a:ext cx="7415784" cy="4700016"/>
                </a:xfrm>
                <a:custGeom>
                  <a:avLst/>
                  <a:gdLst/>
                  <a:ahLst/>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p:spPr>
              <p:txBody>
                <a:bodyPr wrap="square" lIns="91440" tIns="45720" rIns="91440" bIns="45720" anchor="ctr">
                  <a:normAutofit/>
                </a:bodyPr>
                <a:lstStyle/>
                <a:p>
                  <a:pPr algn="ctr"/>
                  <a:endParaRPr lang="en-US" sz="1090">
                    <a:solidFill>
                      <a:schemeClr val="lt1"/>
                    </a:solidFill>
                  </a:endParaRPr>
                </a:p>
              </p:txBody>
            </p:sp>
            <p:sp>
              <p:nvSpPr>
                <p:cNvPr id="10" name="íSlïḋè"/>
                <p:cNvSpPr/>
                <p:nvPr/>
              </p:nvSpPr>
              <p:spPr>
                <a:xfrm>
                  <a:off x="-358011" y="1160080"/>
                  <a:ext cx="7380820" cy="4658913"/>
                </a:xfrm>
                <a:custGeom>
                  <a:avLst/>
                  <a:gdLst/>
                  <a:ahLst/>
                  <a:cxnLst/>
                  <a:rect l="l" t="t" r="r" b="b"/>
                  <a:pathLst>
                    <a:path w="7380820" h="4658913">
                      <a:moveTo>
                        <a:pt x="252028" y="295230"/>
                      </a:moveTo>
                      <a:lnTo>
                        <a:pt x="252028" y="4363683"/>
                      </a:lnTo>
                      <a:lnTo>
                        <a:pt x="7128792" y="4363683"/>
                      </a:lnTo>
                      <a:lnTo>
                        <a:pt x="7128792" y="295230"/>
                      </a:lnTo>
                      <a:close/>
                      <a:moveTo>
                        <a:pt x="264533" y="0"/>
                      </a:moveTo>
                      <a:lnTo>
                        <a:pt x="7116287" y="0"/>
                      </a:lnTo>
                      <a:cubicBezTo>
                        <a:pt x="7262385" y="0"/>
                        <a:pt x="7380820" y="118435"/>
                        <a:pt x="7380820" y="264533"/>
                      </a:cubicBezTo>
                      <a:lnTo>
                        <a:pt x="7380820" y="4394380"/>
                      </a:lnTo>
                      <a:cubicBezTo>
                        <a:pt x="7380820" y="4540478"/>
                        <a:pt x="7262385" y="4658913"/>
                        <a:pt x="7116287" y="4658913"/>
                      </a:cubicBezTo>
                      <a:lnTo>
                        <a:pt x="264533" y="4658913"/>
                      </a:lnTo>
                      <a:cubicBezTo>
                        <a:pt x="118435" y="4658913"/>
                        <a:pt x="0" y="4540478"/>
                        <a:pt x="0" y="4394380"/>
                      </a:cubicBezTo>
                      <a:lnTo>
                        <a:pt x="0" y="264533"/>
                      </a:lnTo>
                      <a:cubicBezTo>
                        <a:pt x="0" y="118435"/>
                        <a:pt x="118435" y="0"/>
                        <a:pt x="264533" y="0"/>
                      </a:cubicBezTo>
                      <a:close/>
                    </a:path>
                  </a:pathLst>
                </a:custGeom>
                <a:solidFill>
                  <a:srgbClr val="000000"/>
                </a:solidFill>
                <a:ln>
                  <a:noFill/>
                </a:ln>
              </p:spPr>
              <p:txBody>
                <a:bodyPr wrap="square" lIns="91440" tIns="45720" rIns="91440" bIns="45720" anchor="ctr">
                  <a:normAutofit/>
                </a:bodyPr>
                <a:lstStyle/>
                <a:p>
                  <a:pPr algn="ctr"/>
                  <a:endParaRPr lang="en-US" sz="1090">
                    <a:solidFill>
                      <a:schemeClr val="lt1"/>
                    </a:solidFill>
                  </a:endParaRPr>
                </a:p>
              </p:txBody>
            </p:sp>
          </p:grpSp>
          <p:sp>
            <p:nvSpPr>
              <p:cNvPr id="8" name="îşļîḋ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sp>
          <p:nvSpPr>
            <p:cNvPr id="6" name="íS1îde"/>
            <p:cNvSpPr/>
            <p:nvPr/>
          </p:nvSpPr>
          <p:spPr>
            <a:xfrm>
              <a:off x="1166336" y="2313357"/>
              <a:ext cx="4515875" cy="2699819"/>
            </a:xfrm>
            <a:prstGeom prst="rect">
              <a:avLst/>
            </a:prstGeom>
            <a:solidFill>
              <a:schemeClr val="bg1"/>
            </a:solidFill>
            <a:ln w="6350" cap="flat" cmpd="sng">
              <a:solidFill>
                <a:schemeClr val="tx1"/>
              </a:solidFill>
              <a:prstDash val="solid"/>
              <a:miter/>
            </a:ln>
          </p:spPr>
          <p:txBody>
            <a:bodyPr wrap="square" lIns="91440" tIns="45720" rIns="91440" bIns="45720" anchor="ctr">
              <a:normAutofit/>
            </a:bodyPr>
            <a:lstStyle/>
            <a:p>
              <a:pPr algn="ctr"/>
              <a:endParaRPr/>
            </a:p>
          </p:txBody>
        </p:sp>
      </p:grpSp>
      <p:pic>
        <p:nvPicPr>
          <p:cNvPr id="14" name="图片 13"/>
          <p:cNvPicPr/>
          <p:nvPr/>
        </p:nvPicPr>
        <p:blipFill rotWithShape="1">
          <a:blip r:embed="rId4"/>
          <a:srcRect l="38391" b="39747"/>
          <a:stretch/>
        </p:blipFill>
        <p:spPr>
          <a:xfrm>
            <a:off x="5435375" y="1512109"/>
            <a:ext cx="1869085" cy="2742179"/>
          </a:xfrm>
          <a:prstGeom prst="rect">
            <a:avLst/>
          </a:prstGeom>
        </p:spPr>
      </p:pic>
      <p:pic>
        <p:nvPicPr>
          <p:cNvPr id="15" name="图片 14"/>
          <p:cNvPicPr/>
          <p:nvPr/>
        </p:nvPicPr>
        <p:blipFill rotWithShape="1">
          <a:blip r:embed="rId5"/>
          <a:srcRect t="72068" r="76754"/>
          <a:stretch/>
        </p:blipFill>
        <p:spPr>
          <a:xfrm>
            <a:off x="1659813" y="3506067"/>
            <a:ext cx="919830" cy="1658033"/>
          </a:xfrm>
          <a:prstGeom prst="rect">
            <a:avLst/>
          </a:prstGeom>
        </p:spPr>
      </p:pic>
      <p:sp>
        <p:nvSpPr>
          <p:cNvPr id="16" name="文本框 15"/>
          <p:cNvSpPr txBox="1"/>
          <p:nvPr/>
        </p:nvSpPr>
        <p:spPr>
          <a:xfrm>
            <a:off x="2425322" y="2617056"/>
            <a:ext cx="5017200" cy="1003300"/>
          </a:xfrm>
          <a:prstGeom prst="rect">
            <a:avLst/>
          </a:prstGeom>
          <a:noFill/>
        </p:spPr>
        <p:txBody>
          <a:bodyPr wrap="square">
            <a:spAutoFit/>
          </a:bodyPr>
          <a:lstStyle/>
          <a:p>
            <a:r>
              <a:rPr lang="en-US" sz="6000" b="1">
                <a:solidFill>
                  <a:srgbClr val="2F4E44"/>
                </a:solidFill>
                <a:latin typeface="Aharoni"/>
              </a:rPr>
              <a:t>PART TWO</a:t>
            </a:r>
            <a:endParaRPr lang="zh-CN" sz="6000" b="1">
              <a:solidFill>
                <a:srgbClr val="2F4E44"/>
              </a:solidFill>
              <a:latin typeface="Aharoni"/>
            </a:endParaRPr>
          </a:p>
        </p:txBody>
      </p:sp>
      <p:sp>
        <p:nvSpPr>
          <p:cNvPr id="33" name="等腰三角形 32"/>
          <p:cNvSpPr/>
          <p:nvPr/>
        </p:nvSpPr>
        <p:spPr>
          <a:xfrm rot="10800000">
            <a:off x="4211262" y="4449612"/>
            <a:ext cx="358148" cy="243069"/>
          </a:xfrm>
          <a:prstGeom prst="triangle">
            <a:avLst/>
          </a:prstGeom>
          <a:solidFill>
            <a:srgbClr val="2F4E44"/>
          </a:solidFill>
          <a:ln w="12700">
            <a:solidFill>
              <a:srgbClr val="2F4E44"/>
            </a:solidFill>
            <a:prstDash val="solid"/>
            <a:miter/>
          </a:ln>
        </p:spPr>
        <p:txBody>
          <a:bodyPr anchor="ctr"/>
          <a:lstStyle/>
          <a:p>
            <a:pPr algn="ctr"/>
            <a:endParaRPr lang="zh-CN">
              <a:solidFill>
                <a:schemeClr val="lt1"/>
              </a:solidFill>
            </a:endParaRPr>
          </a:p>
        </p:txBody>
      </p:sp>
      <p:sp>
        <p:nvSpPr>
          <p:cNvPr id="19" name="文本框 18"/>
          <p:cNvSpPr txBox="1"/>
          <p:nvPr/>
        </p:nvSpPr>
        <p:spPr>
          <a:xfrm>
            <a:off x="3636897" y="3571927"/>
            <a:ext cx="1989197" cy="646331"/>
          </a:xfrm>
          <a:prstGeom prst="rect">
            <a:avLst/>
          </a:prstGeom>
          <a:noFill/>
        </p:spPr>
        <p:txBody>
          <a:bodyPr wrap="square">
            <a:spAutoFit/>
          </a:bodyPr>
          <a:lstStyle/>
          <a:p>
            <a:r>
              <a:rPr lang="en-US" sz="3600">
                <a:latin typeface="Comic Sans MS"/>
                <a:ea typeface="851tegakizatsu"/>
              </a:rPr>
              <a:t>Details</a:t>
            </a:r>
            <a:endParaRPr lang="zh-CN" sz="3600">
              <a:latin typeface="Comic Sans MS"/>
              <a:ea typeface="851tegakizatsu"/>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37623"/>
            <a:ext cx="7788056" cy="2467480"/>
          </a:xfrm>
          <a:prstGeom prst="rect">
            <a:avLst/>
          </a:prstGeom>
          <a:solidFill>
            <a:srgbClr val="3F5646"/>
          </a:solidFill>
          <a:ln>
            <a:noFill/>
          </a:ln>
        </p:spPr>
        <p:txBody>
          <a:bodyPr anchor="ctr"/>
          <a:lstStyle/>
          <a:p>
            <a:pPr algn="ctr"/>
            <a:endParaRPr lang="zh-CN">
              <a:solidFill>
                <a:schemeClr val="lt1"/>
              </a:solidFill>
            </a:endParaRPr>
          </a:p>
        </p:txBody>
      </p:sp>
      <p:grpSp>
        <p:nvGrpSpPr>
          <p:cNvPr id="4" name="ïsḷîḑé"/>
          <p:cNvGrpSpPr/>
          <p:nvPr/>
        </p:nvGrpSpPr>
        <p:grpSpPr>
          <a:xfrm rot="16200000" flipH="1">
            <a:off x="2013752" y="5682247"/>
            <a:ext cx="648670" cy="638777"/>
            <a:chOff x="6457503" y="2225738"/>
            <a:chExt cx="648670" cy="638777"/>
          </a:xfrm>
          <a:solidFill>
            <a:srgbClr val="DEBC93"/>
          </a:solidFill>
        </p:grpSpPr>
        <p:sp>
          <p:nvSpPr>
            <p:cNvPr id="5" name="íṧḻíḓê"/>
            <p:cNvSpPr/>
            <p:nvPr/>
          </p:nvSpPr>
          <p:spPr>
            <a:xfrm>
              <a:off x="6580588"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sp>
          <p:nvSpPr>
            <p:cNvPr id="6" name="iṧľíďe"/>
            <p:cNvSpPr/>
            <p:nvPr/>
          </p:nvSpPr>
          <p:spPr>
            <a:xfrm>
              <a:off x="6457503" y="2225738"/>
              <a:ext cx="525585" cy="638777"/>
            </a:xfrm>
            <a:prstGeom prst="chevron">
              <a:avLst>
                <a:gd name="adj" fmla="val 45424"/>
              </a:avLst>
            </a:prstGeom>
            <a:grpFill/>
            <a:ln>
              <a:noFill/>
            </a:ln>
          </p:spPr>
          <p:txBody>
            <a:bodyPr wrap="square" lIns="91440" tIns="45720" rIns="91440" bIns="45720" anchor="ctr">
              <a:normAutofit/>
            </a:bodyPr>
            <a:lstStyle>
              <a:lvl1pPr marL="0" lvl="0" algn="l" defTabSz="914400">
                <a:defRPr sz="1800" kern="1200">
                  <a:solidFill>
                    <a:schemeClr val="lt1"/>
                  </a:solidFill>
                </a:defRPr>
              </a:lvl1pPr>
              <a:lvl2pPr marL="457200" lvl="1" algn="l" defTabSz="914400">
                <a:defRPr sz="1800" kern="1200">
                  <a:solidFill>
                    <a:schemeClr val="lt1"/>
                  </a:solidFill>
                </a:defRPr>
              </a:lvl2pPr>
              <a:lvl3pPr marL="914400" lvl="2" algn="l" defTabSz="914400">
                <a:defRPr sz="1800" kern="1200">
                  <a:solidFill>
                    <a:schemeClr val="lt1"/>
                  </a:solidFill>
                </a:defRPr>
              </a:lvl3pPr>
              <a:lvl4pPr marL="1371600" lvl="3" algn="l" defTabSz="914400">
                <a:defRPr sz="1800" kern="1200">
                  <a:solidFill>
                    <a:schemeClr val="lt1"/>
                  </a:solidFill>
                </a:defRPr>
              </a:lvl4pPr>
              <a:lvl5pPr marL="1828800" lvl="4" algn="l" defTabSz="914400">
                <a:defRPr sz="1800" kern="1200">
                  <a:solidFill>
                    <a:schemeClr val="lt1"/>
                  </a:solidFill>
                </a:defRPr>
              </a:lvl5pPr>
              <a:lvl6pPr marL="2286000" lvl="5" algn="l" defTabSz="914400">
                <a:defRPr sz="1800" kern="1200">
                  <a:solidFill>
                    <a:schemeClr val="lt1"/>
                  </a:solidFill>
                </a:defRPr>
              </a:lvl6pPr>
              <a:lvl7pPr marL="2743200" lvl="6" algn="l" defTabSz="914400">
                <a:defRPr sz="1800" kern="1200">
                  <a:solidFill>
                    <a:schemeClr val="lt1"/>
                  </a:solidFill>
                </a:defRPr>
              </a:lvl7pPr>
              <a:lvl8pPr marL="3200400" lvl="7" algn="l" defTabSz="914400">
                <a:defRPr sz="1800" kern="1200">
                  <a:solidFill>
                    <a:schemeClr val="lt1"/>
                  </a:solidFill>
                </a:defRPr>
              </a:lvl8pPr>
              <a:lvl9pPr marL="3657600" lvl="8" algn="l" defTabSz="914400">
                <a:defRPr sz="1800" kern="1200">
                  <a:solidFill>
                    <a:schemeClr val="lt1"/>
                  </a:solidFill>
                </a:defRPr>
              </a:lvl9pPr>
            </a:lstStyle>
            <a:p>
              <a:pPr algn="ctr"/>
              <a:endParaRPr lang="en-ID">
                <a:solidFill>
                  <a:schemeClr val="bg1"/>
                </a:solidFill>
              </a:endParaRPr>
            </a:p>
          </p:txBody>
        </p:sp>
      </p:grpSp>
      <p:sp>
        <p:nvSpPr>
          <p:cNvPr id="8" name="ïṥḻïďé"/>
          <p:cNvSpPr txBox="1"/>
          <p:nvPr/>
        </p:nvSpPr>
        <p:spPr>
          <a:xfrm>
            <a:off x="77003" y="2677223"/>
            <a:ext cx="5457524" cy="987780"/>
          </a:xfrm>
          <a:prstGeom prst="rect">
            <a:avLst/>
          </a:prstGeom>
          <a:noFill/>
          <a:ln>
            <a:noFill/>
          </a:ln>
        </p:spPr>
        <p:txBody>
          <a:bodyPr wrap="square" lIns="91440" tIns="45720" rIns="91440" bIns="45720" anchor="b"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buSzPct val="25000"/>
            </a:pPr>
            <a:r>
              <a:rPr lang="en-US" sz="4000" b="1">
                <a:solidFill>
                  <a:schemeClr val="bg1"/>
                </a:solidFill>
              </a:rPr>
              <a:t>The overall game flow</a:t>
            </a:r>
          </a:p>
        </p:txBody>
      </p:sp>
      <p:pic>
        <p:nvPicPr>
          <p:cNvPr id="10" name="图片 9"/>
          <p:cNvPicPr/>
          <p:nvPr/>
        </p:nvPicPr>
        <p:blipFill rotWithShape="1">
          <a:blip r:embed="rId3"/>
          <a:srcRect l="1884" r="-1884"/>
          <a:stretch/>
        </p:blipFill>
        <p:spPr>
          <a:xfrm>
            <a:off x="4966637" y="9525"/>
            <a:ext cx="6583680" cy="6848475"/>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ṥļîďe"/>
          <p:cNvSpPr/>
          <p:nvPr/>
        </p:nvSpPr>
        <p:spPr>
          <a:xfrm>
            <a:off x="-119960" y="-17373"/>
            <a:ext cx="3989997" cy="9897539"/>
          </a:xfrm>
          <a:custGeom>
            <a:avLst/>
            <a:gdLst/>
            <a:ahLst/>
            <a:cxnLst/>
            <a:rect l="l" t="t" r="r" b="b"/>
            <a:pathLst>
              <a:path w="3989997" h="9897539">
                <a:moveTo>
                  <a:pt x="3323136" y="0"/>
                </a:moveTo>
                <a:cubicBezTo>
                  <a:pt x="3323136" y="0"/>
                  <a:pt x="1076446" y="2852471"/>
                  <a:pt x="2860845" y="5286276"/>
                </a:cubicBezTo>
                <a:cubicBezTo>
                  <a:pt x="3261498" y="5836579"/>
                  <a:pt x="5188827" y="8146664"/>
                  <a:pt x="2860845" y="9897539"/>
                </a:cubicBezTo>
                <a:lnTo>
                  <a:pt x="11613" y="9897539"/>
                </a:lnTo>
                <a:cubicBezTo>
                  <a:pt x="11613" y="0"/>
                  <a:pt x="0" y="0"/>
                  <a:pt x="0" y="0"/>
                </a:cubicBezTo>
                <a:lnTo>
                  <a:pt x="3323136" y="0"/>
                </a:lnTo>
                <a:close/>
              </a:path>
            </a:pathLst>
          </a:custGeom>
          <a:solidFill>
            <a:srgbClr val="3F5646"/>
          </a:solidFill>
        </p:spPr>
        <p:txBody>
          <a:bodyPr vert="horz" wrap="square" lIns="91440" tIns="45720" rIns="91440" bIns="45720">
            <a:normAutofit/>
          </a:bodyPr>
          <a:lstStyle/>
          <a:p>
            <a:endParaRPr lang="en-US" sz="2400"/>
          </a:p>
        </p:txBody>
      </p:sp>
      <p:sp>
        <p:nvSpPr>
          <p:cNvPr id="26" name="ïṥḻïďé"/>
          <p:cNvSpPr txBox="1"/>
          <p:nvPr/>
        </p:nvSpPr>
        <p:spPr>
          <a:xfrm>
            <a:off x="-447812" y="630643"/>
            <a:ext cx="2910193" cy="4510471"/>
          </a:xfrm>
          <a:prstGeom prst="rect">
            <a:avLst/>
          </a:prstGeom>
          <a:noFill/>
          <a:ln>
            <a:noFill/>
          </a:ln>
        </p:spPr>
        <p:txBody>
          <a:bodyPr wrap="square" lIns="91440" tIns="45720" rIns="91440" bIns="45720" anchor="b" anchorCtr="0">
            <a:normAutofit/>
          </a:bodyPr>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gn="ctr">
              <a:buSzPct val="25000"/>
            </a:pPr>
            <a:r>
              <a:rPr lang="en-US" sz="6000" b="1">
                <a:solidFill>
                  <a:schemeClr val="bg1"/>
                </a:solidFill>
              </a:rPr>
              <a:t>Details</a:t>
            </a:r>
          </a:p>
          <a:p>
            <a:pPr algn="ctr">
              <a:buSzPct val="25000"/>
            </a:pPr>
            <a:r>
              <a:rPr lang="en-US" sz="6000" b="1">
                <a:solidFill>
                  <a:schemeClr val="bg1"/>
                </a:solidFill>
              </a:rPr>
              <a:t>Of</a:t>
            </a:r>
          </a:p>
          <a:p>
            <a:pPr algn="ctr">
              <a:buSzPct val="25000"/>
            </a:pPr>
            <a:r>
              <a:rPr lang="en-US" sz="6000" b="1">
                <a:solidFill>
                  <a:schemeClr val="bg1"/>
                </a:solidFill>
              </a:rPr>
              <a:t>The</a:t>
            </a:r>
          </a:p>
          <a:p>
            <a:pPr algn="ctr">
              <a:buSzPct val="25000"/>
            </a:pPr>
            <a:r>
              <a:rPr lang="en-US" sz="6000" b="1">
                <a:solidFill>
                  <a:schemeClr val="bg1"/>
                </a:solidFill>
              </a:rPr>
              <a:t>  Game</a:t>
            </a:r>
          </a:p>
        </p:txBody>
      </p:sp>
      <p:grpSp>
        <p:nvGrpSpPr>
          <p:cNvPr id="7" name="íslîḋe"/>
          <p:cNvGrpSpPr/>
          <p:nvPr/>
        </p:nvGrpSpPr>
        <p:grpSpPr>
          <a:xfrm>
            <a:off x="3051303" y="149286"/>
            <a:ext cx="8885981" cy="1981246"/>
            <a:chOff x="4504823" y="1244931"/>
            <a:chExt cx="8885981" cy="1922279"/>
          </a:xfrm>
        </p:grpSpPr>
        <p:sp>
          <p:nvSpPr>
            <p:cNvPr id="22" name="iś1îḋé"/>
            <p:cNvSpPr/>
            <p:nvPr/>
          </p:nvSpPr>
          <p:spPr>
            <a:xfrm>
              <a:off x="4705693" y="1244931"/>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23" name="ïŝḻîḑé"/>
            <p:cNvGrpSpPr/>
            <p:nvPr/>
          </p:nvGrpSpPr>
          <p:grpSpPr>
            <a:xfrm>
              <a:off x="4504823" y="1295387"/>
              <a:ext cx="8885981" cy="1871823"/>
              <a:chOff x="4918953" y="1446041"/>
              <a:chExt cx="8885981" cy="1871823"/>
            </a:xfrm>
          </p:grpSpPr>
          <p:sp>
            <p:nvSpPr>
              <p:cNvPr id="24" name="ïṩḷiḑe"/>
              <p:cNvSpPr/>
              <p:nvPr/>
            </p:nvSpPr>
            <p:spPr>
              <a:xfrm>
                <a:off x="4918953" y="1865993"/>
                <a:ext cx="8885981" cy="1451871"/>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ea typeface="等线"/>
                  </a:rPr>
                  <a:t>Four small levels that symbolize different emotions and one ultimate level. Only when Little Red Hoodie passes all the levels can she retrieve her memories and complete the adventure.</a:t>
                </a:r>
              </a:p>
            </p:txBody>
          </p:sp>
          <p:sp>
            <p:nvSpPr>
              <p:cNvPr id="25" name="íṩḻîḋê"/>
              <p:cNvSpPr/>
              <p:nvPr/>
            </p:nvSpPr>
            <p:spPr>
              <a:xfrm>
                <a:off x="5532204" y="1446041"/>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t>objective</a:t>
                </a:r>
              </a:p>
            </p:txBody>
          </p:sp>
        </p:grpSp>
      </p:grpSp>
      <p:grpSp>
        <p:nvGrpSpPr>
          <p:cNvPr id="8" name="íṡ1ïḍê"/>
          <p:cNvGrpSpPr/>
          <p:nvPr/>
        </p:nvGrpSpPr>
        <p:grpSpPr>
          <a:xfrm>
            <a:off x="2556612" y="1627539"/>
            <a:ext cx="9390997" cy="2010605"/>
            <a:chOff x="4986324" y="2338491"/>
            <a:chExt cx="9390997" cy="2010605"/>
          </a:xfrm>
        </p:grpSpPr>
        <p:sp>
          <p:nvSpPr>
            <p:cNvPr id="18" name="ïŝḻîḓé"/>
            <p:cNvSpPr/>
            <p:nvPr/>
          </p:nvSpPr>
          <p:spPr>
            <a:xfrm>
              <a:off x="5275306" y="2338491"/>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19" name="îṧḷïḑé"/>
            <p:cNvGrpSpPr/>
            <p:nvPr/>
          </p:nvGrpSpPr>
          <p:grpSpPr>
            <a:xfrm>
              <a:off x="4986324" y="2429839"/>
              <a:ext cx="9390997" cy="1919257"/>
              <a:chOff x="4642470" y="1582945"/>
              <a:chExt cx="9390997" cy="1919257"/>
            </a:xfrm>
          </p:grpSpPr>
          <p:sp>
            <p:nvSpPr>
              <p:cNvPr id="20" name="iŝ1ïḑe"/>
              <p:cNvSpPr/>
              <p:nvPr/>
            </p:nvSpPr>
            <p:spPr>
              <a:xfrm>
                <a:off x="4642470" y="1867038"/>
                <a:ext cx="9390997" cy="1635164"/>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ea typeface="等线"/>
                  </a:rPr>
                  <a:t>Each level has different themed maps, obstacles and enemies. Players need to operate Little Red Hoodie to successfully pass the level and get the key(item) to enter the next level; otherwise, the current level will be restarted.</a:t>
                </a:r>
              </a:p>
            </p:txBody>
          </p:sp>
          <p:sp>
            <p:nvSpPr>
              <p:cNvPr id="21" name="iśļíďê"/>
              <p:cNvSpPr/>
              <p:nvPr/>
            </p:nvSpPr>
            <p:spPr>
              <a:xfrm>
                <a:off x="5438746" y="1582945"/>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t>rules</a:t>
                </a:r>
              </a:p>
            </p:txBody>
          </p:sp>
        </p:grpSp>
      </p:grpSp>
      <p:grpSp>
        <p:nvGrpSpPr>
          <p:cNvPr id="28" name="íṡ1ïḍê"/>
          <p:cNvGrpSpPr/>
          <p:nvPr/>
        </p:nvGrpSpPr>
        <p:grpSpPr>
          <a:xfrm>
            <a:off x="2264825" y="3257899"/>
            <a:ext cx="9734670" cy="2078810"/>
            <a:chOff x="4070476" y="2162051"/>
            <a:chExt cx="9734670" cy="2078810"/>
          </a:xfrm>
        </p:grpSpPr>
        <p:sp>
          <p:nvSpPr>
            <p:cNvPr id="29" name="ïŝḻîḓé"/>
            <p:cNvSpPr/>
            <p:nvPr/>
          </p:nvSpPr>
          <p:spPr>
            <a:xfrm>
              <a:off x="4070476" y="2162051"/>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30" name="îṧḷïḑé"/>
            <p:cNvGrpSpPr/>
            <p:nvPr/>
          </p:nvGrpSpPr>
          <p:grpSpPr>
            <a:xfrm>
              <a:off x="4460074" y="2277354"/>
              <a:ext cx="9345072" cy="1963507"/>
              <a:chOff x="4116220" y="1430460"/>
              <a:chExt cx="9345072" cy="1963507"/>
            </a:xfrm>
          </p:grpSpPr>
          <p:sp>
            <p:nvSpPr>
              <p:cNvPr id="31" name="iŝ1ïḑe"/>
              <p:cNvSpPr/>
              <p:nvPr/>
            </p:nvSpPr>
            <p:spPr>
              <a:xfrm>
                <a:off x="4116220" y="1670968"/>
                <a:ext cx="9345072" cy="1722999"/>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solidFill>
                      <a:srgbClr val="632523"/>
                    </a:solidFill>
                  </a:rPr>
                  <a:t>Little Red Hoodie : </a:t>
                </a:r>
                <a:r>
                  <a:rPr lang="en-US"/>
                  <a:t>wants to find out the truth and retrieve her memories.</a:t>
                </a:r>
                <a:endParaRPr lang="latin"/>
              </a:p>
              <a:p>
                <a:pPr>
                  <a:lnSpc>
                    <a:spcPct val="140000"/>
                  </a:lnSpc>
                </a:pPr>
                <a:r>
                  <a:rPr lang="en-US">
                    <a:solidFill>
                      <a:srgbClr val="632523"/>
                    </a:solidFill>
                  </a:rPr>
                  <a:t>Grandmother: </a:t>
                </a:r>
                <a:r>
                  <a:rPr lang="en-US"/>
                  <a:t> has passed away, and the strong love in soul recalls Little Red Hoodie to the forest.</a:t>
                </a:r>
                <a:endParaRPr lang="latin"/>
              </a:p>
              <a:p>
                <a:pPr>
                  <a:lnSpc>
                    <a:spcPct val="140000"/>
                  </a:lnSpc>
                </a:pPr>
                <a:r>
                  <a:rPr lang="en-US">
                    <a:solidFill>
                      <a:srgbClr val="6A302E"/>
                    </a:solidFill>
                  </a:rPr>
                  <a:t>???:</a:t>
                </a:r>
                <a:r>
                  <a:rPr lang="en-US"/>
                  <a:t> other NPC...</a:t>
                </a:r>
              </a:p>
              <a:p>
                <a:pPr>
                  <a:lnSpc>
                    <a:spcPct val="140000"/>
                  </a:lnSpc>
                </a:pPr>
                <a:endParaRPr lang="en-US"/>
              </a:p>
            </p:txBody>
          </p:sp>
          <p:sp>
            <p:nvSpPr>
              <p:cNvPr id="32" name="iśļíďê"/>
              <p:cNvSpPr/>
              <p:nvPr/>
            </p:nvSpPr>
            <p:spPr>
              <a:xfrm>
                <a:off x="4304682" y="1430460"/>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t>characters</a:t>
                </a:r>
              </a:p>
            </p:txBody>
          </p:sp>
        </p:grpSp>
      </p:grpSp>
      <p:grpSp>
        <p:nvGrpSpPr>
          <p:cNvPr id="33" name="íṡ1ïḍê"/>
          <p:cNvGrpSpPr/>
          <p:nvPr/>
        </p:nvGrpSpPr>
        <p:grpSpPr>
          <a:xfrm>
            <a:off x="3051303" y="5252430"/>
            <a:ext cx="6977099" cy="1649779"/>
            <a:chOff x="5084747" y="2169866"/>
            <a:chExt cx="6977099" cy="1649779"/>
          </a:xfrm>
        </p:grpSpPr>
        <p:sp>
          <p:nvSpPr>
            <p:cNvPr id="34" name="ïŝḻîḓé"/>
            <p:cNvSpPr/>
            <p:nvPr/>
          </p:nvSpPr>
          <p:spPr>
            <a:xfrm>
              <a:off x="5084747" y="2169866"/>
              <a:ext cx="304698" cy="304698"/>
            </a:xfrm>
            <a:prstGeom prst="diamond">
              <a:avLst/>
            </a:prstGeom>
            <a:noFill/>
            <a:ln w="22225">
              <a:solidFill>
                <a:srgbClr val="DEBC93"/>
              </a:solidFill>
              <a:prstDash val="solid"/>
              <a:miter/>
            </a:ln>
          </p:spPr>
          <p:txBody>
            <a:bodyPr wrap="square" lIns="91440" tIns="45720" rIns="91440" bIns="45720" anchor="ctr"/>
            <a:lstStyle/>
            <a:p>
              <a:pPr algn="ctr"/>
              <a:endParaRPr lang="zh-CN" sz="900">
                <a:solidFill>
                  <a:schemeClr val="lt1"/>
                </a:solidFill>
              </a:endParaRPr>
            </a:p>
          </p:txBody>
        </p:sp>
        <p:grpSp>
          <p:nvGrpSpPr>
            <p:cNvPr id="35" name="îṧḷïḑé"/>
            <p:cNvGrpSpPr/>
            <p:nvPr/>
          </p:nvGrpSpPr>
          <p:grpSpPr>
            <a:xfrm>
              <a:off x="5385850" y="2285169"/>
              <a:ext cx="6675996" cy="1534476"/>
              <a:chOff x="5041996" y="1438275"/>
              <a:chExt cx="6675996" cy="1534476"/>
            </a:xfrm>
          </p:grpSpPr>
          <p:sp>
            <p:nvSpPr>
              <p:cNvPr id="36" name="iŝ1ïḑe"/>
              <p:cNvSpPr/>
              <p:nvPr/>
            </p:nvSpPr>
            <p:spPr>
              <a:xfrm>
                <a:off x="5585245" y="1738630"/>
                <a:ext cx="6132747" cy="1234121"/>
              </a:xfrm>
              <a:prstGeom prst="rect">
                <a:avLst/>
              </a:prstGeom>
              <a:noFill/>
              <a:ln>
                <a:noFill/>
              </a:ln>
            </p:spPr>
            <p:txBody>
              <a:bodyPr wrap="square" lIns="91440" tIns="45720" rIns="91440" bIns="45720" anchor="t"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40000"/>
                  </a:lnSpc>
                </a:pPr>
                <a:r>
                  <a:rPr lang="en-US"/>
                  <a:t>Items that will unlock her memory, which are correlated to four moods and her grandma.</a:t>
                </a:r>
              </a:p>
            </p:txBody>
          </p:sp>
          <p:sp>
            <p:nvSpPr>
              <p:cNvPr id="37" name="iśļíďê"/>
              <p:cNvSpPr/>
              <p:nvPr/>
            </p:nvSpPr>
            <p:spPr>
              <a:xfrm>
                <a:off x="5041996" y="1438275"/>
                <a:ext cx="3860684" cy="378790"/>
              </a:xfrm>
              <a:prstGeom prst="rect">
                <a:avLst/>
              </a:prstGeom>
              <a:noFill/>
              <a:ln>
                <a:noFill/>
              </a:ln>
            </p:spPr>
            <p:txBody>
              <a:bodyPr wrap="square" lIns="91440" tIns="45720" rIns="91440" bIns="45720" anchor="b" anchorCtr="0"/>
              <a:lstStyle>
                <a:lvl1pPr marL="0" lvl="0" algn="l" defTabSz="914400">
                  <a:defRPr sz="1800" kern="1200">
                    <a:solidFill>
                      <a:schemeClr val="tx1"/>
                    </a:solidFill>
                  </a:defRPr>
                </a:lvl1pPr>
                <a:lvl2pPr marL="457200" lvl="1" algn="l" defTabSz="914400">
                  <a:defRPr sz="1800" kern="1200">
                    <a:solidFill>
                      <a:schemeClr val="tx1"/>
                    </a:solidFill>
                  </a:defRPr>
                </a:lvl2pPr>
                <a:lvl3pPr marL="914400" lvl="2" algn="l" defTabSz="914400">
                  <a:defRPr sz="1800" kern="1200">
                    <a:solidFill>
                      <a:schemeClr val="tx1"/>
                    </a:solidFill>
                  </a:defRPr>
                </a:lvl3pPr>
                <a:lvl4pPr marL="1371600" lvl="3" algn="l" defTabSz="914400">
                  <a:defRPr sz="1800" kern="1200">
                    <a:solidFill>
                      <a:schemeClr val="tx1"/>
                    </a:solidFill>
                  </a:defRPr>
                </a:lvl4pPr>
                <a:lvl5pPr marL="1828800" lvl="4" algn="l" defTabSz="914400">
                  <a:defRPr sz="1800" kern="1200">
                    <a:solidFill>
                      <a:schemeClr val="tx1"/>
                    </a:solidFill>
                  </a:defRPr>
                </a:lvl5pPr>
                <a:lvl6pPr marL="2286000" lvl="5" algn="l" defTabSz="914400">
                  <a:defRPr sz="1800" kern="1200">
                    <a:solidFill>
                      <a:schemeClr val="tx1"/>
                    </a:solidFill>
                  </a:defRPr>
                </a:lvl6pPr>
                <a:lvl7pPr marL="2743200" lvl="6" algn="l" defTabSz="914400">
                  <a:defRPr sz="1800" kern="1200">
                    <a:solidFill>
                      <a:schemeClr val="tx1"/>
                    </a:solidFill>
                  </a:defRPr>
                </a:lvl7pPr>
                <a:lvl8pPr marL="3200400" lvl="7" algn="l" defTabSz="914400">
                  <a:defRPr sz="1800" kern="1200">
                    <a:solidFill>
                      <a:schemeClr val="tx1"/>
                    </a:solidFill>
                  </a:defRPr>
                </a:lvl8pPr>
                <a:lvl9pPr marL="3657600" lvl="8" algn="l" defTabSz="914400">
                  <a:defRPr sz="1800" kern="1200">
                    <a:solidFill>
                      <a:schemeClr val="tx1"/>
                    </a:solidFill>
                  </a:defRPr>
                </a:lvl9pPr>
              </a:lstStyle>
              <a:p>
                <a:pPr>
                  <a:lnSpc>
                    <a:spcPct val="120000"/>
                  </a:lnSpc>
                  <a:spcBef>
                    <a:spcPct val="0"/>
                  </a:spcBef>
                </a:pPr>
                <a:r>
                  <a:rPr lang="en-US" sz="4000" b="1" i="1"/>
                  <a:t> items</a:t>
                </a:r>
              </a:p>
            </p:txBody>
          </p:sp>
        </p:gr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srcRect l="38391" b="39747"/>
          <a:stretch/>
        </p:blipFill>
        <p:spPr>
          <a:xfrm>
            <a:off x="7442522" y="-1"/>
            <a:ext cx="4749478" cy="6968071"/>
          </a:xfrm>
          <a:prstGeom prst="rect">
            <a:avLst/>
          </a:prstGeom>
        </p:spPr>
      </p:pic>
      <p:grpSp>
        <p:nvGrpSpPr>
          <p:cNvPr id="3" name="íŝḻiḑè"/>
          <p:cNvGrpSpPr/>
          <p:nvPr/>
        </p:nvGrpSpPr>
        <p:grpSpPr>
          <a:xfrm>
            <a:off x="620524" y="1230550"/>
            <a:ext cx="7539628" cy="4396899"/>
            <a:chOff x="503602" y="2132856"/>
            <a:chExt cx="5859098" cy="3239723"/>
          </a:xfrm>
        </p:grpSpPr>
        <p:grpSp>
          <p:nvGrpSpPr>
            <p:cNvPr id="4" name="iṧļîďé"/>
            <p:cNvGrpSpPr/>
            <p:nvPr/>
          </p:nvGrpSpPr>
          <p:grpSpPr>
            <a:xfrm>
              <a:off x="503602" y="5249660"/>
              <a:ext cx="5859098" cy="122919"/>
              <a:chOff x="-1348120" y="5777968"/>
              <a:chExt cx="9361040" cy="187524"/>
            </a:xfrm>
          </p:grpSpPr>
          <p:sp>
            <p:nvSpPr>
              <p:cNvPr id="12" name="íśḷidé"/>
              <p:cNvSpPr/>
              <p:nvPr/>
            </p:nvSpPr>
            <p:spPr>
              <a:xfrm flipV="1">
                <a:off x="-1348120" y="5928916"/>
                <a:ext cx="9361040" cy="36576"/>
              </a:xfrm>
              <a:prstGeom prst="trapezoid">
                <a:avLst>
                  <a:gd name="adj" fmla="val 814192"/>
                </a:avLst>
              </a:prstGeom>
              <a:solidFill>
                <a:srgbClr val="808080"/>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sp>
            <p:nvSpPr>
              <p:cNvPr id="13" name="iṧľïḑè"/>
              <p:cNvSpPr/>
              <p:nvPr/>
            </p:nvSpPr>
            <p:spPr>
              <a:xfrm>
                <a:off x="-1348120" y="5777968"/>
                <a:ext cx="9361040" cy="151090"/>
              </a:xfrm>
              <a:prstGeom prst="rect">
                <a:avLst/>
              </a:prstGeom>
              <a:solidFill>
                <a:srgbClr val="DDDDDD"/>
              </a:soli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grpSp>
          <p:nvGrpSpPr>
            <p:cNvPr id="5" name="ïṥľïḓé"/>
            <p:cNvGrpSpPr/>
            <p:nvPr/>
          </p:nvGrpSpPr>
          <p:grpSpPr>
            <a:xfrm>
              <a:off x="1002671" y="2132856"/>
              <a:ext cx="4860960" cy="3080807"/>
              <a:chOff x="-375492" y="1139528"/>
              <a:chExt cx="7415785" cy="4700016"/>
            </a:xfrm>
          </p:grpSpPr>
          <p:grpSp>
            <p:nvGrpSpPr>
              <p:cNvPr id="7" name="îşḻïḍé"/>
              <p:cNvGrpSpPr/>
              <p:nvPr/>
            </p:nvGrpSpPr>
            <p:grpSpPr>
              <a:xfrm>
                <a:off x="-375492" y="1139528"/>
                <a:ext cx="7415785" cy="4700016"/>
                <a:chOff x="-375492" y="1139528"/>
                <a:chExt cx="7415785" cy="4700016"/>
              </a:xfrm>
            </p:grpSpPr>
            <p:sp>
              <p:nvSpPr>
                <p:cNvPr id="9" name="išļîdè"/>
                <p:cNvSpPr/>
                <p:nvPr/>
              </p:nvSpPr>
              <p:spPr>
                <a:xfrm>
                  <a:off x="-375492" y="1139528"/>
                  <a:ext cx="7415784" cy="4700016"/>
                </a:xfrm>
                <a:custGeom>
                  <a:avLst/>
                  <a:gdLst/>
                  <a:ahLst/>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p:spPr>
              <p:txBody>
                <a:bodyPr wrap="square" lIns="91440" tIns="45720" rIns="91440" bIns="45720" anchor="ctr">
                  <a:normAutofit/>
                </a:bodyPr>
                <a:lstStyle/>
                <a:p>
                  <a:pPr algn="ctr"/>
                  <a:endParaRPr lang="en-US" sz="1090">
                    <a:solidFill>
                      <a:schemeClr val="lt1"/>
                    </a:solidFill>
                  </a:endParaRPr>
                </a:p>
              </p:txBody>
            </p:sp>
            <p:sp>
              <p:nvSpPr>
                <p:cNvPr id="10" name="íSlïḋè"/>
                <p:cNvSpPr/>
                <p:nvPr/>
              </p:nvSpPr>
              <p:spPr>
                <a:xfrm>
                  <a:off x="-358011" y="1160080"/>
                  <a:ext cx="7380820" cy="4658913"/>
                </a:xfrm>
                <a:custGeom>
                  <a:avLst/>
                  <a:gdLst/>
                  <a:ahLst/>
                  <a:cxnLst/>
                  <a:rect l="l" t="t" r="r" b="b"/>
                  <a:pathLst>
                    <a:path w="7380820" h="4658913">
                      <a:moveTo>
                        <a:pt x="252028" y="295230"/>
                      </a:moveTo>
                      <a:lnTo>
                        <a:pt x="252028" y="4363683"/>
                      </a:lnTo>
                      <a:lnTo>
                        <a:pt x="7128792" y="4363683"/>
                      </a:lnTo>
                      <a:lnTo>
                        <a:pt x="7128792" y="295230"/>
                      </a:lnTo>
                      <a:close/>
                      <a:moveTo>
                        <a:pt x="264533" y="0"/>
                      </a:moveTo>
                      <a:lnTo>
                        <a:pt x="7116287" y="0"/>
                      </a:lnTo>
                      <a:cubicBezTo>
                        <a:pt x="7262385" y="0"/>
                        <a:pt x="7380820" y="118435"/>
                        <a:pt x="7380820" y="264533"/>
                      </a:cubicBezTo>
                      <a:lnTo>
                        <a:pt x="7380820" y="4394380"/>
                      </a:lnTo>
                      <a:cubicBezTo>
                        <a:pt x="7380820" y="4540478"/>
                        <a:pt x="7262385" y="4658913"/>
                        <a:pt x="7116287" y="4658913"/>
                      </a:cubicBezTo>
                      <a:lnTo>
                        <a:pt x="264533" y="4658913"/>
                      </a:lnTo>
                      <a:cubicBezTo>
                        <a:pt x="118435" y="4658913"/>
                        <a:pt x="0" y="4540478"/>
                        <a:pt x="0" y="4394380"/>
                      </a:cubicBezTo>
                      <a:lnTo>
                        <a:pt x="0" y="264533"/>
                      </a:lnTo>
                      <a:cubicBezTo>
                        <a:pt x="0" y="118435"/>
                        <a:pt x="118435" y="0"/>
                        <a:pt x="264533" y="0"/>
                      </a:cubicBezTo>
                      <a:close/>
                    </a:path>
                  </a:pathLst>
                </a:custGeom>
                <a:solidFill>
                  <a:srgbClr val="000000"/>
                </a:solidFill>
                <a:ln>
                  <a:noFill/>
                </a:ln>
              </p:spPr>
              <p:txBody>
                <a:bodyPr wrap="square" lIns="91440" tIns="45720" rIns="91440" bIns="45720" anchor="ctr">
                  <a:normAutofit/>
                </a:bodyPr>
                <a:lstStyle/>
                <a:p>
                  <a:pPr algn="ctr"/>
                  <a:endParaRPr lang="en-US" sz="1090">
                    <a:solidFill>
                      <a:schemeClr val="lt1"/>
                    </a:solidFill>
                  </a:endParaRPr>
                </a:p>
              </p:txBody>
            </p:sp>
          </p:grpSp>
          <p:sp>
            <p:nvSpPr>
              <p:cNvPr id="8" name="îşļîḋ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p:spPr>
            <p:txBody>
              <a:bodyPr wrap="square" lIns="91440" tIns="45720" rIns="91440" bIns="45720" anchor="ctr">
                <a:normAutofit fontScale="25000" lnSpcReduction="20000"/>
              </a:bodyPr>
              <a:lstStyle/>
              <a:p>
                <a:pPr algn="ctr"/>
                <a:endParaRPr lang="en-US" sz="1090">
                  <a:solidFill>
                    <a:schemeClr val="lt1"/>
                  </a:solidFill>
                </a:endParaRPr>
              </a:p>
            </p:txBody>
          </p:sp>
        </p:grpSp>
        <p:sp>
          <p:nvSpPr>
            <p:cNvPr id="6" name="íS1îde"/>
            <p:cNvSpPr/>
            <p:nvPr/>
          </p:nvSpPr>
          <p:spPr>
            <a:xfrm>
              <a:off x="1166336" y="2313357"/>
              <a:ext cx="4515875" cy="2699819"/>
            </a:xfrm>
            <a:prstGeom prst="rect">
              <a:avLst/>
            </a:prstGeom>
            <a:solidFill>
              <a:schemeClr val="bg1"/>
            </a:solidFill>
            <a:ln w="6350" cap="flat" cmpd="sng">
              <a:solidFill>
                <a:schemeClr val="tx1"/>
              </a:solidFill>
              <a:prstDash val="solid"/>
              <a:miter/>
            </a:ln>
          </p:spPr>
          <p:txBody>
            <a:bodyPr wrap="square" lIns="91440" tIns="45720" rIns="91440" bIns="45720" anchor="ctr">
              <a:normAutofit/>
            </a:bodyPr>
            <a:lstStyle/>
            <a:p>
              <a:pPr algn="ctr"/>
              <a:endParaRPr/>
            </a:p>
          </p:txBody>
        </p:sp>
      </p:grpSp>
      <p:pic>
        <p:nvPicPr>
          <p:cNvPr id="14" name="图片 13"/>
          <p:cNvPicPr/>
          <p:nvPr/>
        </p:nvPicPr>
        <p:blipFill rotWithShape="1">
          <a:blip r:embed="rId4"/>
          <a:srcRect l="38391" b="39747"/>
          <a:stretch/>
        </p:blipFill>
        <p:spPr>
          <a:xfrm>
            <a:off x="5435375" y="1512109"/>
            <a:ext cx="1869085" cy="2742179"/>
          </a:xfrm>
          <a:prstGeom prst="rect">
            <a:avLst/>
          </a:prstGeom>
        </p:spPr>
      </p:pic>
      <p:pic>
        <p:nvPicPr>
          <p:cNvPr id="15" name="图片 14"/>
          <p:cNvPicPr/>
          <p:nvPr/>
        </p:nvPicPr>
        <p:blipFill rotWithShape="1">
          <a:blip r:embed="rId5"/>
          <a:srcRect t="72068" r="76754"/>
          <a:stretch/>
        </p:blipFill>
        <p:spPr>
          <a:xfrm>
            <a:off x="1659813" y="3506067"/>
            <a:ext cx="919830" cy="1658033"/>
          </a:xfrm>
          <a:prstGeom prst="rect">
            <a:avLst/>
          </a:prstGeom>
        </p:spPr>
      </p:pic>
      <p:sp>
        <p:nvSpPr>
          <p:cNvPr id="16" name="文本框 15"/>
          <p:cNvSpPr txBox="1"/>
          <p:nvPr/>
        </p:nvSpPr>
        <p:spPr>
          <a:xfrm>
            <a:off x="2298091" y="2631155"/>
            <a:ext cx="5445789" cy="1003300"/>
          </a:xfrm>
          <a:prstGeom prst="rect">
            <a:avLst/>
          </a:prstGeom>
          <a:noFill/>
        </p:spPr>
        <p:txBody>
          <a:bodyPr wrap="square">
            <a:spAutoFit/>
          </a:bodyPr>
          <a:lstStyle/>
          <a:p>
            <a:r>
              <a:rPr lang="en-US" sz="6000" b="1">
                <a:solidFill>
                  <a:srgbClr val="2F4E44"/>
                </a:solidFill>
                <a:latin typeface="Aharoni"/>
              </a:rPr>
              <a:t>PART THREE</a:t>
            </a:r>
            <a:endParaRPr lang="zh-CN" sz="6000" b="1">
              <a:solidFill>
                <a:srgbClr val="2F4E44"/>
              </a:solidFill>
              <a:latin typeface="Aharoni"/>
            </a:endParaRPr>
          </a:p>
        </p:txBody>
      </p:sp>
      <p:sp>
        <p:nvSpPr>
          <p:cNvPr id="33" name="等腰三角形 32"/>
          <p:cNvSpPr/>
          <p:nvPr/>
        </p:nvSpPr>
        <p:spPr>
          <a:xfrm rot="10800000">
            <a:off x="4211262" y="4449612"/>
            <a:ext cx="358148" cy="243069"/>
          </a:xfrm>
          <a:prstGeom prst="triangle">
            <a:avLst/>
          </a:prstGeom>
          <a:solidFill>
            <a:srgbClr val="2F4E44"/>
          </a:solidFill>
          <a:ln w="12700">
            <a:solidFill>
              <a:srgbClr val="2F4E44"/>
            </a:solidFill>
            <a:prstDash val="solid"/>
            <a:miter/>
          </a:ln>
        </p:spPr>
        <p:txBody>
          <a:bodyPr anchor="ctr"/>
          <a:lstStyle/>
          <a:p>
            <a:pPr algn="ctr"/>
            <a:endParaRPr lang="zh-CN">
              <a:solidFill>
                <a:schemeClr val="lt1"/>
              </a:solidFill>
            </a:endParaRPr>
          </a:p>
        </p:txBody>
      </p:sp>
      <p:sp>
        <p:nvSpPr>
          <p:cNvPr id="19" name="文本框 18"/>
          <p:cNvSpPr txBox="1"/>
          <p:nvPr/>
        </p:nvSpPr>
        <p:spPr>
          <a:xfrm>
            <a:off x="3368294" y="3570086"/>
            <a:ext cx="2468880" cy="646331"/>
          </a:xfrm>
          <a:prstGeom prst="rect">
            <a:avLst/>
          </a:prstGeom>
          <a:noFill/>
        </p:spPr>
        <p:txBody>
          <a:bodyPr wrap="square">
            <a:spAutoFit/>
          </a:bodyPr>
          <a:lstStyle/>
          <a:p>
            <a:r>
              <a:rPr lang="en-US" sz="3600">
                <a:latin typeface="Comic Sans MS"/>
                <a:ea typeface="851tegakizatsu"/>
              </a:rPr>
              <a:t>Sketches</a:t>
            </a:r>
            <a:endParaRPr lang="zh-CN" sz="3600">
              <a:latin typeface="Comic Sans MS"/>
              <a:ea typeface="851tegakizatsu"/>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562</Words>
  <Application>Microsoft Office PowerPoint</Application>
  <PresentationFormat>宽屏</PresentationFormat>
  <Paragraphs>101</Paragraphs>
  <Slides>18</Slides>
  <Notes>18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Raleway</vt:lpstr>
      <vt:lpstr>Raleway Light</vt:lpstr>
      <vt:lpstr>微软雅黑</vt:lpstr>
      <vt:lpstr>印品嗨宋</vt:lpstr>
      <vt:lpstr>Aharoni</vt:lpstr>
      <vt:lpstr>Algerian</vt:lpstr>
      <vt:lpstr>Arial</vt:lpstr>
      <vt:lpstr>Arial Black</vt:lpstr>
      <vt:lpstr>Arial Narrow</vt:lpstr>
      <vt:lpstr>Calibri</vt:lpstr>
      <vt:lpstr>Calibri Light</vt:lpstr>
      <vt:lpstr>Comic Sans MS</vt:lpstr>
      <vt:lpstr>DejaVu Sans Mono</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欧 曦</cp:lastModifiedBy>
  <cp:revision>4</cp:revision>
  <dcterms:modified xsi:type="dcterms:W3CDTF">2021-07-14T00:21:33Z</dcterms:modified>
</cp:coreProperties>
</file>