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feb25de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feb25de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feb25deb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feb25deb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feb25deb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feb25deb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1c268b19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1c268b1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LLambyrinth</a:t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GLPeople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Sahjpreet Brar, Connor Browne, Yazel Arce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Scene: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5725" y="67675"/>
            <a:ext cx="5008150" cy="500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scene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Start button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Level button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Darkness button- bright, dim or dark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Win Scene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Lose Scene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Timer runs out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Sprite catches llama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Requirements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Game Objects: hero, sprite, moving walls, levers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</a:t>
            </a:r>
            <a:r>
              <a:rPr lang="en"/>
              <a:t>er-pixel collision: sprite and exit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World view-main view and mini map view (upper right corner)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ShakePosition: Lever switching causes world shake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Chase: light source that chases the hero - may interpolate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Physics: hero and button interaction, hero colliding with wall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Light: hero’s light source, sprite, dark maze, exit button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Particle System: </a:t>
            </a:r>
            <a:r>
              <a:rPr lang="en"/>
              <a:t>sprite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600"/>
              <a:buChar char="●"/>
            </a:pPr>
            <a:r>
              <a:rPr lang="en" sz="1600"/>
              <a:t>Game Pitch: Completed on 2/25/19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600"/>
              <a:buChar char="●"/>
            </a:pPr>
            <a:r>
              <a:rPr lang="en" sz="1600"/>
              <a:t>Progress Demo: 3/4/19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200"/>
              <a:buChar char="○"/>
            </a:pPr>
            <a:r>
              <a:rPr lang="en"/>
              <a:t>All objects defined + functionality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200"/>
              <a:buChar char="○"/>
            </a:pPr>
            <a:r>
              <a:rPr lang="en"/>
              <a:t>Llama collisions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200"/>
              <a:buChar char="○"/>
            </a:pPr>
            <a:r>
              <a:rPr lang="en"/>
              <a:t>Main camera + mini camera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200"/>
              <a:buChar char="○"/>
            </a:pPr>
            <a:r>
              <a:rPr lang="en"/>
              <a:t>Particle System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600"/>
              <a:buChar char="●"/>
            </a:pPr>
            <a:r>
              <a:rPr lang="en" sz="1600"/>
              <a:t>PlayTest: 3/11/19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200"/>
              <a:buChar char="○"/>
            </a:pPr>
            <a:r>
              <a:rPr lang="en"/>
              <a:t>Scenes-Win/Lose, Start Scene, more Levels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200"/>
              <a:buChar char="○"/>
            </a:pPr>
            <a:r>
              <a:rPr lang="en"/>
              <a:t>Lights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200"/>
              <a:buChar char="○"/>
            </a:pPr>
            <a:r>
              <a:rPr lang="en"/>
              <a:t>Physics 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600"/>
              <a:buChar char="●"/>
            </a:pPr>
            <a:r>
              <a:rPr lang="en" sz="1600"/>
              <a:t>Final Game Play: 3/18/19</a:t>
            </a:r>
            <a:endParaRPr sz="16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300"/>
              <a:buChar char="○"/>
            </a:pPr>
            <a:r>
              <a:rPr lang="en"/>
              <a:t>Rearranging walls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