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Robo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regular.fntdata"/><Relationship Id="rId14" Type="http://schemas.openxmlformats.org/officeDocument/2006/relationships/slide" Target="slides/slide9.xml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Robo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4ff60a286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4ff60a286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4ff60a286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4ff60a286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4ff60a286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4ff60a286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ff60a286e_1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ff60a286e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4ff60a286e_1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4ff60a286e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4ff60a286e_1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4ff60a286e_1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4ff60a286e_1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4ff60a286e_1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4ff60a286e_4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4ff60a286e_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Super Meiro Maze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Team ArmTheChildren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460950" y="557800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it?</a:t>
            </a:r>
            <a:endParaRPr/>
          </a:p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298775" y="2127200"/>
            <a:ext cx="3875400" cy="26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en" sz="2100">
                <a:solidFill>
                  <a:srgbClr val="000000"/>
                </a:solidFill>
              </a:rPr>
              <a:t>Side-scrolling flight simulator with the objective of surviving fast-paced mazes</a:t>
            </a:r>
            <a:endParaRPr sz="2100">
              <a:solidFill>
                <a:srgbClr val="000000"/>
              </a:solidFill>
            </a:endParaRPr>
          </a:p>
        </p:txBody>
      </p:sp>
      <p:pic>
        <p:nvPicPr>
          <p:cNvPr id="75" name="Google Shape;7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11400" y="1801900"/>
            <a:ext cx="3375875" cy="295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I play it?</a:t>
            </a:r>
            <a:endParaRPr/>
          </a:p>
        </p:txBody>
      </p:sp>
      <p:sp>
        <p:nvSpPr>
          <p:cNvPr id="81" name="Google Shape;81;p1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en" sz="2100">
                <a:solidFill>
                  <a:srgbClr val="000000"/>
                </a:solidFill>
              </a:rPr>
              <a:t>Camera</a:t>
            </a:r>
            <a:r>
              <a:rPr lang="en" sz="2100">
                <a:solidFill>
                  <a:srgbClr val="000000"/>
                </a:solidFill>
              </a:rPr>
              <a:t> pans towards the right - forcing the player to navigate the maze</a:t>
            </a:r>
            <a:endParaRPr sz="2100">
              <a:solidFill>
                <a:srgbClr val="000000"/>
              </a:solidFill>
            </a:endParaRPr>
          </a:p>
          <a:p>
            <a:pPr indent="-3365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○"/>
            </a:pPr>
            <a:r>
              <a:rPr lang="en" sz="1700">
                <a:solidFill>
                  <a:srgbClr val="000000"/>
                </a:solidFill>
              </a:rPr>
              <a:t>The speed will increase/decrease depending on situation</a:t>
            </a:r>
            <a:endParaRPr sz="1700">
              <a:solidFill>
                <a:srgbClr val="000000"/>
              </a:solidFill>
            </a:endParaRPr>
          </a:p>
          <a:p>
            <a:pPr indent="-3365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○"/>
            </a:pPr>
            <a:r>
              <a:rPr lang="en" sz="1700">
                <a:solidFill>
                  <a:srgbClr val="000000"/>
                </a:solidFill>
              </a:rPr>
              <a:t>Opening/closing doors may appear which require speed adjustments</a:t>
            </a:r>
            <a:endParaRPr sz="1700">
              <a:solidFill>
                <a:srgbClr val="000000"/>
              </a:solidFill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000000"/>
              </a:solidFill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en" sz="2100">
                <a:solidFill>
                  <a:srgbClr val="000000"/>
                </a:solidFill>
              </a:rPr>
              <a:t>Movement control by WASD controls</a:t>
            </a:r>
            <a:endParaRPr sz="17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000000"/>
              </a:solidFill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en" sz="2100">
                <a:solidFill>
                  <a:srgbClr val="000000"/>
                </a:solidFill>
              </a:rPr>
              <a:t>Obstacles will appear which will require clicking to remove </a:t>
            </a:r>
            <a:endParaRPr sz="2100">
              <a:solidFill>
                <a:srgbClr val="000000"/>
              </a:solidFill>
            </a:endParaRPr>
          </a:p>
          <a:p>
            <a:pPr indent="-3365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○"/>
            </a:pPr>
            <a:r>
              <a:rPr lang="en" sz="1700">
                <a:solidFill>
                  <a:srgbClr val="000000"/>
                </a:solidFill>
              </a:rPr>
              <a:t>The click will trigger a projectile aimed towards the mouse cursor.</a:t>
            </a:r>
            <a:endParaRPr sz="17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Technical Requirement - Scenes</a:t>
            </a:r>
            <a:endParaRPr/>
          </a:p>
        </p:txBody>
      </p:sp>
      <p:sp>
        <p:nvSpPr>
          <p:cNvPr id="87" name="Google Shape;87;p1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Tutorial level to introduce game concepts</a:t>
            </a:r>
            <a:endParaRPr>
              <a:solidFill>
                <a:srgbClr val="000000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Multiple levels with increasing difficulty</a:t>
            </a:r>
            <a:endParaRPr>
              <a:solidFill>
                <a:srgbClr val="000000"/>
              </a:solidFill>
            </a:endParaRPr>
          </a:p>
          <a:p>
            <a:pPr indent="-34290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>
                <a:solidFill>
                  <a:srgbClr val="000000"/>
                </a:solidFill>
              </a:rPr>
              <a:t>Load/unload automatically as the player progresses</a:t>
            </a:r>
            <a:endParaRPr sz="1800">
              <a:solidFill>
                <a:srgbClr val="000000"/>
              </a:solidFill>
            </a:endParaRPr>
          </a:p>
          <a:p>
            <a:pPr indent="0" lvl="0" marL="9144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  </a:t>
            </a:r>
            <a:endParaRPr>
              <a:solidFill>
                <a:srgbClr val="000000"/>
              </a:solidFill>
            </a:endParaRPr>
          </a:p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Victory/defeat splash screen with the option to restart</a:t>
            </a:r>
            <a:endParaRPr>
              <a:solidFill>
                <a:srgbClr val="000000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Technical Requirement - Objects</a:t>
            </a:r>
            <a:endParaRPr/>
          </a:p>
        </p:txBody>
      </p:sp>
      <p:sp>
        <p:nvSpPr>
          <p:cNvPr id="93" name="Google Shape;93;p1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Main Hero object - per pixel collision to detect crash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Hero will fire a projectile object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Level design will be many interlocked objects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Destructible</a:t>
            </a:r>
            <a:r>
              <a:rPr lang="en">
                <a:solidFill>
                  <a:srgbClr val="000000"/>
                </a:solidFill>
              </a:rPr>
              <a:t> wall objects and </a:t>
            </a:r>
            <a:r>
              <a:rPr lang="en">
                <a:solidFill>
                  <a:srgbClr val="000000"/>
                </a:solidFill>
              </a:rPr>
              <a:t>oscillating</a:t>
            </a:r>
            <a:r>
              <a:rPr lang="en">
                <a:solidFill>
                  <a:srgbClr val="000000"/>
                </a:solidFill>
              </a:rPr>
              <a:t> doors will be throughout the level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Technical Requirement - Camera, Behavior, Physics</a:t>
            </a:r>
            <a:endParaRPr/>
          </a:p>
        </p:txBody>
      </p:sp>
      <p:sp>
        <p:nvSpPr>
          <p:cNvPr id="99" name="Google Shape;99;p1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Main Camera will pan to the right, forcing the player forward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Secondary camera will provide a minimap to see level progress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Hero’s projectile trajectory will interpolated toward cursor position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Hero collision will cause the camera to shake.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Destructible</a:t>
            </a:r>
            <a:r>
              <a:rPr lang="en">
                <a:solidFill>
                  <a:srgbClr val="000000"/>
                </a:solidFill>
              </a:rPr>
              <a:t> walls will crumble down as pieces are destroyed.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type="title"/>
          </p:nvPr>
        </p:nvSpPr>
        <p:spPr>
          <a:xfrm>
            <a:off x="311700" y="391350"/>
            <a:ext cx="8742900" cy="62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Technical Requirement - Lights and Particles</a:t>
            </a:r>
            <a:endParaRPr/>
          </a:p>
        </p:txBody>
      </p:sp>
      <p:sp>
        <p:nvSpPr>
          <p:cNvPr id="105" name="Google Shape;105;p19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Directional light source : Hero’s airship headlights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Point light source: Light objects illuminating the maze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Spotlight source: Destructable objects will have lights pointed at them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Particles: Hero’s projectile will be a missle, upon impact a particle explosion will occur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Production </a:t>
            </a:r>
            <a:r>
              <a:rPr lang="en"/>
              <a:t>Timeline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Week 1 : Playable demo</a:t>
            </a:r>
            <a:endParaRPr>
              <a:solidFill>
                <a:srgbClr val="000000"/>
              </a:solidFill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>
                <a:solidFill>
                  <a:srgbClr val="000000"/>
                </a:solidFill>
              </a:rPr>
              <a:t>Tutorial level with all concepts presented - barebone</a:t>
            </a:r>
            <a:endParaRPr sz="1800">
              <a:solidFill>
                <a:srgbClr val="000000"/>
              </a:solidFill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Week 2 : Play Test</a:t>
            </a:r>
            <a:endParaRPr>
              <a:solidFill>
                <a:srgbClr val="000000"/>
              </a:solidFill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>
                <a:solidFill>
                  <a:srgbClr val="000000"/>
                </a:solidFill>
              </a:rPr>
              <a:t>Lights + Particles + Basic textures/sprites </a:t>
            </a:r>
            <a:endParaRPr sz="1800">
              <a:solidFill>
                <a:srgbClr val="000000"/>
              </a:solidFill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>
                <a:solidFill>
                  <a:srgbClr val="000000"/>
                </a:solidFill>
              </a:rPr>
              <a:t>Playable level 1 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Week 3: Final Version</a:t>
            </a:r>
            <a:endParaRPr>
              <a:solidFill>
                <a:srgbClr val="000000"/>
              </a:solidFill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>
                <a:solidFill>
                  <a:srgbClr val="000000"/>
                </a:solidFill>
              </a:rPr>
              <a:t>Full playable game - Final textures and sprites</a:t>
            </a: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End Title Card</a:t>
            </a:r>
            <a:endParaRPr/>
          </a:p>
        </p:txBody>
      </p:sp>
      <p:sp>
        <p:nvSpPr>
          <p:cNvPr id="117" name="Google Shape;117;p2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Questions?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