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feb9d399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feb9d399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feb9d399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feb9d399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feb9d399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feb9d399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feb9d399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feb9d399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ff3389dc8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ff3389dc8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feb9d399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feb9d399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feb9d399e_4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feb9d399e_4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2.jpg"/><Relationship Id="rId6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47826" y="76792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00FF"/>
                </a:solidFill>
              </a:rPr>
              <a:t>Jean-Claude Van Damme Doin’ The Splits</a:t>
            </a:r>
            <a:r>
              <a:rPr lang="en" sz="3000">
                <a:solidFill>
                  <a:srgbClr val="000000"/>
                </a:solidFill>
              </a:rPr>
              <a:t>’</a:t>
            </a:r>
            <a:endParaRPr sz="30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 u="sng">
                <a:solidFill>
                  <a:srgbClr val="000000"/>
                </a:solidFill>
              </a:rPr>
              <a:t>Yomi Defense</a:t>
            </a:r>
            <a:endParaRPr b="1" sz="4800" u="sng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372088" y="78620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9900FF"/>
                </a:solidFill>
              </a:rPr>
              <a:t>Jean-Claude Van Damme Doin’ The Splits’</a:t>
            </a:r>
            <a:endParaRPr sz="3000">
              <a:solidFill>
                <a:srgbClr val="99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 u="sng">
                <a:solidFill>
                  <a:srgbClr val="9900FF"/>
                </a:solidFill>
              </a:rPr>
              <a:t>Yomi Defense</a:t>
            </a:r>
            <a:endParaRPr b="1" sz="4800" u="sng">
              <a:solidFill>
                <a:srgbClr val="9900FF"/>
              </a:solidFill>
            </a:endParaRPr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294970" y="3413327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Jeremiah Morse, Jacob Lyon, Donald Hawkins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421686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Jeremiah Morse, Jacob Lyon, Donald Hawkins</a:t>
            </a:r>
            <a:endParaRPr>
              <a:solidFill>
                <a:srgbClr val="674EA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44040" y="46928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What is Yomi Defense?</a:t>
            </a:r>
            <a:endParaRPr>
              <a:solidFill>
                <a:srgbClr val="674EA7"/>
              </a:solidFill>
            </a:endParaRPr>
          </a:p>
        </p:txBody>
      </p:sp>
      <p:sp>
        <p:nvSpPr>
          <p:cNvPr id="63" name="Google Shape;63;p14"/>
          <p:cNvSpPr txBox="1"/>
          <p:nvPr>
            <p:ph type="title"/>
          </p:nvPr>
        </p:nvSpPr>
        <p:spPr>
          <a:xfrm>
            <a:off x="335055" y="455582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What is Yomi Defense?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22275" y="1163049"/>
            <a:ext cx="4688100" cy="223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2-Player Rhythm Puzzle Defense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Yomi - “Knowing the mind of the opponent”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Synesthetic Vaporwave style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37374" y="1166425"/>
            <a:ext cx="4673100" cy="278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2-Player Rhythm Puzzle Defense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Yomi - “Knowing the mind of the opponent”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Synesthetic Va</a:t>
            </a:r>
            <a:r>
              <a:rPr lang="en">
                <a:solidFill>
                  <a:srgbClr val="674EA7"/>
                </a:solidFill>
              </a:rPr>
              <a:t>porwave styl</a:t>
            </a:r>
            <a:r>
              <a:rPr lang="en">
                <a:solidFill>
                  <a:srgbClr val="674EA7"/>
                </a:solidFill>
              </a:rPr>
              <a:t>e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3974" y="337380"/>
            <a:ext cx="209550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50175" y="2666000"/>
            <a:ext cx="2183100" cy="218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56350" y="911339"/>
            <a:ext cx="2095500" cy="3320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2730675"/>
            <a:ext cx="4904250" cy="229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05538" y="438863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Basic Rules</a:t>
            </a:r>
            <a:endParaRPr>
              <a:solidFill>
                <a:srgbClr val="674EA7"/>
              </a:solidFill>
            </a:endParaRPr>
          </a:p>
        </p:txBody>
      </p:sp>
      <p:sp>
        <p:nvSpPr>
          <p:cNvPr id="75" name="Google Shape;75;p15"/>
          <p:cNvSpPr txBox="1"/>
          <p:nvPr>
            <p:ph type="title"/>
          </p:nvPr>
        </p:nvSpPr>
        <p:spPr>
          <a:xfrm>
            <a:off x="290558" y="434454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Basic Rules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464100" y="1304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Waving player selects 1 of 3 preset starting points and 1 of 3 preset end points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Waving player sets waypoints with mouse clicks: LButton real, RButton fake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Vaping player sets towers with type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Wave commences, Vaping player controls detection light, Waving player can activate short-circuit ability (wave heads directly for goal for short period)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Roles reverse for next round. 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00FF"/>
                </a:solidFill>
              </a:rPr>
              <a:t>Scores based on wave objects destroyed/cleared, highest score wins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474671" y="1307532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Waving player selects 1 of 3 preset starting points and 1 of 3 preset end points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Waving player sets waypoints with mouse clicks: LButton real, RButton fake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Vaping player sets towers with type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Wave commences, Vaping player controls detection light, Waving player can activate short-circuit ability (wave heads directly for goal for short period)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Roles reverse for next round. 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674EA7"/>
                </a:solidFill>
              </a:rPr>
              <a:t>Scores based on wave objects destroyed/cleared, highest score wins</a:t>
            </a:r>
            <a:endParaRPr>
              <a:solidFill>
                <a:srgbClr val="674EA7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 rot="-5400000">
            <a:off x="-3914250" y="-14531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Prototype Sketch</a:t>
            </a:r>
            <a:endParaRPr>
              <a:solidFill>
                <a:srgbClr val="674EA7"/>
              </a:solidFill>
            </a:endParaRPr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62" y="0"/>
            <a:ext cx="5143474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6"/>
          <p:cNvSpPr txBox="1"/>
          <p:nvPr>
            <p:ph type="title"/>
          </p:nvPr>
        </p:nvSpPr>
        <p:spPr>
          <a:xfrm rot="-5400000">
            <a:off x="-3889995" y="-146927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Prototype Sketch</a:t>
            </a:r>
            <a:endParaRPr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Technical Requirements Specifications</a:t>
            </a:r>
            <a:endParaRPr>
              <a:solidFill>
                <a:srgbClr val="9900FF"/>
              </a:solidFill>
            </a:endParaRPr>
          </a:p>
        </p:txBody>
      </p:sp>
      <p:sp>
        <p:nvSpPr>
          <p:cNvPr id="90" name="Google Shape;90;p17"/>
          <p:cNvSpPr txBox="1"/>
          <p:nvPr>
            <p:ph type="title"/>
          </p:nvPr>
        </p:nvSpPr>
        <p:spPr>
          <a:xfrm>
            <a:off x="301129" y="42168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Technical Requirements Specifications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292760" y="1218104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Scenes: Menu (Song Select/Difficulty), Game Level (1 Per Player), Outcome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Complexity: 3 Wave objects, 3 Towers w/ Projectiles, 3 Spawn/Goal Points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Camera Views: Main, Wave Tracking Small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Behavior/Physics: Tower Targeting, Automatic Wave Path, Exploding Wave Objects Impact Other Objects (COMBOS!), Object Shaking/Effects with Music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00FF"/>
                </a:solidFill>
              </a:rPr>
              <a:t>Lighting/Particles: Towers emit light source and particle projectiles, Players control lighting sources during wave run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03615" y="122644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Scenes: Menu (Song Select/Difficulty), Game Level (1 Per Player), Outcome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Complexity: 3 Wave objects, 3 Towers w/ Projectiles, 3 Spawn/Goal Points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Camera Views: Main, Wave Tracking Small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Behavior/Physics: Tower Targeting, Automatic Wave Path, Exploding Wave Objects Impact Other Objects (COMBOS!), Object Shaking/Effects with Music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674EA7"/>
                </a:solidFill>
              </a:rPr>
              <a:t>Lighting/Particles: Towers emit light source and particle projectiles, Players control lighting sources during wave run</a:t>
            </a:r>
            <a:endParaRPr>
              <a:solidFill>
                <a:srgbClr val="674EA7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8" cy="51654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23221" y="464631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Schedule</a:t>
            </a:r>
            <a:endParaRPr>
              <a:solidFill>
                <a:srgbClr val="674EA7"/>
              </a:solidFill>
            </a:endParaRPr>
          </a:p>
        </p:txBody>
      </p:sp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Schedule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28 Feb - Scenes, Basic placeholder objects/</a:t>
            </a:r>
            <a:r>
              <a:rPr lang="en">
                <a:solidFill>
                  <a:srgbClr val="FF00FF"/>
                </a:solidFill>
              </a:rPr>
              <a:t>behavior, GameManager, State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02 Mar - Multiple object types, Object interaction, Small View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03 Mar - Demo Prep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04 Mar - Progress Demo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05 Mar - Extra Interaction / Music Behavior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07 Mar - Lighting/Particles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09 Mar - Lighting/Particles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11 Mar - Playtest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12 Mar - Incorporate Feedback, Finalize Design 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13 - 17 Mar - Balance adjustments, Bug Fixes, Stretch Goals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18 Mar - Final Gameplay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18760" y="116371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28 Feb - Scenes, Basic placeholder objects/behavior, GameManager, State 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02 Mar - Multiple object types, Object interaction, Small View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03 Mar - Demo Prep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04 Mar - Progress Demo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05 Mar - Extra Interaction / Music Behavior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07 Mar - Lighting/Particles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09 Mar - Lighting/Particles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11 Mar - Playtest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12 Mar - Incorporate Feedback, Finalize Design 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13 - 17 Mar - Balance adjustments, Bug Fixes, Stretch Goals</a:t>
            </a:r>
            <a:endParaRPr>
              <a:solidFill>
                <a:srgbClr val="674EA7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18 Mar - Final Gameplay</a:t>
            </a:r>
            <a:endParaRPr>
              <a:solidFill>
                <a:srgbClr val="674EA7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23225" y="464618"/>
            <a:ext cx="8520600" cy="125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74EA7"/>
                </a:solidFill>
              </a:rPr>
              <a:t>Questions, Comments, Concerns, Hints &amp; Allegations?</a:t>
            </a:r>
            <a:endParaRPr>
              <a:solidFill>
                <a:srgbClr val="674EA7"/>
              </a:solidFill>
            </a:endParaRPr>
          </a:p>
        </p:txBody>
      </p:sp>
      <p:sp>
        <p:nvSpPr>
          <p:cNvPr id="111" name="Google Shape;111;p20"/>
          <p:cNvSpPr txBox="1"/>
          <p:nvPr>
            <p:ph type="title"/>
          </p:nvPr>
        </p:nvSpPr>
        <p:spPr>
          <a:xfrm>
            <a:off x="350916" y="472703"/>
            <a:ext cx="8520600" cy="125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Questions, Comments, Concerns, Hints &amp; Allegations?</a:t>
            </a:r>
            <a:endParaRPr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