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16" r:id="rId2"/>
    <p:sldMasterId id="2147483721" r:id="rId3"/>
    <p:sldMasterId id="2147483722" r:id="rId4"/>
    <p:sldMasterId id="2147483723" r:id="rId5"/>
    <p:sldMasterId id="2147483724" r:id="rId6"/>
  </p:sldMasterIdLst>
  <p:sldIdLst>
    <p:sldId id="281" r:id="rId7"/>
    <p:sldId id="268" r:id="rId8"/>
    <p:sldId id="261" r:id="rId9"/>
    <p:sldId id="284" r:id="rId10"/>
    <p:sldId id="278" r:id="rId11"/>
  </p:sldIdLst>
  <p:sldSz cx="9144000" cy="5143500" type="screen16x9"/>
  <p:notesSz cx="6858000" cy="9144000"/>
  <p:defaultTextStyle>
    <a:defPPr>
      <a:defRPr lang="zh-CN"/>
    </a:defPPr>
    <a:lvl1pPr algn="l" defTabSz="685800" rtl="0" eaLnBrk="0" fontAlgn="base" hangingPunct="0">
      <a:spcBef>
        <a:spcPct val="0"/>
      </a:spcBef>
      <a:spcAft>
        <a:spcPct val="0"/>
      </a:spcAft>
      <a:buFont typeface="Arial" pitchFamily="34" charset="0"/>
      <a:defRPr sz="1300" kern="1200">
        <a:solidFill>
          <a:schemeClr val="tx1"/>
        </a:solidFill>
        <a:latin typeface="方正兰亭黑_GBK" pitchFamily="2" charset="-122"/>
        <a:ea typeface="方正兰亭黑_GBK" pitchFamily="2" charset="-122"/>
        <a:cs typeface="+mn-cs"/>
      </a:defRPr>
    </a:lvl1pPr>
    <a:lvl2pPr marL="342900" indent="114300" algn="l" defTabSz="685800" rtl="0" eaLnBrk="0" fontAlgn="base" hangingPunct="0">
      <a:spcBef>
        <a:spcPct val="0"/>
      </a:spcBef>
      <a:spcAft>
        <a:spcPct val="0"/>
      </a:spcAft>
      <a:buFont typeface="Arial" pitchFamily="34" charset="0"/>
      <a:defRPr sz="1300" kern="1200">
        <a:solidFill>
          <a:schemeClr val="tx1"/>
        </a:solidFill>
        <a:latin typeface="方正兰亭黑_GBK" pitchFamily="2" charset="-122"/>
        <a:ea typeface="方正兰亭黑_GBK" pitchFamily="2" charset="-122"/>
        <a:cs typeface="+mn-cs"/>
      </a:defRPr>
    </a:lvl2pPr>
    <a:lvl3pPr marL="685800" indent="228600" algn="l" defTabSz="685800" rtl="0" eaLnBrk="0" fontAlgn="base" hangingPunct="0">
      <a:spcBef>
        <a:spcPct val="0"/>
      </a:spcBef>
      <a:spcAft>
        <a:spcPct val="0"/>
      </a:spcAft>
      <a:buFont typeface="Arial" pitchFamily="34" charset="0"/>
      <a:defRPr sz="1300" kern="1200">
        <a:solidFill>
          <a:schemeClr val="tx1"/>
        </a:solidFill>
        <a:latin typeface="方正兰亭黑_GBK" pitchFamily="2" charset="-122"/>
        <a:ea typeface="方正兰亭黑_GBK" pitchFamily="2" charset="-122"/>
        <a:cs typeface="+mn-cs"/>
      </a:defRPr>
    </a:lvl3pPr>
    <a:lvl4pPr marL="1028700" indent="342900" algn="l" defTabSz="685800" rtl="0" eaLnBrk="0" fontAlgn="base" hangingPunct="0">
      <a:spcBef>
        <a:spcPct val="0"/>
      </a:spcBef>
      <a:spcAft>
        <a:spcPct val="0"/>
      </a:spcAft>
      <a:buFont typeface="Arial" pitchFamily="34" charset="0"/>
      <a:defRPr sz="1300" kern="1200">
        <a:solidFill>
          <a:schemeClr val="tx1"/>
        </a:solidFill>
        <a:latin typeface="方正兰亭黑_GBK" pitchFamily="2" charset="-122"/>
        <a:ea typeface="方正兰亭黑_GBK" pitchFamily="2" charset="-122"/>
        <a:cs typeface="+mn-cs"/>
      </a:defRPr>
    </a:lvl4pPr>
    <a:lvl5pPr marL="1371600" indent="457200" algn="l" defTabSz="685800" rtl="0" eaLnBrk="0" fontAlgn="base" hangingPunct="0">
      <a:spcBef>
        <a:spcPct val="0"/>
      </a:spcBef>
      <a:spcAft>
        <a:spcPct val="0"/>
      </a:spcAft>
      <a:buFont typeface="Arial" pitchFamily="34" charset="0"/>
      <a:defRPr sz="1300" kern="1200">
        <a:solidFill>
          <a:schemeClr val="tx1"/>
        </a:solidFill>
        <a:latin typeface="方正兰亭黑_GBK" pitchFamily="2" charset="-122"/>
        <a:ea typeface="方正兰亭黑_GBK" pitchFamily="2" charset="-122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方正兰亭黑_GBK" pitchFamily="2" charset="-122"/>
        <a:ea typeface="方正兰亭黑_GBK" pitchFamily="2" charset="-122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方正兰亭黑_GBK" pitchFamily="2" charset="-122"/>
        <a:ea typeface="方正兰亭黑_GBK" pitchFamily="2" charset="-122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方正兰亭黑_GBK" pitchFamily="2" charset="-122"/>
        <a:ea typeface="方正兰亭黑_GBK" pitchFamily="2" charset="-122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方正兰亭黑_GBK" pitchFamily="2" charset="-122"/>
        <a:ea typeface="方正兰亭黑_GBK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660">
          <p15:clr>
            <a:srgbClr val="A4A3A4"/>
          </p15:clr>
        </p15:guide>
        <p15:guide id="3" pos="29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6874"/>
    <a:srgbClr val="071C47"/>
    <a:srgbClr val="061B46"/>
    <a:srgbClr val="1F576D"/>
    <a:srgbClr val="FAFAFA"/>
    <a:srgbClr val="336699"/>
    <a:srgbClr val="FBFBFB"/>
    <a:srgbClr val="EFF3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82"/>
      </p:cViewPr>
      <p:guideLst>
        <p:guide orient="horz" pos="1620"/>
        <p:guide orient="horz" pos="660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4DC25B-F202-4D6A-BA4A-DB893C26E44F}" type="datetimeFigureOut">
              <a:rPr lang="zh-CN" altLang="en-US"/>
              <a:pPr/>
              <a:t>2018/7/31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A1BC4-B4EF-4560-BF7A-0BB6DDE90D2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043035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566AA8-0384-4313-B78B-0FEF8295BA44}" type="datetimeFigureOut">
              <a:rPr lang="zh-CN" altLang="en-US"/>
              <a:pPr/>
              <a:t>2018/7/31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D55F-E9A5-437E-8B05-A9F76EB2D2A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359675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BC85A3-5B48-4828-94BF-042BDE866FDB}" type="datetimeFigureOut">
              <a:rPr lang="zh-CN" altLang="en-US"/>
              <a:pPr/>
              <a:t>2018/7/31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72C9A-3F92-4E69-8E37-009548F7168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1119623"/>
      </p:ext>
    </p:extLst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890506493"/>
      </p:ext>
    </p:extLst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827439149"/>
      </p:ext>
    </p:extLst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258639704"/>
      </p:ext>
    </p:extLst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00510402"/>
      </p:ext>
    </p:extLst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463942825"/>
      </p:ext>
    </p:extLst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151399516"/>
      </p:ext>
    </p:extLst>
  </p:cSld>
  <p:clrMapOvr>
    <a:masterClrMapping/>
  </p:clrMapOvr>
  <p:transition spd="slow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1390177"/>
      </p:ext>
    </p:extLst>
  </p:cSld>
  <p:clrMapOvr>
    <a:masterClrMapping/>
  </p:clrMapOvr>
  <p:transition spd="slow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428133582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C56902-A71C-470A-A15B-DB2F260CBF64}" type="datetimeFigureOut">
              <a:rPr lang="zh-CN" altLang="en-US"/>
              <a:pPr/>
              <a:t>2018/7/31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68C4C-BE31-4014-8F63-31AB57E881C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257478"/>
      </p:ext>
    </p:extLst>
  </p:cSld>
  <p:clrMapOvr>
    <a:masterClrMapping/>
  </p:clrMapOvr>
  <p:transition spd="slow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028752438"/>
      </p:ext>
    </p:extLst>
  </p:cSld>
  <p:clrMapOvr>
    <a:masterClrMapping/>
  </p:clrMapOvr>
  <p:transition spd="slow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042699786"/>
      </p:ext>
    </p:extLst>
  </p:cSld>
  <p:clrMapOvr>
    <a:masterClrMapping/>
  </p:clrMapOvr>
  <p:transition spd="slow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394057801"/>
      </p:ext>
    </p:extLst>
  </p:cSld>
  <p:clrMapOvr>
    <a:masterClrMapping/>
  </p:clrMapOvr>
  <p:transition spd="slow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1879396696"/>
      </p:ext>
    </p:extLst>
  </p:cSld>
  <p:clrMapOvr>
    <a:masterClrMapping/>
  </p:clrMapOvr>
  <p:transition spd="slow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841530517"/>
      </p:ext>
    </p:extLst>
  </p:cSld>
  <p:clrMapOvr>
    <a:masterClrMapping/>
  </p:clrMapOvr>
  <p:transition spd="slow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560752503"/>
      </p:ext>
    </p:extLst>
  </p:cSld>
  <p:clrMapOvr>
    <a:masterClrMapping/>
  </p:clrMapOvr>
  <p:transition spd="slow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846716594"/>
      </p:ext>
    </p:extLst>
  </p:cSld>
  <p:clrMapOvr>
    <a:masterClrMapping/>
  </p:clrMapOvr>
  <p:transition spd="slow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57240628"/>
      </p:ext>
    </p:extLst>
  </p:cSld>
  <p:clrMapOvr>
    <a:masterClrMapping/>
  </p:clrMapOvr>
  <p:transition spd="slow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492738911"/>
      </p:ext>
    </p:extLst>
  </p:cSld>
  <p:clrMapOvr>
    <a:masterClrMapping/>
  </p:clrMapOvr>
  <p:transition spd="slow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9260252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FDB0BC-3831-40C4-885C-D61486BD5634}" type="datetimeFigureOut">
              <a:rPr lang="zh-CN" altLang="en-US"/>
              <a:pPr/>
              <a:t>2018/7/31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021DE-4F82-45C6-A824-2980500E083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2073895"/>
      </p:ext>
    </p:extLst>
  </p:cSld>
  <p:clrMapOvr>
    <a:masterClrMapping/>
  </p:clrMapOvr>
  <p:transition spd="slow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396958345"/>
      </p:ext>
    </p:extLst>
  </p:cSld>
  <p:clrMapOvr>
    <a:masterClrMapping/>
  </p:clrMapOvr>
  <p:transition spd="slow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988002519"/>
      </p:ext>
    </p:extLst>
  </p:cSld>
  <p:clrMapOvr>
    <a:masterClrMapping/>
  </p:clrMapOvr>
  <p:transition spd="slow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534577582"/>
      </p:ext>
    </p:extLst>
  </p:cSld>
  <p:clrMapOvr>
    <a:masterClrMapping/>
  </p:clrMapOvr>
  <p:transition spd="slow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724803486"/>
      </p:ext>
    </p:extLst>
  </p:cSld>
  <p:clrMapOvr>
    <a:masterClrMapping/>
  </p:clrMapOvr>
  <p:transition spd="slow"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268044879"/>
      </p:ext>
    </p:extLst>
  </p:cSld>
  <p:clrMapOvr>
    <a:masterClrMapping/>
  </p:clrMapOvr>
  <p:transition spd="slow"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49033458"/>
      </p:ext>
    </p:extLst>
  </p:cSld>
  <p:clrMapOvr>
    <a:masterClrMapping/>
  </p:clrMapOvr>
  <p:transition spd="slow"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664957649"/>
      </p:ext>
    </p:extLst>
  </p:cSld>
  <p:clrMapOvr>
    <a:masterClrMapping/>
  </p:clrMapOvr>
  <p:transition spd="slow"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622385186"/>
      </p:ext>
    </p:extLst>
  </p:cSld>
  <p:clrMapOvr>
    <a:masterClrMapping/>
  </p:clrMapOvr>
  <p:transition spd="slow"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631384218"/>
      </p:ext>
    </p:extLst>
  </p:cSld>
  <p:clrMapOvr>
    <a:masterClrMapping/>
  </p:clrMapOvr>
  <p:transition spd="slow"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396947435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493971-A5CB-4A74-A16E-68DD7C6D3276}" type="datetimeFigureOut">
              <a:rPr lang="zh-CN" altLang="en-US"/>
              <a:pPr/>
              <a:t>2018/7/31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B5CCA-6B3E-421D-9CB1-018E3B3668F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7295717"/>
      </p:ext>
    </p:extLst>
  </p:cSld>
  <p:clrMapOvr>
    <a:masterClrMapping/>
  </p:clrMapOvr>
  <p:transition spd="slow"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8922562"/>
      </p:ext>
    </p:extLst>
  </p:cSld>
  <p:clrMapOvr>
    <a:masterClrMapping/>
  </p:clrMapOvr>
  <p:transition spd="slow"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328903516"/>
      </p:ext>
    </p:extLst>
  </p:cSld>
  <p:clrMapOvr>
    <a:masterClrMapping/>
  </p:clrMapOvr>
  <p:transition spd="slow"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661334010"/>
      </p:ext>
    </p:extLst>
  </p:cSld>
  <p:clrMapOvr>
    <a:masterClrMapping/>
  </p:clrMapOvr>
  <p:transition spd="slow"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200596724"/>
      </p:ext>
    </p:extLst>
  </p:cSld>
  <p:clrMapOvr>
    <a:masterClrMapping/>
  </p:clrMapOvr>
  <p:transition spd="slow"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465634332"/>
      </p:ext>
    </p:extLst>
  </p:cSld>
  <p:clrMapOvr>
    <a:masterClrMapping/>
  </p:clrMapOvr>
  <p:transition spd="slow"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4286717806"/>
      </p:ext>
    </p:extLst>
  </p:cSld>
  <p:clrMapOvr>
    <a:masterClrMapping/>
  </p:clrMapOvr>
  <p:transition spd="slow"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409594173"/>
      </p:ext>
    </p:extLst>
  </p:cSld>
  <p:clrMapOvr>
    <a:masterClrMapping/>
  </p:clrMapOvr>
  <p:transition spd="slow"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699051389"/>
      </p:ext>
    </p:extLst>
  </p:cSld>
  <p:clrMapOvr>
    <a:masterClrMapping/>
  </p:clrMapOvr>
  <p:transition spd="slow"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4071585613"/>
      </p:ext>
    </p:extLst>
  </p:cSld>
  <p:clrMapOvr>
    <a:masterClrMapping/>
  </p:clrMapOvr>
  <p:transition spd="slow"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814490589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317A4D-1786-4BA1-AEBA-CA567950C2D8}" type="datetimeFigureOut">
              <a:rPr lang="zh-CN" altLang="en-US"/>
              <a:pPr/>
              <a:t>2018/7/31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07FDB-B68B-46B5-A9D0-21FA776294F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606168"/>
      </p:ext>
    </p:extLst>
  </p:cSld>
  <p:clrMapOvr>
    <a:masterClrMapping/>
  </p:clrMapOvr>
  <p:transition spd="slow"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42088145"/>
      </p:ext>
    </p:extLst>
  </p:cSld>
  <p:clrMapOvr>
    <a:masterClrMapping/>
  </p:clrMapOvr>
  <p:transition spd="slow"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9264615"/>
      </p:ext>
    </p:extLst>
  </p:cSld>
  <p:clrMapOvr>
    <a:masterClrMapping/>
  </p:clrMapOvr>
  <p:transition spd="slow"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537562789"/>
      </p:ext>
    </p:extLst>
  </p:cSld>
  <p:clrMapOvr>
    <a:masterClrMapping/>
  </p:clrMapOvr>
  <p:transition spd="slow"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133954858"/>
      </p:ext>
    </p:extLst>
  </p:cSld>
  <p:clrMapOvr>
    <a:masterClrMapping/>
  </p:clrMapOvr>
  <p:transition spd="slow"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499277610"/>
      </p:ext>
    </p:extLst>
  </p:cSld>
  <p:clrMapOvr>
    <a:masterClrMapping/>
  </p:clrMapOvr>
  <p:transition spd="slow"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603275836"/>
      </p:ext>
    </p:extLst>
  </p:cSld>
  <p:clrMapOvr>
    <a:masterClrMapping/>
  </p:clrMapOvr>
  <p:transition spd="slow"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1056833487"/>
      </p:ext>
    </p:extLst>
  </p:cSld>
  <p:clrMapOvr>
    <a:masterClrMapping/>
  </p:clrMapOvr>
  <p:transition spd="slow"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4283333398"/>
      </p:ext>
    </p:extLst>
  </p:cSld>
  <p:clrMapOvr>
    <a:masterClrMapping/>
  </p:clrMapOvr>
  <p:transition spd="slow">
    <p:wipe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063160738"/>
      </p:ext>
    </p:extLst>
  </p:cSld>
  <p:clrMapOvr>
    <a:masterClrMapping/>
  </p:clrMapOvr>
  <p:transition spd="slow">
    <p:wipe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079394210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CEDDE6-6EED-4FA3-A4D2-BA73D21A6DD7}" type="datetimeFigureOut">
              <a:rPr lang="zh-CN" altLang="en-US"/>
              <a:pPr/>
              <a:t>2018/7/31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900B6-176F-4F5D-8B4F-537F293C9A0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2318147"/>
      </p:ext>
    </p:extLst>
  </p:cSld>
  <p:clrMapOvr>
    <a:masterClrMapping/>
  </p:clrMapOvr>
  <p:transition spd="slow"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211460238"/>
      </p:ext>
    </p:extLst>
  </p:cSld>
  <p:clrMapOvr>
    <a:masterClrMapping/>
  </p:clrMapOvr>
  <p:transition spd="slow">
    <p:wipe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128630484"/>
      </p:ext>
    </p:extLst>
  </p:cSld>
  <p:clrMapOvr>
    <a:masterClrMapping/>
  </p:clrMapOvr>
  <p:transition spd="slow">
    <p:wipe dir="r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7930470"/>
      </p:ext>
    </p:extLst>
  </p:cSld>
  <p:clrMapOvr>
    <a:masterClrMapping/>
  </p:clrMapOvr>
  <p:transition spd="slow">
    <p:wipe dir="r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652088717"/>
      </p:ext>
    </p:extLst>
  </p:cSld>
  <p:clrMapOvr>
    <a:masterClrMapping/>
  </p:clrMapOvr>
  <p:transition spd="slow">
    <p:wipe dir="r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408443451"/>
      </p:ext>
    </p:extLst>
  </p:cSld>
  <p:clrMapOvr>
    <a:masterClrMapping/>
  </p:clrMapOvr>
  <p:transition spd="slow">
    <p:wipe dir="r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465997584"/>
      </p:ext>
    </p:extLst>
  </p:cSld>
  <p:clrMapOvr>
    <a:masterClrMapping/>
  </p:clrMapOvr>
  <p:transition spd="slow">
    <p:wipe dir="r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011220380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AD44DD-F4AA-41F0-B806-8823E1D9E872}" type="datetimeFigureOut">
              <a:rPr lang="zh-CN" altLang="en-US"/>
              <a:pPr/>
              <a:t>2018/7/31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EA71D-7D40-4D6D-BB30-A1DEF5E31D8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5013143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A57CE7-41EC-4312-A1D1-F4B81345F9A8}" type="datetimeFigureOut">
              <a:rPr lang="zh-CN" altLang="en-US"/>
              <a:pPr/>
              <a:t>2018/7/31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1A95C-285C-4646-B7A1-320B4C171D1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8474716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00D460-B407-4057-A2CD-FC87E50850D9}" type="datetimeFigureOut">
              <a:rPr lang="zh-CN" altLang="en-US"/>
              <a:pPr/>
              <a:t>2018/7/31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6FDFD-FA46-45A4-BB8D-C930C8D6447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8562978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1">
          <a:gsLst>
            <a:gs pos="0">
              <a:srgbClr val="2B7777"/>
            </a:gs>
            <a:gs pos="34000">
              <a:srgbClr val="266874"/>
            </a:gs>
            <a:gs pos="66000">
              <a:srgbClr val="184667"/>
            </a:gs>
            <a:gs pos="100000">
              <a:srgbClr val="061B4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028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4767263"/>
            <a:ext cx="2057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948F0F29-AF7C-46EA-A4E1-D2F5A527EEAE}" type="datetimeFigureOut">
              <a:rPr lang="zh-CN" altLang="en-US"/>
              <a:pPr/>
              <a:t>2018/7/31</a:t>
            </a:fld>
            <a:endParaRPr lang="zh-CN" altLang="en-US"/>
          </a:p>
        </p:txBody>
      </p:sp>
      <p:sp>
        <p:nvSpPr>
          <p:cNvPr id="1029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4767263"/>
            <a:ext cx="3086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rgbClr val="898989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30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4767263"/>
            <a:ext cx="2057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6A19C81D-A2FD-4B49-B32C-9C6575B0CD0D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spd="slow">
    <p:wipe dir="r"/>
  </p:transition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5pPr>
      <a:lvl6pPr marL="4572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6pPr>
      <a:lvl7pPr marL="9144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7pPr>
      <a:lvl8pPr marL="13716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8pPr>
      <a:lvl9pPr marL="18288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>
          <a:solidFill>
            <a:schemeClr val="tx1"/>
          </a:solidFill>
          <a:latin typeface="+mn-lt"/>
          <a:ea typeface="+mn-ea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5pPr>
      <a:lvl6pPr marL="2000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6pPr>
      <a:lvl7pPr marL="24574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7pPr>
      <a:lvl8pPr marL="29146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8pPr>
      <a:lvl9pPr marL="33718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1">
          <a:gsLst>
            <a:gs pos="0">
              <a:srgbClr val="2B7777"/>
            </a:gs>
            <a:gs pos="34000">
              <a:srgbClr val="266874"/>
            </a:gs>
            <a:gs pos="66000">
              <a:srgbClr val="184667"/>
            </a:gs>
            <a:gs pos="100000">
              <a:srgbClr val="061B4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513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2052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 spd="slow">
    <p:wipe dir="r"/>
  </p:transition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5pPr>
      <a:lvl6pPr marL="4572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6pPr>
      <a:lvl7pPr marL="9144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7pPr>
      <a:lvl8pPr marL="13716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8pPr>
      <a:lvl9pPr marL="18288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>
          <a:solidFill>
            <a:schemeClr val="tx1"/>
          </a:solidFill>
          <a:latin typeface="+mn-lt"/>
          <a:ea typeface="+mn-ea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5pPr>
      <a:lvl6pPr marL="2000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6pPr>
      <a:lvl7pPr marL="24574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7pPr>
      <a:lvl8pPr marL="29146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8pPr>
      <a:lvl9pPr marL="33718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1">
          <a:gsLst>
            <a:gs pos="0">
              <a:srgbClr val="2B7777"/>
            </a:gs>
            <a:gs pos="34000">
              <a:srgbClr val="266874"/>
            </a:gs>
            <a:gs pos="66000">
              <a:srgbClr val="184667"/>
            </a:gs>
            <a:gs pos="100000">
              <a:srgbClr val="061B4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7171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ransition spd="slow">
    <p:wipe dir="r"/>
  </p:transition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5pPr>
      <a:lvl6pPr marL="4572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6pPr>
      <a:lvl7pPr marL="9144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7pPr>
      <a:lvl8pPr marL="13716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8pPr>
      <a:lvl9pPr marL="18288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>
          <a:solidFill>
            <a:schemeClr val="tx1"/>
          </a:solidFill>
          <a:latin typeface="+mn-lt"/>
          <a:ea typeface="+mn-ea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5pPr>
      <a:lvl6pPr marL="2000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6pPr>
      <a:lvl7pPr marL="24574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7pPr>
      <a:lvl8pPr marL="29146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8pPr>
      <a:lvl9pPr marL="33718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1">
          <a:gsLst>
            <a:gs pos="0">
              <a:srgbClr val="2B7777"/>
            </a:gs>
            <a:gs pos="34000">
              <a:srgbClr val="266874"/>
            </a:gs>
            <a:gs pos="66000">
              <a:srgbClr val="184667"/>
            </a:gs>
            <a:gs pos="100000">
              <a:srgbClr val="061B4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8195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ransition spd="slow">
    <p:wipe dir="r"/>
  </p:transition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5pPr>
      <a:lvl6pPr marL="4572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6pPr>
      <a:lvl7pPr marL="9144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7pPr>
      <a:lvl8pPr marL="13716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8pPr>
      <a:lvl9pPr marL="18288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>
          <a:solidFill>
            <a:schemeClr val="tx1"/>
          </a:solidFill>
          <a:latin typeface="+mn-lt"/>
          <a:ea typeface="+mn-ea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5pPr>
      <a:lvl6pPr marL="2000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6pPr>
      <a:lvl7pPr marL="24574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7pPr>
      <a:lvl8pPr marL="29146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8pPr>
      <a:lvl9pPr marL="33718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1">
          <a:gsLst>
            <a:gs pos="0">
              <a:srgbClr val="2B7777"/>
            </a:gs>
            <a:gs pos="34000">
              <a:srgbClr val="266874"/>
            </a:gs>
            <a:gs pos="66000">
              <a:srgbClr val="184667"/>
            </a:gs>
            <a:gs pos="100000">
              <a:srgbClr val="061B4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921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ransition spd="slow">
    <p:wipe dir="r"/>
  </p:transition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5pPr>
      <a:lvl6pPr marL="4572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6pPr>
      <a:lvl7pPr marL="9144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7pPr>
      <a:lvl8pPr marL="13716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8pPr>
      <a:lvl9pPr marL="18288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>
          <a:solidFill>
            <a:schemeClr val="tx1"/>
          </a:solidFill>
          <a:latin typeface="+mn-lt"/>
          <a:ea typeface="+mn-ea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5pPr>
      <a:lvl6pPr marL="2000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6pPr>
      <a:lvl7pPr marL="24574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7pPr>
      <a:lvl8pPr marL="29146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8pPr>
      <a:lvl9pPr marL="33718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1">
          <a:gsLst>
            <a:gs pos="0">
              <a:srgbClr val="2B7777"/>
            </a:gs>
            <a:gs pos="34000">
              <a:srgbClr val="266874"/>
            </a:gs>
            <a:gs pos="66000">
              <a:srgbClr val="184667"/>
            </a:gs>
            <a:gs pos="100000">
              <a:srgbClr val="061B4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10243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transition spd="slow">
    <p:wipe dir="r"/>
  </p:transition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5pPr>
      <a:lvl6pPr marL="4572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6pPr>
      <a:lvl7pPr marL="9144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7pPr>
      <a:lvl8pPr marL="13716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8pPr>
      <a:lvl9pPr marL="18288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兰亭黑_GBK" pitchFamily="2" charset="-122"/>
          <a:ea typeface="方正兰亭黑_GBK" pitchFamily="2" charset="-122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>
          <a:solidFill>
            <a:schemeClr val="tx1"/>
          </a:solidFill>
          <a:latin typeface="+mn-lt"/>
          <a:ea typeface="+mn-ea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5pPr>
      <a:lvl6pPr marL="2000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6pPr>
      <a:lvl7pPr marL="24574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7pPr>
      <a:lvl8pPr marL="29146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8pPr>
      <a:lvl9pPr marL="33718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文本框 23"/>
          <p:cNvSpPr txBox="1">
            <a:spLocks noChangeArrowheads="1"/>
          </p:cNvSpPr>
          <p:nvPr/>
        </p:nvSpPr>
        <p:spPr bwMode="auto">
          <a:xfrm>
            <a:off x="1766301" y="2155216"/>
            <a:ext cx="449373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har char="•"/>
              <a:defRPr sz="21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Char char="•"/>
              <a:defRPr sz="15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Char char="•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Char char="•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zh-CN" sz="4800" b="1" i="1" dirty="0">
                <a:solidFill>
                  <a:srgbClr val="FFFFFF"/>
                </a:solidFill>
                <a:latin typeface="方正兰亭中黑_GBK" pitchFamily="2" charset="-122"/>
                <a:ea typeface="方正兰亭中黑_GBK" pitchFamily="2" charset="-122"/>
              </a:rPr>
              <a:t>     To The End</a:t>
            </a:r>
            <a:endParaRPr lang="en-US" altLang="zh-CN" sz="4800" b="1" i="1" dirty="0">
              <a:solidFill>
                <a:srgbClr val="FFFFFF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2291" name="矩形 30"/>
          <p:cNvSpPr>
            <a:spLocks noChangeArrowheads="1"/>
          </p:cNvSpPr>
          <p:nvPr/>
        </p:nvSpPr>
        <p:spPr bwMode="auto">
          <a:xfrm>
            <a:off x="2367116" y="3034202"/>
            <a:ext cx="4159045" cy="1525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5pPr>
            <a:lvl6pPr marL="182880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6pPr>
            <a:lvl7pPr marL="228600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7pPr>
            <a:lvl8pPr marL="274320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8pPr>
            <a:lvl9pPr marL="320040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9pPr>
          </a:lstStyle>
          <a:p>
            <a:pPr algn="ctr" defTabSz="914400" eaLnBrk="1" hangingPunct="1">
              <a:lnSpc>
                <a:spcPct val="150000"/>
              </a:lnSpc>
            </a:pPr>
            <a:r>
              <a:rPr lang="en-US" altLang="zh-CN" sz="1600" b="1" dirty="0">
                <a:solidFill>
                  <a:srgbClr val="EEECE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itchFamily="34" charset="0"/>
                <a:sym typeface="微软雅黑" pitchFamily="34" charset="-122"/>
              </a:rPr>
              <a:t>Team name: 404 NOT FOUND(Group 5)</a:t>
            </a:r>
            <a:br>
              <a:rPr lang="en-US" altLang="zh-CN" sz="1600" b="1" dirty="0">
                <a:solidFill>
                  <a:srgbClr val="EEECE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itchFamily="34" charset="0"/>
                <a:sym typeface="微软雅黑" pitchFamily="34" charset="-122"/>
              </a:rPr>
            </a:br>
            <a:r>
              <a:rPr lang="en-US" altLang="zh-CN" sz="1600" b="1" dirty="0">
                <a:solidFill>
                  <a:srgbClr val="EEECE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itchFamily="34" charset="0"/>
                <a:sym typeface="微软雅黑" pitchFamily="34" charset="-122"/>
              </a:rPr>
              <a:t>    Team Members:  </a:t>
            </a:r>
            <a:r>
              <a:rPr lang="zh-CN" altLang="en-US" sz="1600" b="1" dirty="0">
                <a:solidFill>
                  <a:srgbClr val="EEECE1"/>
                </a:solidFill>
                <a:latin typeface="Segoe UI Black" panose="020B0A02040204020203" pitchFamily="34" charset="0"/>
                <a:ea typeface="迷你简菱心" panose="02010609000101010101" pitchFamily="49" charset="-122"/>
                <a:cs typeface="Arial" pitchFamily="34" charset="0"/>
                <a:sym typeface="微软雅黑" pitchFamily="34" charset="-122"/>
              </a:rPr>
              <a:t>赵浩然</a:t>
            </a:r>
            <a:r>
              <a:rPr lang="en-US" altLang="zh-CN" sz="1600" b="1" dirty="0">
                <a:solidFill>
                  <a:srgbClr val="EEECE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itchFamily="34" charset="0"/>
                <a:sym typeface="微软雅黑" pitchFamily="34" charset="-122"/>
              </a:rPr>
              <a:t>	 </a:t>
            </a:r>
            <a:r>
              <a:rPr lang="zh-CN" altLang="en-US" sz="1600" b="1" dirty="0">
                <a:solidFill>
                  <a:srgbClr val="EEECE1"/>
                </a:solidFill>
                <a:latin typeface="Segoe UI Black" panose="020B0A02040204020203" pitchFamily="34" charset="0"/>
                <a:ea typeface="迷你简菱心" panose="02010609000101010101" pitchFamily="49" charset="-122"/>
                <a:cs typeface="Arial" pitchFamily="34" charset="0"/>
                <a:sym typeface="微软雅黑" pitchFamily="34" charset="-122"/>
              </a:rPr>
              <a:t>葛心泉</a:t>
            </a:r>
            <a:endParaRPr lang="en-US" altLang="zh-CN" sz="1600" b="1" dirty="0">
              <a:solidFill>
                <a:srgbClr val="EEECE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Arial" pitchFamily="34" charset="0"/>
              <a:sym typeface="微软雅黑" pitchFamily="34" charset="-122"/>
            </a:endParaRPr>
          </a:p>
          <a:p>
            <a:pPr algn="ctr" defTabSz="914400" eaLnBrk="1" hangingPunct="1">
              <a:lnSpc>
                <a:spcPct val="150000"/>
              </a:lnSpc>
            </a:pPr>
            <a:r>
              <a:rPr lang="zh-CN" altLang="en-US" sz="1600" b="1" dirty="0">
                <a:solidFill>
                  <a:srgbClr val="EEECE1"/>
                </a:solidFill>
                <a:latin typeface="Segoe UI Black" panose="020B0A02040204020203" pitchFamily="34" charset="0"/>
                <a:ea typeface="迷你简菱心" panose="02010609000101010101" pitchFamily="49" charset="-122"/>
                <a:cs typeface="Arial" pitchFamily="34" charset="0"/>
                <a:sym typeface="微软雅黑" pitchFamily="34" charset="-122"/>
              </a:rPr>
              <a:t>                   </a:t>
            </a:r>
            <a:r>
              <a:rPr lang="en-US" altLang="zh-CN" sz="1600" b="1" dirty="0">
                <a:solidFill>
                  <a:srgbClr val="EEECE1"/>
                </a:solidFill>
                <a:latin typeface="Segoe UI Black" panose="020B0A02040204020203" pitchFamily="34" charset="0"/>
                <a:ea typeface="迷你简菱心" panose="02010609000101010101" pitchFamily="49" charset="-122"/>
                <a:cs typeface="Arial" pitchFamily="34" charset="0"/>
                <a:sym typeface="微软雅黑" pitchFamily="34" charset="-122"/>
              </a:rPr>
              <a:t>                </a:t>
            </a:r>
            <a:r>
              <a:rPr lang="zh-CN" altLang="en-US" sz="1600" b="1" dirty="0">
                <a:solidFill>
                  <a:srgbClr val="EEECE1"/>
                </a:solidFill>
                <a:latin typeface="Segoe UI Black" panose="020B0A02040204020203" pitchFamily="34" charset="0"/>
                <a:ea typeface="迷你简菱心" panose="02010609000101010101" pitchFamily="49" charset="-122"/>
                <a:cs typeface="Arial" pitchFamily="34" charset="0"/>
                <a:sym typeface="微软雅黑" pitchFamily="34" charset="-122"/>
              </a:rPr>
              <a:t>常文清    马一宁</a:t>
            </a:r>
            <a:endParaRPr lang="en-US" altLang="zh-CN" sz="1600" b="1" dirty="0">
              <a:solidFill>
                <a:srgbClr val="EEECE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Arial" pitchFamily="34" charset="0"/>
              <a:sym typeface="微软雅黑" pitchFamily="34" charset="-122"/>
            </a:endParaRPr>
          </a:p>
          <a:p>
            <a:pPr algn="ctr" defTabSz="914400" eaLnBrk="1" hangingPunct="1">
              <a:lnSpc>
                <a:spcPct val="150000"/>
              </a:lnSpc>
            </a:pPr>
            <a:r>
              <a:rPr lang="zh-CN" altLang="en-US" sz="1600" b="1" dirty="0">
                <a:solidFill>
                  <a:srgbClr val="EEECE1"/>
                </a:solidFill>
                <a:latin typeface="Segoe UI Black" panose="020B0A02040204020203" pitchFamily="34" charset="0"/>
                <a:ea typeface="迷你简菱心" panose="02010609000101010101" pitchFamily="49" charset="-122"/>
                <a:cs typeface="Arial" pitchFamily="34" charset="0"/>
                <a:sym typeface="微软雅黑" pitchFamily="34" charset="-122"/>
              </a:rPr>
              <a:t>     电子科技大学 武汉大学 西安交通大学</a:t>
            </a:r>
          </a:p>
        </p:txBody>
      </p:sp>
      <p:grpSp>
        <p:nvGrpSpPr>
          <p:cNvPr id="12292" name="组合 1"/>
          <p:cNvGrpSpPr>
            <a:grpSpLocks/>
          </p:cNvGrpSpPr>
          <p:nvPr/>
        </p:nvGrpSpPr>
        <p:grpSpPr bwMode="auto">
          <a:xfrm>
            <a:off x="3724278" y="541953"/>
            <a:ext cx="1565275" cy="1565275"/>
            <a:chOff x="0" y="0"/>
            <a:chExt cx="1721739" cy="1721739"/>
          </a:xfrm>
        </p:grpSpPr>
        <p:sp>
          <p:nvSpPr>
            <p:cNvPr id="12293" name="椭圆 40"/>
            <p:cNvSpPr>
              <a:spLocks noChangeArrowheads="1"/>
            </p:cNvSpPr>
            <p:nvPr/>
          </p:nvSpPr>
          <p:spPr bwMode="auto">
            <a:xfrm>
              <a:off x="0" y="0"/>
              <a:ext cx="1721739" cy="1721739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2294" name="椭圆 41"/>
            <p:cNvSpPr>
              <a:spLocks noChangeArrowheads="1"/>
            </p:cNvSpPr>
            <p:nvPr/>
          </p:nvSpPr>
          <p:spPr bwMode="auto">
            <a:xfrm>
              <a:off x="206050" y="206050"/>
              <a:ext cx="1309639" cy="1309639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2295" name="椭圆 42"/>
            <p:cNvSpPr>
              <a:spLocks noChangeArrowheads="1"/>
            </p:cNvSpPr>
            <p:nvPr/>
          </p:nvSpPr>
          <p:spPr bwMode="auto">
            <a:xfrm>
              <a:off x="410354" y="410353"/>
              <a:ext cx="901032" cy="901032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2296" name="Freeform 5"/>
            <p:cNvSpPr>
              <a:spLocks/>
            </p:cNvSpPr>
            <p:nvPr/>
          </p:nvSpPr>
          <p:spPr bwMode="auto">
            <a:xfrm>
              <a:off x="571003" y="707205"/>
              <a:ext cx="515124" cy="392892"/>
            </a:xfrm>
            <a:custGeom>
              <a:avLst/>
              <a:gdLst>
                <a:gd name="T0" fmla="*/ 768 w 768"/>
                <a:gd name="T1" fmla="*/ 521 h 586"/>
                <a:gd name="T2" fmla="*/ 768 w 768"/>
                <a:gd name="T3" fmla="*/ 189 h 586"/>
                <a:gd name="T4" fmla="*/ 768 w 768"/>
                <a:gd name="T5" fmla="*/ 189 h 586"/>
                <a:gd name="T6" fmla="*/ 579 w 768"/>
                <a:gd name="T7" fmla="*/ 0 h 586"/>
                <a:gd name="T8" fmla="*/ 448 w 768"/>
                <a:gd name="T9" fmla="*/ 53 h 586"/>
                <a:gd name="T10" fmla="*/ 317 w 768"/>
                <a:gd name="T11" fmla="*/ 0 h 586"/>
                <a:gd name="T12" fmla="*/ 183 w 768"/>
                <a:gd name="T13" fmla="*/ 55 h 586"/>
                <a:gd name="T14" fmla="*/ 49 w 768"/>
                <a:gd name="T15" fmla="*/ 0 h 586"/>
                <a:gd name="T16" fmla="*/ 0 w 768"/>
                <a:gd name="T17" fmla="*/ 6 h 586"/>
                <a:gd name="T18" fmla="*/ 11 w 768"/>
                <a:gd name="T19" fmla="*/ 6 h 586"/>
                <a:gd name="T20" fmla="*/ 127 w 768"/>
                <a:gd name="T21" fmla="*/ 116 h 586"/>
                <a:gd name="T22" fmla="*/ 128 w 768"/>
                <a:gd name="T23" fmla="*/ 116 h 586"/>
                <a:gd name="T24" fmla="*/ 128 w 768"/>
                <a:gd name="T25" fmla="*/ 361 h 586"/>
                <a:gd name="T26" fmla="*/ 128 w 768"/>
                <a:gd name="T27" fmla="*/ 360 h 586"/>
                <a:gd name="T28" fmla="*/ 128 w 768"/>
                <a:gd name="T29" fmla="*/ 521 h 586"/>
                <a:gd name="T30" fmla="*/ 128 w 768"/>
                <a:gd name="T31" fmla="*/ 528 h 586"/>
                <a:gd name="T32" fmla="*/ 186 w 768"/>
                <a:gd name="T33" fmla="*/ 586 h 586"/>
                <a:gd name="T34" fmla="*/ 245 w 768"/>
                <a:gd name="T35" fmla="*/ 528 h 586"/>
                <a:gd name="T36" fmla="*/ 245 w 768"/>
                <a:gd name="T37" fmla="*/ 521 h 586"/>
                <a:gd name="T38" fmla="*/ 245 w 768"/>
                <a:gd name="T39" fmla="*/ 189 h 586"/>
                <a:gd name="T40" fmla="*/ 245 w 768"/>
                <a:gd name="T41" fmla="*/ 189 h 586"/>
                <a:gd name="T42" fmla="*/ 245 w 768"/>
                <a:gd name="T43" fmla="*/ 189 h 586"/>
                <a:gd name="T44" fmla="*/ 317 w 768"/>
                <a:gd name="T45" fmla="*/ 116 h 586"/>
                <a:gd name="T46" fmla="*/ 389 w 768"/>
                <a:gd name="T47" fmla="*/ 189 h 586"/>
                <a:gd name="T48" fmla="*/ 389 w 768"/>
                <a:gd name="T49" fmla="*/ 189 h 586"/>
                <a:gd name="T50" fmla="*/ 390 w 768"/>
                <a:gd name="T51" fmla="*/ 189 h 586"/>
                <a:gd name="T52" fmla="*/ 390 w 768"/>
                <a:gd name="T53" fmla="*/ 521 h 586"/>
                <a:gd name="T54" fmla="*/ 389 w 768"/>
                <a:gd name="T55" fmla="*/ 528 h 586"/>
                <a:gd name="T56" fmla="*/ 448 w 768"/>
                <a:gd name="T57" fmla="*/ 586 h 586"/>
                <a:gd name="T58" fmla="*/ 507 w 768"/>
                <a:gd name="T59" fmla="*/ 528 h 586"/>
                <a:gd name="T60" fmla="*/ 507 w 768"/>
                <a:gd name="T61" fmla="*/ 526 h 586"/>
                <a:gd name="T62" fmla="*/ 507 w 768"/>
                <a:gd name="T63" fmla="*/ 526 h 586"/>
                <a:gd name="T64" fmla="*/ 507 w 768"/>
                <a:gd name="T65" fmla="*/ 189 h 586"/>
                <a:gd name="T66" fmla="*/ 507 w 768"/>
                <a:gd name="T67" fmla="*/ 189 h 586"/>
                <a:gd name="T68" fmla="*/ 579 w 768"/>
                <a:gd name="T69" fmla="*/ 116 h 586"/>
                <a:gd name="T70" fmla="*/ 651 w 768"/>
                <a:gd name="T71" fmla="*/ 189 h 586"/>
                <a:gd name="T72" fmla="*/ 651 w 768"/>
                <a:gd name="T73" fmla="*/ 189 h 586"/>
                <a:gd name="T74" fmla="*/ 651 w 768"/>
                <a:gd name="T75" fmla="*/ 189 h 586"/>
                <a:gd name="T76" fmla="*/ 651 w 768"/>
                <a:gd name="T77" fmla="*/ 521 h 586"/>
                <a:gd name="T78" fmla="*/ 650 w 768"/>
                <a:gd name="T79" fmla="*/ 528 h 586"/>
                <a:gd name="T80" fmla="*/ 709 w 768"/>
                <a:gd name="T81" fmla="*/ 586 h 586"/>
                <a:gd name="T82" fmla="*/ 768 w 768"/>
                <a:gd name="T83" fmla="*/ 528 h 586"/>
                <a:gd name="T84" fmla="*/ 768 w 768"/>
                <a:gd name="T85" fmla="*/ 521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68" h="586">
                  <a:moveTo>
                    <a:pt x="768" y="521"/>
                  </a:moveTo>
                  <a:cubicBezTo>
                    <a:pt x="768" y="189"/>
                    <a:pt x="768" y="189"/>
                    <a:pt x="768" y="189"/>
                  </a:cubicBezTo>
                  <a:cubicBezTo>
                    <a:pt x="768" y="189"/>
                    <a:pt x="768" y="189"/>
                    <a:pt x="768" y="189"/>
                  </a:cubicBezTo>
                  <a:cubicBezTo>
                    <a:pt x="768" y="84"/>
                    <a:pt x="683" y="0"/>
                    <a:pt x="579" y="0"/>
                  </a:cubicBezTo>
                  <a:cubicBezTo>
                    <a:pt x="528" y="0"/>
                    <a:pt x="482" y="20"/>
                    <a:pt x="448" y="53"/>
                  </a:cubicBezTo>
                  <a:cubicBezTo>
                    <a:pt x="414" y="20"/>
                    <a:pt x="368" y="0"/>
                    <a:pt x="317" y="0"/>
                  </a:cubicBezTo>
                  <a:cubicBezTo>
                    <a:pt x="264" y="0"/>
                    <a:pt x="217" y="21"/>
                    <a:pt x="183" y="55"/>
                  </a:cubicBezTo>
                  <a:cubicBezTo>
                    <a:pt x="149" y="21"/>
                    <a:pt x="101" y="0"/>
                    <a:pt x="49" y="0"/>
                  </a:cubicBezTo>
                  <a:cubicBezTo>
                    <a:pt x="32" y="0"/>
                    <a:pt x="15" y="2"/>
                    <a:pt x="0" y="6"/>
                  </a:cubicBezTo>
                  <a:cubicBezTo>
                    <a:pt x="3" y="6"/>
                    <a:pt x="7" y="6"/>
                    <a:pt x="11" y="6"/>
                  </a:cubicBezTo>
                  <a:cubicBezTo>
                    <a:pt x="73" y="6"/>
                    <a:pt x="124" y="55"/>
                    <a:pt x="127" y="116"/>
                  </a:cubicBezTo>
                  <a:cubicBezTo>
                    <a:pt x="128" y="116"/>
                    <a:pt x="128" y="116"/>
                    <a:pt x="128" y="116"/>
                  </a:cubicBezTo>
                  <a:cubicBezTo>
                    <a:pt x="128" y="361"/>
                    <a:pt x="128" y="361"/>
                    <a:pt x="128" y="361"/>
                  </a:cubicBezTo>
                  <a:cubicBezTo>
                    <a:pt x="128" y="360"/>
                    <a:pt x="128" y="360"/>
                    <a:pt x="128" y="360"/>
                  </a:cubicBezTo>
                  <a:cubicBezTo>
                    <a:pt x="128" y="521"/>
                    <a:pt x="128" y="521"/>
                    <a:pt x="128" y="521"/>
                  </a:cubicBezTo>
                  <a:cubicBezTo>
                    <a:pt x="128" y="523"/>
                    <a:pt x="128" y="525"/>
                    <a:pt x="128" y="528"/>
                  </a:cubicBezTo>
                  <a:cubicBezTo>
                    <a:pt x="128" y="560"/>
                    <a:pt x="154" y="586"/>
                    <a:pt x="186" y="586"/>
                  </a:cubicBezTo>
                  <a:cubicBezTo>
                    <a:pt x="219" y="586"/>
                    <a:pt x="245" y="560"/>
                    <a:pt x="245" y="528"/>
                  </a:cubicBezTo>
                  <a:cubicBezTo>
                    <a:pt x="245" y="525"/>
                    <a:pt x="245" y="523"/>
                    <a:pt x="245" y="521"/>
                  </a:cubicBezTo>
                  <a:cubicBezTo>
                    <a:pt x="245" y="189"/>
                    <a:pt x="245" y="189"/>
                    <a:pt x="245" y="189"/>
                  </a:cubicBezTo>
                  <a:cubicBezTo>
                    <a:pt x="245" y="189"/>
                    <a:pt x="245" y="189"/>
                    <a:pt x="245" y="189"/>
                  </a:cubicBezTo>
                  <a:cubicBezTo>
                    <a:pt x="245" y="189"/>
                    <a:pt x="245" y="189"/>
                    <a:pt x="245" y="189"/>
                  </a:cubicBezTo>
                  <a:cubicBezTo>
                    <a:pt x="245" y="149"/>
                    <a:pt x="277" y="116"/>
                    <a:pt x="317" y="116"/>
                  </a:cubicBezTo>
                  <a:cubicBezTo>
                    <a:pt x="357" y="116"/>
                    <a:pt x="389" y="149"/>
                    <a:pt x="389" y="189"/>
                  </a:cubicBezTo>
                  <a:cubicBezTo>
                    <a:pt x="389" y="189"/>
                    <a:pt x="389" y="189"/>
                    <a:pt x="389" y="189"/>
                  </a:cubicBezTo>
                  <a:cubicBezTo>
                    <a:pt x="390" y="189"/>
                    <a:pt x="390" y="189"/>
                    <a:pt x="390" y="189"/>
                  </a:cubicBezTo>
                  <a:cubicBezTo>
                    <a:pt x="390" y="521"/>
                    <a:pt x="390" y="521"/>
                    <a:pt x="390" y="521"/>
                  </a:cubicBezTo>
                  <a:cubicBezTo>
                    <a:pt x="390" y="523"/>
                    <a:pt x="389" y="525"/>
                    <a:pt x="389" y="528"/>
                  </a:cubicBezTo>
                  <a:cubicBezTo>
                    <a:pt x="389" y="560"/>
                    <a:pt x="416" y="586"/>
                    <a:pt x="448" y="586"/>
                  </a:cubicBezTo>
                  <a:cubicBezTo>
                    <a:pt x="481" y="586"/>
                    <a:pt x="507" y="560"/>
                    <a:pt x="507" y="528"/>
                  </a:cubicBezTo>
                  <a:cubicBezTo>
                    <a:pt x="507" y="527"/>
                    <a:pt x="507" y="526"/>
                    <a:pt x="507" y="526"/>
                  </a:cubicBezTo>
                  <a:cubicBezTo>
                    <a:pt x="507" y="526"/>
                    <a:pt x="507" y="526"/>
                    <a:pt x="507" y="526"/>
                  </a:cubicBezTo>
                  <a:cubicBezTo>
                    <a:pt x="507" y="189"/>
                    <a:pt x="507" y="189"/>
                    <a:pt x="507" y="189"/>
                  </a:cubicBezTo>
                  <a:cubicBezTo>
                    <a:pt x="507" y="189"/>
                    <a:pt x="507" y="189"/>
                    <a:pt x="507" y="189"/>
                  </a:cubicBezTo>
                  <a:cubicBezTo>
                    <a:pt x="507" y="149"/>
                    <a:pt x="539" y="116"/>
                    <a:pt x="579" y="116"/>
                  </a:cubicBezTo>
                  <a:cubicBezTo>
                    <a:pt x="619" y="116"/>
                    <a:pt x="651" y="149"/>
                    <a:pt x="651" y="189"/>
                  </a:cubicBezTo>
                  <a:cubicBezTo>
                    <a:pt x="651" y="189"/>
                    <a:pt x="651" y="189"/>
                    <a:pt x="651" y="189"/>
                  </a:cubicBezTo>
                  <a:cubicBezTo>
                    <a:pt x="651" y="189"/>
                    <a:pt x="651" y="189"/>
                    <a:pt x="651" y="189"/>
                  </a:cubicBezTo>
                  <a:cubicBezTo>
                    <a:pt x="651" y="521"/>
                    <a:pt x="651" y="521"/>
                    <a:pt x="651" y="521"/>
                  </a:cubicBezTo>
                  <a:cubicBezTo>
                    <a:pt x="651" y="523"/>
                    <a:pt x="650" y="525"/>
                    <a:pt x="650" y="528"/>
                  </a:cubicBezTo>
                  <a:cubicBezTo>
                    <a:pt x="650" y="560"/>
                    <a:pt x="677" y="586"/>
                    <a:pt x="709" y="586"/>
                  </a:cubicBezTo>
                  <a:cubicBezTo>
                    <a:pt x="742" y="586"/>
                    <a:pt x="768" y="560"/>
                    <a:pt x="768" y="528"/>
                  </a:cubicBezTo>
                  <a:cubicBezTo>
                    <a:pt x="768" y="525"/>
                    <a:pt x="768" y="523"/>
                    <a:pt x="768" y="521"/>
                  </a:cubicBezTo>
                  <a:close/>
                </a:path>
              </a:pathLst>
            </a:custGeom>
            <a:solidFill>
              <a:srgbClr val="FCFCFC"/>
            </a:solidFill>
            <a:ln w="1588" cap="flat" cmpd="sng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2B7777"/>
            </a:gs>
            <a:gs pos="34000">
              <a:srgbClr val="266874"/>
            </a:gs>
            <a:gs pos="66000">
              <a:srgbClr val="184667"/>
            </a:gs>
            <a:gs pos="100000">
              <a:srgbClr val="061B4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9" name="图片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" r="4932"/>
          <a:stretch/>
        </p:blipFill>
        <p:spPr bwMode="auto">
          <a:xfrm>
            <a:off x="4572000" y="868363"/>
            <a:ext cx="2136775" cy="213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矩形 97"/>
          <p:cNvSpPr>
            <a:spLocks noChangeArrowheads="1"/>
          </p:cNvSpPr>
          <p:nvPr/>
        </p:nvSpPr>
        <p:spPr bwMode="auto">
          <a:xfrm>
            <a:off x="0" y="152400"/>
            <a:ext cx="2122488" cy="654050"/>
          </a:xfrm>
          <a:prstGeom prst="rect">
            <a:avLst/>
          </a:prstGeom>
          <a:gradFill rotWithShape="1">
            <a:gsLst>
              <a:gs pos="0">
                <a:srgbClr val="071C47"/>
              </a:gs>
              <a:gs pos="100000">
                <a:srgbClr val="266874">
                  <a:alpha val="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3555" name="文本框 424"/>
          <p:cNvSpPr txBox="1">
            <a:spLocks noChangeArrowheads="1"/>
          </p:cNvSpPr>
          <p:nvPr/>
        </p:nvSpPr>
        <p:spPr bwMode="auto">
          <a:xfrm>
            <a:off x="193674" y="279370"/>
            <a:ext cx="8723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har char="•"/>
              <a:defRPr sz="21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Char char="•"/>
              <a:defRPr sz="15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Char char="•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Char char="•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zh-CN" sz="2400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Goal</a:t>
            </a:r>
            <a:endParaRPr lang="zh-CN" altLang="en-US" sz="2400" b="1" dirty="0">
              <a:solidFill>
                <a:schemeClr val="bg1"/>
              </a:solidFill>
              <a:latin typeface="Segoe UI Black" panose="020B0A02040204020203" pitchFamily="34" charset="0"/>
            </a:endParaRPr>
          </a:p>
        </p:txBody>
      </p:sp>
      <p:pic>
        <p:nvPicPr>
          <p:cNvPr id="23557" name="图片 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74" t="790" r="15683" b="-790"/>
          <a:stretch/>
        </p:blipFill>
        <p:spPr bwMode="auto">
          <a:xfrm>
            <a:off x="296863" y="868363"/>
            <a:ext cx="2129560" cy="2138362"/>
          </a:xfrm>
          <a:prstGeom prst="rect">
            <a:avLst/>
          </a:prstGeom>
          <a:blipFill>
            <a:blip r:embed="rId4"/>
            <a:stretch>
              <a:fillRect l="-262429" t="-125" r="-262429" b="-456813"/>
            </a:stretch>
          </a:blipFill>
          <a:ln>
            <a:noFill/>
          </a:ln>
        </p:spPr>
      </p:pic>
      <p:pic>
        <p:nvPicPr>
          <p:cNvPr id="23558" name="图片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35225" y="3411538"/>
            <a:ext cx="2136775" cy="1436109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图片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3635" y="3438218"/>
            <a:ext cx="2138363" cy="1203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1" name="矩形 6"/>
          <p:cNvSpPr>
            <a:spLocks noChangeArrowheads="1"/>
          </p:cNvSpPr>
          <p:nvPr/>
        </p:nvSpPr>
        <p:spPr bwMode="auto">
          <a:xfrm>
            <a:off x="296863" y="3006725"/>
            <a:ext cx="2138362" cy="2136775"/>
          </a:xfrm>
          <a:prstGeom prst="rect">
            <a:avLst/>
          </a:prstGeom>
          <a:solidFill>
            <a:schemeClr val="bg1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3562" name="矩形 439"/>
          <p:cNvSpPr>
            <a:spLocks noChangeArrowheads="1"/>
          </p:cNvSpPr>
          <p:nvPr/>
        </p:nvSpPr>
        <p:spPr bwMode="auto">
          <a:xfrm>
            <a:off x="2435225" y="868363"/>
            <a:ext cx="2136775" cy="2138362"/>
          </a:xfrm>
          <a:prstGeom prst="rect">
            <a:avLst/>
          </a:prstGeom>
          <a:solidFill>
            <a:schemeClr val="bg1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3563" name="矩形 440"/>
          <p:cNvSpPr>
            <a:spLocks noChangeArrowheads="1"/>
          </p:cNvSpPr>
          <p:nvPr/>
        </p:nvSpPr>
        <p:spPr bwMode="auto">
          <a:xfrm>
            <a:off x="4572000" y="3006725"/>
            <a:ext cx="2136775" cy="2136775"/>
          </a:xfrm>
          <a:prstGeom prst="rect">
            <a:avLst/>
          </a:prstGeom>
          <a:solidFill>
            <a:schemeClr val="bg1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3564" name="矩形 441"/>
          <p:cNvSpPr>
            <a:spLocks noChangeArrowheads="1"/>
          </p:cNvSpPr>
          <p:nvPr/>
        </p:nvSpPr>
        <p:spPr bwMode="auto">
          <a:xfrm>
            <a:off x="6708775" y="868363"/>
            <a:ext cx="2138363" cy="2138362"/>
          </a:xfrm>
          <a:prstGeom prst="rect">
            <a:avLst/>
          </a:prstGeom>
          <a:solidFill>
            <a:schemeClr val="bg1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3565" name="矩形 55"/>
          <p:cNvSpPr>
            <a:spLocks noChangeArrowheads="1"/>
          </p:cNvSpPr>
          <p:nvPr/>
        </p:nvSpPr>
        <p:spPr bwMode="auto">
          <a:xfrm>
            <a:off x="2654710" y="1984645"/>
            <a:ext cx="18426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9pPr>
          </a:lstStyle>
          <a:p>
            <a:pPr eaLnBrk="1" hangingPunct="1"/>
            <a:r>
              <a:rPr lang="en-US" altLang="zh-CN" sz="1200" dirty="0">
                <a:solidFill>
                  <a:schemeClr val="bg1"/>
                </a:solidFill>
                <a:latin typeface="Calibri" pitchFamily="34" charset="0"/>
                <a:ea typeface="方正兰亭超细黑简体" pitchFamily="2" charset="-122"/>
              </a:rPr>
              <a:t>You might never know the truth until to the end.</a:t>
            </a:r>
            <a:endParaRPr lang="zh-CN" altLang="en-US" sz="1200" dirty="0">
              <a:solidFill>
                <a:schemeClr val="bg1"/>
              </a:solidFill>
              <a:latin typeface="Calibri" pitchFamily="34" charset="0"/>
              <a:ea typeface="方正兰亭超细黑简体" pitchFamily="2" charset="-122"/>
            </a:endParaRPr>
          </a:p>
        </p:txBody>
      </p:sp>
      <p:sp>
        <p:nvSpPr>
          <p:cNvPr id="23566" name="矩形 55"/>
          <p:cNvSpPr>
            <a:spLocks noChangeArrowheads="1"/>
          </p:cNvSpPr>
          <p:nvPr/>
        </p:nvSpPr>
        <p:spPr bwMode="auto">
          <a:xfrm>
            <a:off x="604685" y="3935003"/>
            <a:ext cx="175434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9pPr>
          </a:lstStyle>
          <a:p>
            <a:pPr eaLnBrk="1" hangingPunct="1"/>
            <a:r>
              <a:rPr lang="en-US" altLang="zh-CN" sz="1000" dirty="0">
                <a:solidFill>
                  <a:schemeClr val="bg1"/>
                </a:solidFill>
                <a:latin typeface="Arial" pitchFamily="34" charset="0"/>
                <a:ea typeface="方正兰亭超细黑简体" pitchFamily="2" charset="-122"/>
              </a:rPr>
              <a:t>We want to present simple interface to players, which will make them feel comfortable.</a:t>
            </a:r>
            <a:endParaRPr lang="zh-CN" altLang="en-US" sz="1400" dirty="0">
              <a:solidFill>
                <a:schemeClr val="bg1"/>
              </a:solidFill>
              <a:latin typeface="Calibri" pitchFamily="34" charset="0"/>
              <a:ea typeface="方正兰亭超细黑简体" pitchFamily="2" charset="-122"/>
            </a:endParaRPr>
          </a:p>
        </p:txBody>
      </p:sp>
      <p:sp>
        <p:nvSpPr>
          <p:cNvPr id="23567" name="矩形 55"/>
          <p:cNvSpPr>
            <a:spLocks noChangeArrowheads="1"/>
          </p:cNvSpPr>
          <p:nvPr/>
        </p:nvSpPr>
        <p:spPr bwMode="auto">
          <a:xfrm>
            <a:off x="4668838" y="4188918"/>
            <a:ext cx="19875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9pPr>
          </a:lstStyle>
          <a:p>
            <a:pPr eaLnBrk="1" hangingPunct="1"/>
            <a:r>
              <a:rPr lang="en-US" altLang="zh-CN" sz="1050" dirty="0">
                <a:solidFill>
                  <a:schemeClr val="bg1"/>
                </a:solidFill>
                <a:latin typeface="Arial" pitchFamily="34" charset="0"/>
                <a:ea typeface="方正兰亭超细黑简体" pitchFamily="2" charset="-122"/>
              </a:rPr>
              <a:t>Every level has different danger.</a:t>
            </a:r>
            <a:endParaRPr lang="zh-CN" altLang="en-US" sz="1600" dirty="0">
              <a:solidFill>
                <a:schemeClr val="bg1"/>
              </a:solidFill>
              <a:latin typeface="Calibri" pitchFamily="34" charset="0"/>
              <a:ea typeface="方正兰亭超细黑简体" pitchFamily="2" charset="-122"/>
            </a:endParaRPr>
          </a:p>
        </p:txBody>
      </p:sp>
      <p:sp>
        <p:nvSpPr>
          <p:cNvPr id="23568" name="矩形 55"/>
          <p:cNvSpPr>
            <a:spLocks noChangeArrowheads="1"/>
          </p:cNvSpPr>
          <p:nvPr/>
        </p:nvSpPr>
        <p:spPr bwMode="auto">
          <a:xfrm>
            <a:off x="7069138" y="1998898"/>
            <a:ext cx="17018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9pPr>
          </a:lstStyle>
          <a:p>
            <a:pPr eaLnBrk="1" hangingPunct="1"/>
            <a:r>
              <a:rPr lang="en-US" altLang="zh-CN" sz="1000" dirty="0">
                <a:solidFill>
                  <a:schemeClr val="bg1"/>
                </a:solidFill>
                <a:latin typeface="Arial" pitchFamily="34" charset="0"/>
                <a:ea typeface="方正兰亭超细黑简体" pitchFamily="2" charset="-122"/>
              </a:rPr>
              <a:t>You will get the information which helps win from our tips and your experiences.</a:t>
            </a:r>
            <a:endParaRPr lang="zh-CN" altLang="en-US" sz="1400" dirty="0">
              <a:solidFill>
                <a:schemeClr val="bg1"/>
              </a:solidFill>
              <a:latin typeface="Calibri" pitchFamily="34" charset="0"/>
              <a:ea typeface="方正兰亭超细黑简体" pitchFamily="2" charset="-122"/>
            </a:endParaRPr>
          </a:p>
        </p:txBody>
      </p:sp>
      <p:sp>
        <p:nvSpPr>
          <p:cNvPr id="23569" name="矩形 7"/>
          <p:cNvSpPr>
            <a:spLocks noChangeArrowheads="1"/>
          </p:cNvSpPr>
          <p:nvPr/>
        </p:nvSpPr>
        <p:spPr bwMode="auto">
          <a:xfrm>
            <a:off x="604685" y="3411538"/>
            <a:ext cx="18842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5pPr>
            <a:lvl6pPr marL="182880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6pPr>
            <a:lvl7pPr marL="228600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7pPr>
            <a:lvl8pPr marL="274320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8pPr>
            <a:lvl9pPr marL="320040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9pPr>
          </a:lstStyle>
          <a:p>
            <a:pPr defTabSz="914400" eaLnBrk="1" hangingPunct="1"/>
            <a:r>
              <a:rPr lang="en-US" altLang="zh-CN" sz="1800" b="1" dirty="0">
                <a:solidFill>
                  <a:srgbClr val="FFFFFF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Historic" panose="020B0502040204020203" pitchFamily="34" charset="0"/>
              </a:rPr>
              <a:t>Simple Style</a:t>
            </a:r>
            <a:endParaRPr lang="zh-CN" altLang="en-US" sz="1800" b="1" dirty="0">
              <a:solidFill>
                <a:srgbClr val="FFFFFF"/>
              </a:solidFill>
              <a:latin typeface="Segoe UI Black" panose="020B0A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23570" name="矩形 446"/>
          <p:cNvSpPr>
            <a:spLocks noChangeArrowheads="1"/>
          </p:cNvSpPr>
          <p:nvPr/>
        </p:nvSpPr>
        <p:spPr bwMode="auto">
          <a:xfrm>
            <a:off x="2654711" y="1250950"/>
            <a:ext cx="266781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5pPr>
            <a:lvl6pPr marL="182880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6pPr>
            <a:lvl7pPr marL="228600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7pPr>
            <a:lvl8pPr marL="274320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8pPr>
            <a:lvl9pPr marL="320040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9pPr>
          </a:lstStyle>
          <a:p>
            <a:pPr defTabSz="914400" eaLnBrk="1" hangingPunct="1"/>
            <a:r>
              <a:rPr lang="en-US" altLang="zh-CN" sz="2000" b="1" dirty="0">
                <a:solidFill>
                  <a:srgbClr val="FFFFFF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Interesting</a:t>
            </a:r>
          </a:p>
          <a:p>
            <a:pPr defTabSz="914400" eaLnBrk="1" hangingPunct="1"/>
            <a:r>
              <a:rPr lang="en-US" altLang="zh-CN" sz="2000" b="1" dirty="0">
                <a:solidFill>
                  <a:srgbClr val="FFFFFF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story</a:t>
            </a:r>
            <a:endParaRPr lang="zh-CN" altLang="en-US" sz="2000" b="1" dirty="0">
              <a:solidFill>
                <a:srgbClr val="FFFFFF"/>
              </a:solidFill>
              <a:latin typeface="Segoe UI Black" panose="020B0A02040204020203" pitchFamily="34" charset="0"/>
            </a:endParaRPr>
          </a:p>
        </p:txBody>
      </p:sp>
      <p:sp>
        <p:nvSpPr>
          <p:cNvPr id="23571" name="矩形 447"/>
          <p:cNvSpPr>
            <a:spLocks noChangeArrowheads="1"/>
          </p:cNvSpPr>
          <p:nvPr/>
        </p:nvSpPr>
        <p:spPr bwMode="auto">
          <a:xfrm>
            <a:off x="4898838" y="3367226"/>
            <a:ext cx="168988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5pPr>
            <a:lvl6pPr marL="182880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6pPr>
            <a:lvl7pPr marL="228600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7pPr>
            <a:lvl8pPr marL="274320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8pPr>
            <a:lvl9pPr marL="320040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9pPr>
          </a:lstStyle>
          <a:p>
            <a:pPr defTabSz="914400" eaLnBrk="1" hangingPunct="1"/>
            <a:r>
              <a:rPr lang="en-US" altLang="zh-CN" sz="2000" b="1" dirty="0">
                <a:solidFill>
                  <a:srgbClr val="FFFFFF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Unexpected</a:t>
            </a:r>
          </a:p>
          <a:p>
            <a:pPr defTabSz="914400" eaLnBrk="1" hangingPunct="1"/>
            <a:r>
              <a:rPr lang="en-US" altLang="zh-CN" sz="2000" b="1" dirty="0">
                <a:solidFill>
                  <a:srgbClr val="FFFFFF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Adventure</a:t>
            </a:r>
            <a:endParaRPr lang="zh-CN" altLang="en-US" sz="2000" b="1" dirty="0">
              <a:solidFill>
                <a:srgbClr val="FFFFFF"/>
              </a:solidFill>
              <a:latin typeface="Segoe UI Black" panose="020B0A02040204020203" pitchFamily="34" charset="0"/>
            </a:endParaRPr>
          </a:p>
        </p:txBody>
      </p:sp>
      <p:sp>
        <p:nvSpPr>
          <p:cNvPr id="23572" name="矩形 448"/>
          <p:cNvSpPr>
            <a:spLocks noChangeArrowheads="1"/>
          </p:cNvSpPr>
          <p:nvPr/>
        </p:nvSpPr>
        <p:spPr bwMode="auto">
          <a:xfrm>
            <a:off x="7069138" y="1250950"/>
            <a:ext cx="17828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5pPr>
            <a:lvl6pPr marL="182880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6pPr>
            <a:lvl7pPr marL="228600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7pPr>
            <a:lvl8pPr marL="274320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8pPr>
            <a:lvl9pPr marL="320040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9pPr>
          </a:lstStyle>
          <a:p>
            <a:pPr defTabSz="914400" eaLnBrk="1" hangingPunct="1"/>
            <a:r>
              <a:rPr lang="en-US" altLang="zh-CN" sz="2000" b="1" dirty="0">
                <a:solidFill>
                  <a:srgbClr val="FFFFFF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Enlightening</a:t>
            </a:r>
          </a:p>
          <a:p>
            <a:pPr defTabSz="914400" eaLnBrk="1" hangingPunct="1"/>
            <a:r>
              <a:rPr lang="en-US" altLang="zh-CN" sz="2000" b="1" dirty="0">
                <a:solidFill>
                  <a:srgbClr val="FFFFFF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process</a:t>
            </a:r>
            <a:endParaRPr lang="zh-CN" altLang="en-US" sz="2000" b="1" dirty="0">
              <a:solidFill>
                <a:srgbClr val="FFFFFF"/>
              </a:solidFill>
              <a:latin typeface="Segoe UI Black" panose="020B0A02040204020203" pitchFamily="34" charset="0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12"/>
          <p:cNvSpPr>
            <a:spLocks noChangeArrowheads="1"/>
          </p:cNvSpPr>
          <p:nvPr/>
        </p:nvSpPr>
        <p:spPr bwMode="auto">
          <a:xfrm>
            <a:off x="0" y="152400"/>
            <a:ext cx="2122488" cy="654050"/>
          </a:xfrm>
          <a:prstGeom prst="rect">
            <a:avLst/>
          </a:prstGeom>
          <a:gradFill rotWithShape="1">
            <a:gsLst>
              <a:gs pos="0">
                <a:srgbClr val="071C47"/>
              </a:gs>
              <a:gs pos="100000">
                <a:srgbClr val="266874">
                  <a:alpha val="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5363" name="文本框 9"/>
          <p:cNvSpPr txBox="1">
            <a:spLocks noChangeArrowheads="1"/>
          </p:cNvSpPr>
          <p:nvPr/>
        </p:nvSpPr>
        <p:spPr bwMode="auto">
          <a:xfrm>
            <a:off x="193675" y="279370"/>
            <a:ext cx="24849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har char="•"/>
              <a:defRPr sz="21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Char char="•"/>
              <a:defRPr sz="15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Char char="•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Char char="•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zh-CN" sz="2000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Spirit of the Game</a:t>
            </a:r>
            <a:endParaRPr lang="zh-CN" altLang="en-US" sz="2000" b="1" dirty="0">
              <a:solidFill>
                <a:schemeClr val="bg1"/>
              </a:solidFill>
              <a:latin typeface="Segoe UI Black" panose="020B0A02040204020203" pitchFamily="34" charset="0"/>
            </a:endParaRPr>
          </a:p>
        </p:txBody>
      </p:sp>
      <p:sp>
        <p:nvSpPr>
          <p:cNvPr id="15366" name="矩形 18"/>
          <p:cNvSpPr>
            <a:spLocks noChangeArrowheads="1"/>
          </p:cNvSpPr>
          <p:nvPr/>
        </p:nvSpPr>
        <p:spPr bwMode="auto">
          <a:xfrm>
            <a:off x="4760913" y="909084"/>
            <a:ext cx="41068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9pPr>
          </a:lstStyle>
          <a:p>
            <a:pPr eaLnBrk="1" hangingPunct="1"/>
            <a:r>
              <a:rPr lang="en-US" altLang="zh-CN" sz="18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Stay it Simple.</a:t>
            </a:r>
          </a:p>
          <a:p>
            <a:pPr eaLnBrk="1" hangingPunct="1"/>
            <a:r>
              <a:rPr lang="en-US" altLang="zh-CN" sz="18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Make it fun.</a:t>
            </a:r>
          </a:p>
          <a:p>
            <a:pPr eaLnBrk="1" hangingPunct="1"/>
            <a:r>
              <a:rPr lang="en-US" altLang="zh-CN" sz="18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Make you feel unexpected.</a:t>
            </a:r>
          </a:p>
          <a:p>
            <a:pPr eaLnBrk="1" hangingPunct="1"/>
            <a:endParaRPr lang="en-US" altLang="zh-CN" sz="1800" dirty="0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pic>
        <p:nvPicPr>
          <p:cNvPr id="15368" name="直接连接符 2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913" y="1925638"/>
            <a:ext cx="2730500" cy="3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17DA82D4-A516-406A-BE79-F222BE12D6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163" y="2313910"/>
            <a:ext cx="6244856" cy="247082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12"/>
          <p:cNvSpPr>
            <a:spLocks noChangeArrowheads="1"/>
          </p:cNvSpPr>
          <p:nvPr/>
        </p:nvSpPr>
        <p:spPr bwMode="auto">
          <a:xfrm>
            <a:off x="0" y="152400"/>
            <a:ext cx="2122488" cy="654050"/>
          </a:xfrm>
          <a:prstGeom prst="rect">
            <a:avLst/>
          </a:prstGeom>
          <a:gradFill rotWithShape="1">
            <a:gsLst>
              <a:gs pos="0">
                <a:srgbClr val="071C47"/>
              </a:gs>
              <a:gs pos="100000">
                <a:srgbClr val="266874">
                  <a:alpha val="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5363" name="文本框 9"/>
          <p:cNvSpPr txBox="1">
            <a:spLocks noChangeArrowheads="1"/>
          </p:cNvSpPr>
          <p:nvPr/>
        </p:nvSpPr>
        <p:spPr bwMode="auto">
          <a:xfrm>
            <a:off x="193675" y="279370"/>
            <a:ext cx="45047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har char="•"/>
              <a:defRPr sz="21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Char char="•"/>
              <a:defRPr sz="15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Char char="•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Char char="•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zh-CN" sz="2000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What you should pay attention to</a:t>
            </a:r>
            <a:endParaRPr lang="zh-CN" altLang="en-US" sz="2000" b="1" dirty="0">
              <a:solidFill>
                <a:schemeClr val="bg1"/>
              </a:solidFill>
              <a:latin typeface="Segoe UI Black" panose="020B0A02040204020203" pitchFamily="34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5B6C15FC-2C2B-4472-B3ED-C4735FE619CE}"/>
              </a:ext>
            </a:extLst>
          </p:cNvPr>
          <p:cNvSpPr txBox="1"/>
          <p:nvPr/>
        </p:nvSpPr>
        <p:spPr>
          <a:xfrm>
            <a:off x="1233378" y="924087"/>
            <a:ext cx="65567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1</a:t>
            </a:r>
            <a:r>
              <a:rPr lang="zh-CN" altLang="en-US" sz="2400" dirty="0">
                <a:solidFill>
                  <a:schemeClr val="bg1"/>
                </a:solidFill>
              </a:rPr>
              <a:t>、关卡选择</a:t>
            </a:r>
            <a:endParaRPr lang="en-US" altLang="zh-CN" sz="2400" dirty="0">
              <a:solidFill>
                <a:schemeClr val="bg1"/>
              </a:solidFill>
            </a:endParaRPr>
          </a:p>
          <a:p>
            <a:r>
              <a:rPr lang="en-US" altLang="zh-CN" sz="2400" dirty="0">
                <a:solidFill>
                  <a:schemeClr val="bg1"/>
                </a:solidFill>
              </a:rPr>
              <a:t>2</a:t>
            </a:r>
            <a:r>
              <a:rPr lang="zh-CN" altLang="en-US" sz="2400" dirty="0">
                <a:solidFill>
                  <a:schemeClr val="bg1"/>
                </a:solidFill>
              </a:rPr>
              <a:t>、改进关卡</a:t>
            </a:r>
            <a:endParaRPr lang="en-US" altLang="zh-CN" sz="2400" dirty="0">
              <a:solidFill>
                <a:schemeClr val="bg1"/>
              </a:solidFill>
            </a:endParaRPr>
          </a:p>
          <a:p>
            <a:r>
              <a:rPr lang="en-US" altLang="zh-CN" sz="2400" dirty="0">
                <a:solidFill>
                  <a:schemeClr val="bg1"/>
                </a:solidFill>
              </a:rPr>
              <a:t>3</a:t>
            </a:r>
            <a:r>
              <a:rPr lang="zh-CN" altLang="en-US" sz="2400">
                <a:solidFill>
                  <a:schemeClr val="bg1"/>
                </a:solidFill>
              </a:rPr>
              <a:t>、彩蛋</a:t>
            </a:r>
            <a:endParaRPr lang="en-US" altLang="zh-CN" sz="2400" dirty="0">
              <a:solidFill>
                <a:schemeClr val="bg1"/>
              </a:solidFill>
            </a:endParaRPr>
          </a:p>
          <a:p>
            <a:r>
              <a:rPr lang="en-US" altLang="zh-CN" sz="2400" dirty="0">
                <a:solidFill>
                  <a:schemeClr val="bg1"/>
                </a:solidFill>
              </a:rPr>
              <a:t>4</a:t>
            </a:r>
            <a:r>
              <a:rPr lang="zh-CN" altLang="en-US" sz="2400" dirty="0">
                <a:solidFill>
                  <a:schemeClr val="bg1"/>
                </a:solidFill>
              </a:rPr>
              <a:t>、新故事</a:t>
            </a:r>
            <a:endParaRPr lang="en-US" altLang="zh-CN" sz="2400" dirty="0">
              <a:solidFill>
                <a:schemeClr val="bg1"/>
              </a:solidFill>
            </a:endParaRPr>
          </a:p>
          <a:p>
            <a:endParaRPr lang="en-US" altLang="zh-CN" sz="2400" dirty="0">
              <a:solidFill>
                <a:schemeClr val="bg1"/>
              </a:solidFill>
            </a:endParaRPr>
          </a:p>
          <a:p>
            <a:endParaRPr lang="en-US" altLang="zh-CN" sz="2400" dirty="0">
              <a:solidFill>
                <a:schemeClr val="bg1"/>
              </a:solidFill>
            </a:endParaRPr>
          </a:p>
          <a:p>
            <a:r>
              <a:rPr lang="en-US" altLang="zh-CN" sz="2400" dirty="0">
                <a:solidFill>
                  <a:schemeClr val="bg1"/>
                </a:solidFill>
              </a:rPr>
              <a:t>https://solsticeg.github.io/2DGame/</a:t>
            </a:r>
          </a:p>
        </p:txBody>
      </p:sp>
    </p:spTree>
    <p:extLst>
      <p:ext uri="{BB962C8B-B14F-4D97-AF65-F5344CB8AC3E}">
        <p14:creationId xmlns:p14="http://schemas.microsoft.com/office/powerpoint/2010/main" val="1812420099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文本框 12"/>
          <p:cNvSpPr txBox="1">
            <a:spLocks noChangeArrowheads="1"/>
          </p:cNvSpPr>
          <p:nvPr/>
        </p:nvSpPr>
        <p:spPr bwMode="auto">
          <a:xfrm>
            <a:off x="3035202" y="2965562"/>
            <a:ext cx="29942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9pPr>
          </a:lstStyle>
          <a:p>
            <a:pPr algn="ctr" eaLnBrk="1" hangingPunct="1"/>
            <a:r>
              <a:rPr lang="en-US" altLang="zh-CN" sz="2000" b="1" i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Presented by Group 5</a:t>
            </a:r>
            <a:endParaRPr lang="zh-CN" altLang="en-US" sz="2000" b="1" i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3796" name="文本框 23"/>
          <p:cNvSpPr txBox="1">
            <a:spLocks noChangeArrowheads="1"/>
          </p:cNvSpPr>
          <p:nvPr/>
        </p:nvSpPr>
        <p:spPr bwMode="auto">
          <a:xfrm>
            <a:off x="1238781" y="1927253"/>
            <a:ext cx="65870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har char="•"/>
              <a:defRPr sz="21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Char char="•"/>
              <a:defRPr sz="15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Char char="•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Char char="•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</a:defRPr>
            </a:lvl9pPr>
          </a:lstStyle>
          <a:p>
            <a:pPr algn="ctr" defTabSz="914400" eaLnBrk="1" hangingPunct="1"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zh-CN" sz="4800" b="1" dirty="0">
                <a:solidFill>
                  <a:srgbClr val="FFFFFF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Thanks for watching.</a:t>
            </a:r>
            <a:endParaRPr lang="zh-CN" altLang="en-US" sz="4800" b="1" dirty="0">
              <a:solidFill>
                <a:srgbClr val="FFFFFF"/>
              </a:solidFill>
              <a:latin typeface="Segoe UI Black" panose="020B0A02040204020203" pitchFamily="34" charset="0"/>
              <a:ea typeface="方正兰亭中黑_GBK" pitchFamily="2" charset="-122"/>
            </a:endParaRPr>
          </a:p>
        </p:txBody>
      </p:sp>
      <p:pic>
        <p:nvPicPr>
          <p:cNvPr id="33797" name="直接连接符 2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075" y="2835275"/>
            <a:ext cx="2790825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直接连接符 2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075" y="3433339"/>
            <a:ext cx="27924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方正兰亭黑_GBK"/>
        <a:ea typeface="方正兰亭黑_GBK"/>
        <a:cs typeface=""/>
      </a:majorFont>
      <a:minorFont>
        <a:latin typeface="方正兰亭黑_GBK"/>
        <a:ea typeface="方正兰亭黑_GBK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858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CN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方正兰亭黑_GBK" pitchFamily="2" charset="-122"/>
            <a:ea typeface="方正兰亭黑_GBK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858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CN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方正兰亭黑_GBK" pitchFamily="2" charset="-122"/>
            <a:ea typeface="方正兰亭黑_GBK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主题">
  <a:themeElements>
    <a:clrScheme name="1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1_Office 主题">
      <a:majorFont>
        <a:latin typeface="方正兰亭黑_GBK"/>
        <a:ea typeface="方正兰亭黑_GBK"/>
        <a:cs typeface=""/>
      </a:majorFont>
      <a:minorFont>
        <a:latin typeface="方正兰亭黑_GBK"/>
        <a:ea typeface="方正兰亭黑_GBK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858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CN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方正兰亭黑_GBK" pitchFamily="2" charset="-122"/>
            <a:ea typeface="方正兰亭黑_GBK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858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CN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方正兰亭黑_GBK" pitchFamily="2" charset="-122"/>
            <a:ea typeface="方正兰亭黑_GBK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Office 主题">
  <a:themeElements>
    <a:clrScheme name="6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6_Office 主题">
      <a:majorFont>
        <a:latin typeface="方正兰亭黑_GBK"/>
        <a:ea typeface="方正兰亭黑_GBK"/>
        <a:cs typeface=""/>
      </a:majorFont>
      <a:minorFont>
        <a:latin typeface="方正兰亭黑_GBK"/>
        <a:ea typeface="方正兰亭黑_GBK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858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CN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方正兰亭黑_GBK" pitchFamily="2" charset="-122"/>
            <a:ea typeface="方正兰亭黑_GBK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858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CN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方正兰亭黑_GBK" pitchFamily="2" charset="-122"/>
            <a:ea typeface="方正兰亭黑_GBK" pitchFamily="2" charset="-122"/>
          </a:defRPr>
        </a:defPPr>
      </a:lstStyle>
    </a:lnDef>
  </a:objectDefaults>
  <a:extraClrSchemeLst>
    <a:extraClrScheme>
      <a:clrScheme name="6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7_Office 主题">
  <a:themeElements>
    <a:clrScheme name="7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7_Office 主题">
      <a:majorFont>
        <a:latin typeface="方正兰亭黑_GBK"/>
        <a:ea typeface="方正兰亭黑_GBK"/>
        <a:cs typeface=""/>
      </a:majorFont>
      <a:minorFont>
        <a:latin typeface="方正兰亭黑_GBK"/>
        <a:ea typeface="方正兰亭黑_GBK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858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CN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方正兰亭黑_GBK" pitchFamily="2" charset="-122"/>
            <a:ea typeface="方正兰亭黑_GBK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858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CN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方正兰亭黑_GBK" pitchFamily="2" charset="-122"/>
            <a:ea typeface="方正兰亭黑_GBK" pitchFamily="2" charset="-122"/>
          </a:defRPr>
        </a:defPPr>
      </a:lstStyle>
    </a:lnDef>
  </a:objectDefaults>
  <a:extraClrSchemeLst>
    <a:extraClrScheme>
      <a:clrScheme name="7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8_Office 主题">
  <a:themeElements>
    <a:clrScheme name="8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8_Office 主题">
      <a:majorFont>
        <a:latin typeface="方正兰亭黑_GBK"/>
        <a:ea typeface="方正兰亭黑_GBK"/>
        <a:cs typeface=""/>
      </a:majorFont>
      <a:minorFont>
        <a:latin typeface="方正兰亭黑_GBK"/>
        <a:ea typeface="方正兰亭黑_GBK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858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CN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方正兰亭黑_GBK" pitchFamily="2" charset="-122"/>
            <a:ea typeface="方正兰亭黑_GBK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858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CN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方正兰亭黑_GBK" pitchFamily="2" charset="-122"/>
            <a:ea typeface="方正兰亭黑_GBK" pitchFamily="2" charset="-122"/>
          </a:defRPr>
        </a:defPPr>
      </a:lstStyle>
    </a:lnDef>
  </a:objectDefaults>
  <a:extraClrSchemeLst>
    <a:extraClrScheme>
      <a:clrScheme name="8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9_Office 主题">
  <a:themeElements>
    <a:clrScheme name="9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9_Office 主题">
      <a:majorFont>
        <a:latin typeface="方正兰亭黑_GBK"/>
        <a:ea typeface="方正兰亭黑_GBK"/>
        <a:cs typeface=""/>
      </a:majorFont>
      <a:minorFont>
        <a:latin typeface="方正兰亭黑_GBK"/>
        <a:ea typeface="方正兰亭黑_GBK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858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CN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方正兰亭黑_GBK" pitchFamily="2" charset="-122"/>
            <a:ea typeface="方正兰亭黑_GBK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858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CN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方正兰亭黑_GBK" pitchFamily="2" charset="-122"/>
            <a:ea typeface="方正兰亭黑_GBK" pitchFamily="2" charset="-122"/>
          </a:defRPr>
        </a:defPPr>
      </a:lstStyle>
    </a:lnDef>
  </a:objectDefaults>
  <a:extraClrSchemeLst>
    <a:extraClrScheme>
      <a:clrScheme name="9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</TotalTime>
  <Pages>0</Pages>
  <Words>127</Words>
  <Characters>0</Characters>
  <Application>Microsoft Office PowerPoint</Application>
  <DocSecurity>0</DocSecurity>
  <PresentationFormat>全屏显示(16:9)</PresentationFormat>
  <Lines>0</Lines>
  <Paragraphs>30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6</vt:i4>
      </vt:variant>
      <vt:variant>
        <vt:lpstr>幻灯片标题</vt:lpstr>
      </vt:variant>
      <vt:variant>
        <vt:i4>5</vt:i4>
      </vt:variant>
    </vt:vector>
  </HeadingPairs>
  <TitlesOfParts>
    <vt:vector size="21" baseType="lpstr">
      <vt:lpstr>方正兰亭超细黑简体</vt:lpstr>
      <vt:lpstr>方正兰亭黑_GBK</vt:lpstr>
      <vt:lpstr>方正兰亭中黑_GBK</vt:lpstr>
      <vt:lpstr>华文中宋</vt:lpstr>
      <vt:lpstr>迷你简菱心</vt:lpstr>
      <vt:lpstr>微软雅黑</vt:lpstr>
      <vt:lpstr>Arial</vt:lpstr>
      <vt:lpstr>Calibri</vt:lpstr>
      <vt:lpstr>Segoe UI Black</vt:lpstr>
      <vt:lpstr>Segoe UI Historic</vt:lpstr>
      <vt:lpstr>Office 主题</vt:lpstr>
      <vt:lpstr>1_Office 主题</vt:lpstr>
      <vt:lpstr>6_Office 主题</vt:lpstr>
      <vt:lpstr>7_Office 主题</vt:lpstr>
      <vt:lpstr>8_Office 主题</vt:lpstr>
      <vt:lpstr>9_Office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熊猫设计出品</dc:creator>
  <cp:lastModifiedBy>GXQ</cp:lastModifiedBy>
  <cp:revision>164</cp:revision>
  <dcterms:created xsi:type="dcterms:W3CDTF">2015-07-26T06:25:23Z</dcterms:created>
  <dcterms:modified xsi:type="dcterms:W3CDTF">2018-07-31T15:50:27Z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2052-9.1.0.5184</vt:lpwstr>
  </property>
</Properties>
</file>