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embeddedFontLst>
    <p:embeddedFont>
      <p:font typeface="Nunito"/>
      <p:regular r:id="rId24"/>
      <p:bold r:id="rId25"/>
      <p:italic r:id="rId26"/>
      <p:boldItalic r:id="rId27"/>
    </p:embeddedFont>
    <p:embeddedFont>
      <p:font typeface="Maven Pro"/>
      <p:regular r:id="rId28"/>
      <p:bold r:id="rId29"/>
    </p:embeddedFont>
    <p:embeddedFont>
      <p:font typeface="Pacifico"/>
      <p:regular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Nunito-regular.fntdata"/><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Nunito-italic.fntdata"/><Relationship Id="rId25" Type="http://schemas.openxmlformats.org/officeDocument/2006/relationships/font" Target="fonts/Nunito-bold.fntdata"/><Relationship Id="rId28" Type="http://schemas.openxmlformats.org/officeDocument/2006/relationships/font" Target="fonts/MavenPro-regular.fntdata"/><Relationship Id="rId27" Type="http://schemas.openxmlformats.org/officeDocument/2006/relationships/font" Target="fonts/Nunito-bold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avenPro-bold.fntdata"/><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font" Target="fonts/Pacifico-regular.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Shape 27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275" name="Shape 2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7" name="Shape 327"/>
        <p:cNvGrpSpPr/>
        <p:nvPr/>
      </p:nvGrpSpPr>
      <p:grpSpPr>
        <a:xfrm>
          <a:off x="0" y="0"/>
          <a:ext cx="0" cy="0"/>
          <a:chOff x="0" y="0"/>
          <a:chExt cx="0" cy="0"/>
        </a:xfrm>
      </p:grpSpPr>
      <p:sp>
        <p:nvSpPr>
          <p:cNvPr id="328" name="Shape 3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9" name="Shape 3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Shape 3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5" name="Shape 3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Shape 3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1" name="Shape 34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5" name="Shape 345"/>
        <p:cNvGrpSpPr/>
        <p:nvPr/>
      </p:nvGrpSpPr>
      <p:grpSpPr>
        <a:xfrm>
          <a:off x="0" y="0"/>
          <a:ext cx="0" cy="0"/>
          <a:chOff x="0" y="0"/>
          <a:chExt cx="0" cy="0"/>
        </a:xfrm>
      </p:grpSpPr>
      <p:sp>
        <p:nvSpPr>
          <p:cNvPr id="346" name="Shape 3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7" name="Shape 34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1" name="Shape 351"/>
        <p:cNvGrpSpPr/>
        <p:nvPr/>
      </p:nvGrpSpPr>
      <p:grpSpPr>
        <a:xfrm>
          <a:off x="0" y="0"/>
          <a:ext cx="0" cy="0"/>
          <a:chOff x="0" y="0"/>
          <a:chExt cx="0" cy="0"/>
        </a:xfrm>
      </p:grpSpPr>
      <p:sp>
        <p:nvSpPr>
          <p:cNvPr id="352" name="Shape 3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3" name="Shape 3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7" name="Shape 357"/>
        <p:cNvGrpSpPr/>
        <p:nvPr/>
      </p:nvGrpSpPr>
      <p:grpSpPr>
        <a:xfrm>
          <a:off x="0" y="0"/>
          <a:ext cx="0" cy="0"/>
          <a:chOff x="0" y="0"/>
          <a:chExt cx="0" cy="0"/>
        </a:xfrm>
      </p:grpSpPr>
      <p:sp>
        <p:nvSpPr>
          <p:cNvPr id="358" name="Shape 3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9" name="Shape 3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Shape 3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5" name="Shape 3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9" name="Shape 369"/>
        <p:cNvGrpSpPr/>
        <p:nvPr/>
      </p:nvGrpSpPr>
      <p:grpSpPr>
        <a:xfrm>
          <a:off x="0" y="0"/>
          <a:ext cx="0" cy="0"/>
          <a:chOff x="0" y="0"/>
          <a:chExt cx="0" cy="0"/>
        </a:xfrm>
      </p:grpSpPr>
      <p:sp>
        <p:nvSpPr>
          <p:cNvPr id="370" name="Shape 3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1" name="Shape 3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5" name="Shape 375"/>
        <p:cNvGrpSpPr/>
        <p:nvPr/>
      </p:nvGrpSpPr>
      <p:grpSpPr>
        <a:xfrm>
          <a:off x="0" y="0"/>
          <a:ext cx="0" cy="0"/>
          <a:chOff x="0" y="0"/>
          <a:chExt cx="0" cy="0"/>
        </a:xfrm>
      </p:grpSpPr>
      <p:sp>
        <p:nvSpPr>
          <p:cNvPr id="376" name="Shape 3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7" name="Shape 3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1" name="Shape 381"/>
        <p:cNvGrpSpPr/>
        <p:nvPr/>
      </p:nvGrpSpPr>
      <p:grpSpPr>
        <a:xfrm>
          <a:off x="0" y="0"/>
          <a:ext cx="0" cy="0"/>
          <a:chOff x="0" y="0"/>
          <a:chExt cx="0" cy="0"/>
        </a:xfrm>
      </p:grpSpPr>
      <p:sp>
        <p:nvSpPr>
          <p:cNvPr id="382" name="Shape 3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3" name="Shape 3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Shape 2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1" name="Shape 2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Shape 2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7" name="Shape 2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Shape 2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9" name="Shape 2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Shape 3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5" name="Shape 30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Shape 3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1" name="Shape 3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5" name="Shape 315"/>
        <p:cNvGrpSpPr/>
        <p:nvPr/>
      </p:nvGrpSpPr>
      <p:grpSpPr>
        <a:xfrm>
          <a:off x="0" y="0"/>
          <a:ext cx="0" cy="0"/>
          <a:chOff x="0" y="0"/>
          <a:chExt cx="0" cy="0"/>
        </a:xfrm>
      </p:grpSpPr>
      <p:sp>
        <p:nvSpPr>
          <p:cNvPr id="316" name="Shape 3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7" name="Shape 3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Shape 3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3" name="Shape 3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Shape 10"/>
          <p:cNvGrpSpPr/>
          <p:nvPr/>
        </p:nvGrpSpPr>
        <p:grpSpPr>
          <a:xfrm>
            <a:off x="7343003" y="3409675"/>
            <a:ext cx="1691422" cy="1732548"/>
            <a:chOff x="7343003" y="3409675"/>
            <a:chExt cx="1691422" cy="1732548"/>
          </a:xfrm>
        </p:grpSpPr>
        <p:grpSp>
          <p:nvGrpSpPr>
            <p:cNvPr id="11" name="Shape 11"/>
            <p:cNvGrpSpPr/>
            <p:nvPr/>
          </p:nvGrpSpPr>
          <p:grpSpPr>
            <a:xfrm>
              <a:off x="7343003" y="4453711"/>
              <a:ext cx="316800" cy="688513"/>
              <a:chOff x="7343003" y="4453711"/>
              <a:chExt cx="316800" cy="688513"/>
            </a:xfrm>
          </p:grpSpPr>
          <p:sp>
            <p:nvSpPr>
              <p:cNvPr id="12" name="Shape 1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4" name="Shape 14"/>
            <p:cNvGrpSpPr/>
            <p:nvPr/>
          </p:nvGrpSpPr>
          <p:grpSpPr>
            <a:xfrm>
              <a:off x="7801210" y="4105700"/>
              <a:ext cx="316800" cy="1036523"/>
              <a:chOff x="7801210" y="4105700"/>
              <a:chExt cx="316800" cy="1036523"/>
            </a:xfrm>
          </p:grpSpPr>
          <p:sp>
            <p:nvSpPr>
              <p:cNvPr id="15" name="Shape 15"/>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 name="Shape 16"/>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 name="Shape 17"/>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8" name="Shape 18"/>
            <p:cNvGrpSpPr/>
            <p:nvPr/>
          </p:nvGrpSpPr>
          <p:grpSpPr>
            <a:xfrm>
              <a:off x="8259418" y="3757688"/>
              <a:ext cx="316800" cy="1384535"/>
              <a:chOff x="8259418" y="3757688"/>
              <a:chExt cx="316800" cy="1384535"/>
            </a:xfrm>
          </p:grpSpPr>
          <p:sp>
            <p:nvSpPr>
              <p:cNvPr id="19" name="Shape 19"/>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 name="Shape 21"/>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3" name="Shape 23"/>
            <p:cNvGrpSpPr/>
            <p:nvPr/>
          </p:nvGrpSpPr>
          <p:grpSpPr>
            <a:xfrm>
              <a:off x="8717625" y="3409675"/>
              <a:ext cx="316800" cy="1732548"/>
              <a:chOff x="8717625" y="3409675"/>
              <a:chExt cx="316800" cy="1732548"/>
            </a:xfrm>
          </p:grpSpPr>
          <p:sp>
            <p:nvSpPr>
              <p:cNvPr id="24" name="Shape 24"/>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 name="Shape 25"/>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 name="Shape 26"/>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Shape 28"/>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grpSp>
        <p:nvGrpSpPr>
          <p:cNvPr id="29" name="Shape 29"/>
          <p:cNvGrpSpPr/>
          <p:nvPr/>
        </p:nvGrpSpPr>
        <p:grpSpPr>
          <a:xfrm>
            <a:off x="5043503" y="0"/>
            <a:ext cx="3814072" cy="3839102"/>
            <a:chOff x="5043503" y="0"/>
            <a:chExt cx="3814072" cy="3839102"/>
          </a:xfrm>
        </p:grpSpPr>
        <p:sp>
          <p:nvSpPr>
            <p:cNvPr id="30" name="Shape 30"/>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 name="Shape 31"/>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2" name="Shape 32"/>
            <p:cNvGrpSpPr/>
            <p:nvPr/>
          </p:nvGrpSpPr>
          <p:grpSpPr>
            <a:xfrm>
              <a:off x="7647812" y="2704283"/>
              <a:ext cx="635219" cy="635219"/>
              <a:chOff x="6725724" y="2701260"/>
              <a:chExt cx="1208101" cy="1208100"/>
            </a:xfrm>
          </p:grpSpPr>
          <p:sp>
            <p:nvSpPr>
              <p:cNvPr id="33" name="Shape 33"/>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Shape 34"/>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6" name="Shape 36"/>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7" name="Shape 37"/>
            <p:cNvGrpSpPr/>
            <p:nvPr/>
          </p:nvGrpSpPr>
          <p:grpSpPr>
            <a:xfrm>
              <a:off x="7952720" y="179238"/>
              <a:ext cx="873165" cy="873003"/>
              <a:chOff x="7754428" y="208725"/>
              <a:chExt cx="541800" cy="541800"/>
            </a:xfrm>
          </p:grpSpPr>
          <p:sp>
            <p:nvSpPr>
              <p:cNvPr id="38" name="Shape 38"/>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0" name="Shape 40"/>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 name="Shape 41"/>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2" name="Shape 4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3" name="Shape 43"/>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5" name="Shape 45"/>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6" name="Shape 46"/>
          <p:cNvSpPr txBox="1"/>
          <p:nvPr>
            <p:ph type="ctrTitle"/>
          </p:nvPr>
        </p:nvSpPr>
        <p:spPr>
          <a:xfrm>
            <a:off x="824000" y="1613813"/>
            <a:ext cx="42555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Shape 47"/>
          <p:cNvSpPr txBox="1"/>
          <p:nvPr>
            <p:ph idx="1" type="subTitle"/>
          </p:nvPr>
        </p:nvSpPr>
        <p:spPr>
          <a:xfrm>
            <a:off x="824000" y="3596300"/>
            <a:ext cx="4255500" cy="6954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Shape 4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Shape 142"/>
          <p:cNvGrpSpPr/>
          <p:nvPr/>
        </p:nvGrpSpPr>
        <p:grpSpPr>
          <a:xfrm>
            <a:off x="52" y="4099200"/>
            <a:ext cx="9144036" cy="1044300"/>
            <a:chOff x="52" y="4099200"/>
            <a:chExt cx="9144036" cy="1044300"/>
          </a:xfrm>
        </p:grpSpPr>
        <p:grpSp>
          <p:nvGrpSpPr>
            <p:cNvPr id="143" name="Shape 143"/>
            <p:cNvGrpSpPr/>
            <p:nvPr/>
          </p:nvGrpSpPr>
          <p:grpSpPr>
            <a:xfrm>
              <a:off x="52" y="4309200"/>
              <a:ext cx="231622" cy="834300"/>
              <a:chOff x="2688737" y="4301380"/>
              <a:chExt cx="231900" cy="834300"/>
            </a:xfrm>
          </p:grpSpPr>
          <p:sp>
            <p:nvSpPr>
              <p:cNvPr id="144" name="Shape 144"/>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5" name="Shape 145"/>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6" name="Shape 146"/>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7" name="Shape 147"/>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48" name="Shape 148"/>
            <p:cNvGrpSpPr/>
            <p:nvPr/>
          </p:nvGrpSpPr>
          <p:grpSpPr>
            <a:xfrm>
              <a:off x="371406" y="4099200"/>
              <a:ext cx="231622" cy="1044300"/>
              <a:chOff x="2688737" y="4091380"/>
              <a:chExt cx="231900" cy="1044300"/>
            </a:xfrm>
          </p:grpSpPr>
          <p:sp>
            <p:nvSpPr>
              <p:cNvPr id="149" name="Shape 149"/>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0" name="Shape 150"/>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1" name="Shape 15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2" name="Shape 152"/>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3" name="Shape 153"/>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54" name="Shape 154"/>
            <p:cNvGrpSpPr/>
            <p:nvPr/>
          </p:nvGrpSpPr>
          <p:grpSpPr>
            <a:xfrm>
              <a:off x="742761" y="4309200"/>
              <a:ext cx="231622" cy="834300"/>
              <a:chOff x="2688737" y="4301380"/>
              <a:chExt cx="231900" cy="834300"/>
            </a:xfrm>
          </p:grpSpPr>
          <p:sp>
            <p:nvSpPr>
              <p:cNvPr id="155" name="Shape 155"/>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6" name="Shape 156"/>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7" name="Shape 157"/>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8" name="Shape 158"/>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59" name="Shape 159"/>
            <p:cNvGrpSpPr/>
            <p:nvPr/>
          </p:nvGrpSpPr>
          <p:grpSpPr>
            <a:xfrm>
              <a:off x="1114115" y="4518900"/>
              <a:ext cx="231622" cy="624600"/>
              <a:chOff x="2688737" y="4511080"/>
              <a:chExt cx="231900" cy="624600"/>
            </a:xfrm>
          </p:grpSpPr>
          <p:sp>
            <p:nvSpPr>
              <p:cNvPr id="160" name="Shape 160"/>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1" name="Shape 16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2" name="Shape 162"/>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63" name="Shape 163"/>
            <p:cNvGrpSpPr/>
            <p:nvPr/>
          </p:nvGrpSpPr>
          <p:grpSpPr>
            <a:xfrm>
              <a:off x="1856753" y="4099200"/>
              <a:ext cx="231600" cy="1044300"/>
              <a:chOff x="1856753" y="4099200"/>
              <a:chExt cx="231600" cy="1044300"/>
            </a:xfrm>
          </p:grpSpPr>
          <p:sp>
            <p:nvSpPr>
              <p:cNvPr id="164" name="Shape 164"/>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5" name="Shape 165"/>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6" name="Shape 166"/>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7" name="Shape 167"/>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8" name="Shape 168"/>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69" name="Shape 169"/>
            <p:cNvGrpSpPr/>
            <p:nvPr/>
          </p:nvGrpSpPr>
          <p:grpSpPr>
            <a:xfrm>
              <a:off x="2228107" y="4309200"/>
              <a:ext cx="231600" cy="834300"/>
              <a:chOff x="2228107" y="4309200"/>
              <a:chExt cx="231600" cy="834300"/>
            </a:xfrm>
          </p:grpSpPr>
          <p:sp>
            <p:nvSpPr>
              <p:cNvPr id="170" name="Shape 170"/>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1" name="Shape 17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2" name="Shape 172"/>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3" name="Shape 173"/>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74" name="Shape 174"/>
            <p:cNvGrpSpPr/>
            <p:nvPr/>
          </p:nvGrpSpPr>
          <p:grpSpPr>
            <a:xfrm>
              <a:off x="2599462" y="4518900"/>
              <a:ext cx="231600" cy="624600"/>
              <a:chOff x="2599462" y="4518900"/>
              <a:chExt cx="231600" cy="624600"/>
            </a:xfrm>
          </p:grpSpPr>
          <p:sp>
            <p:nvSpPr>
              <p:cNvPr id="175" name="Shape 175"/>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6" name="Shape 176"/>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7" name="Shape 177"/>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78" name="Shape 178"/>
            <p:cNvGrpSpPr/>
            <p:nvPr/>
          </p:nvGrpSpPr>
          <p:grpSpPr>
            <a:xfrm>
              <a:off x="3342171" y="4099200"/>
              <a:ext cx="231600" cy="1044300"/>
              <a:chOff x="3342171" y="4099200"/>
              <a:chExt cx="231600" cy="1044300"/>
            </a:xfrm>
          </p:grpSpPr>
          <p:sp>
            <p:nvSpPr>
              <p:cNvPr id="179" name="Shape 179"/>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0" name="Shape 180"/>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1" name="Shape 18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2" name="Shape 182"/>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3" name="Shape 183"/>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84" name="Shape 184"/>
            <p:cNvGrpSpPr/>
            <p:nvPr/>
          </p:nvGrpSpPr>
          <p:grpSpPr>
            <a:xfrm>
              <a:off x="3713525" y="4309200"/>
              <a:ext cx="231600" cy="834300"/>
              <a:chOff x="3713525" y="4309200"/>
              <a:chExt cx="231600" cy="834300"/>
            </a:xfrm>
          </p:grpSpPr>
          <p:sp>
            <p:nvSpPr>
              <p:cNvPr id="185" name="Shape 185"/>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6" name="Shape 186"/>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7" name="Shape 187"/>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8" name="Shape 188"/>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89" name="Shape 189"/>
            <p:cNvGrpSpPr/>
            <p:nvPr/>
          </p:nvGrpSpPr>
          <p:grpSpPr>
            <a:xfrm>
              <a:off x="1485398" y="4309200"/>
              <a:ext cx="231600" cy="834300"/>
              <a:chOff x="1485398" y="4309200"/>
              <a:chExt cx="231600" cy="834300"/>
            </a:xfrm>
          </p:grpSpPr>
          <p:sp>
            <p:nvSpPr>
              <p:cNvPr id="190" name="Shape 190"/>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1" name="Shape 19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2" name="Shape 192"/>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3" name="Shape 193"/>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94" name="Shape 194"/>
            <p:cNvGrpSpPr/>
            <p:nvPr/>
          </p:nvGrpSpPr>
          <p:grpSpPr>
            <a:xfrm>
              <a:off x="4084879" y="4518900"/>
              <a:ext cx="231600" cy="624600"/>
              <a:chOff x="4084879" y="4518900"/>
              <a:chExt cx="231600" cy="624600"/>
            </a:xfrm>
          </p:grpSpPr>
          <p:sp>
            <p:nvSpPr>
              <p:cNvPr id="195" name="Shape 195"/>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6" name="Shape 196"/>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7" name="Shape 197"/>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98" name="Shape 198"/>
            <p:cNvGrpSpPr/>
            <p:nvPr/>
          </p:nvGrpSpPr>
          <p:grpSpPr>
            <a:xfrm>
              <a:off x="2970816" y="4309200"/>
              <a:ext cx="231600" cy="834300"/>
              <a:chOff x="2970816" y="4309200"/>
              <a:chExt cx="231600" cy="834300"/>
            </a:xfrm>
          </p:grpSpPr>
          <p:sp>
            <p:nvSpPr>
              <p:cNvPr id="199" name="Shape 199"/>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0" name="Shape 200"/>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1" name="Shape 20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2" name="Shape 202"/>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03" name="Shape 203"/>
            <p:cNvGrpSpPr/>
            <p:nvPr/>
          </p:nvGrpSpPr>
          <p:grpSpPr>
            <a:xfrm>
              <a:off x="4456234" y="4309200"/>
              <a:ext cx="231600" cy="834300"/>
              <a:chOff x="4456234" y="4309200"/>
              <a:chExt cx="231600" cy="834300"/>
            </a:xfrm>
          </p:grpSpPr>
          <p:sp>
            <p:nvSpPr>
              <p:cNvPr id="204" name="Shape 204"/>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5" name="Shape 205"/>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6" name="Shape 206"/>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7" name="Shape 207"/>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08" name="Shape 208"/>
            <p:cNvGrpSpPr/>
            <p:nvPr/>
          </p:nvGrpSpPr>
          <p:grpSpPr>
            <a:xfrm>
              <a:off x="4827588" y="4099200"/>
              <a:ext cx="231600" cy="1044300"/>
              <a:chOff x="4827588" y="4099200"/>
              <a:chExt cx="231600" cy="1044300"/>
            </a:xfrm>
          </p:grpSpPr>
          <p:sp>
            <p:nvSpPr>
              <p:cNvPr id="209" name="Shape 209"/>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0" name="Shape 210"/>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1" name="Shape 2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2" name="Shape 212"/>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3" name="Shape 213"/>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14" name="Shape 214"/>
            <p:cNvGrpSpPr/>
            <p:nvPr/>
          </p:nvGrpSpPr>
          <p:grpSpPr>
            <a:xfrm>
              <a:off x="5198943" y="4309200"/>
              <a:ext cx="231600" cy="834300"/>
              <a:chOff x="5198943" y="4309200"/>
              <a:chExt cx="231600" cy="834300"/>
            </a:xfrm>
          </p:grpSpPr>
          <p:sp>
            <p:nvSpPr>
              <p:cNvPr id="215" name="Shape 215"/>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6" name="Shape 216"/>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7" name="Shape 217"/>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8" name="Shape 218"/>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19" name="Shape 219"/>
            <p:cNvGrpSpPr/>
            <p:nvPr/>
          </p:nvGrpSpPr>
          <p:grpSpPr>
            <a:xfrm>
              <a:off x="5570297" y="4518900"/>
              <a:ext cx="231600" cy="624600"/>
              <a:chOff x="5570297" y="4518900"/>
              <a:chExt cx="231600" cy="624600"/>
            </a:xfrm>
          </p:grpSpPr>
          <p:sp>
            <p:nvSpPr>
              <p:cNvPr id="220" name="Shape 220"/>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1" name="Shape 22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2" name="Shape 222"/>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23" name="Shape 223"/>
            <p:cNvGrpSpPr/>
            <p:nvPr/>
          </p:nvGrpSpPr>
          <p:grpSpPr>
            <a:xfrm>
              <a:off x="5941652" y="4309200"/>
              <a:ext cx="231600" cy="834300"/>
              <a:chOff x="5941652" y="4309200"/>
              <a:chExt cx="231600" cy="834300"/>
            </a:xfrm>
          </p:grpSpPr>
          <p:sp>
            <p:nvSpPr>
              <p:cNvPr id="224" name="Shape 224"/>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5" name="Shape 225"/>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6" name="Shape 226"/>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7" name="Shape 227"/>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28" name="Shape 228"/>
            <p:cNvGrpSpPr/>
            <p:nvPr/>
          </p:nvGrpSpPr>
          <p:grpSpPr>
            <a:xfrm>
              <a:off x="6313006" y="4099200"/>
              <a:ext cx="231600" cy="1044300"/>
              <a:chOff x="6313006" y="4099200"/>
              <a:chExt cx="231600" cy="1044300"/>
            </a:xfrm>
          </p:grpSpPr>
          <p:sp>
            <p:nvSpPr>
              <p:cNvPr id="229" name="Shape 229"/>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0" name="Shape 230"/>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1" name="Shape 23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2" name="Shape 232"/>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3" name="Shape 233"/>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34" name="Shape 234"/>
            <p:cNvGrpSpPr/>
            <p:nvPr/>
          </p:nvGrpSpPr>
          <p:grpSpPr>
            <a:xfrm>
              <a:off x="6684361" y="4309200"/>
              <a:ext cx="231600" cy="834300"/>
              <a:chOff x="6684361" y="4309200"/>
              <a:chExt cx="231600" cy="834300"/>
            </a:xfrm>
          </p:grpSpPr>
          <p:sp>
            <p:nvSpPr>
              <p:cNvPr id="235" name="Shape 235"/>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6" name="Shape 236"/>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7" name="Shape 237"/>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8" name="Shape 238"/>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39" name="Shape 239"/>
            <p:cNvGrpSpPr/>
            <p:nvPr/>
          </p:nvGrpSpPr>
          <p:grpSpPr>
            <a:xfrm>
              <a:off x="7055715" y="4518900"/>
              <a:ext cx="231600" cy="624600"/>
              <a:chOff x="7055715" y="4518900"/>
              <a:chExt cx="231600" cy="624600"/>
            </a:xfrm>
          </p:grpSpPr>
          <p:sp>
            <p:nvSpPr>
              <p:cNvPr id="240" name="Shape 240"/>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1" name="Shape 24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2" name="Shape 242"/>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43" name="Shape 243"/>
            <p:cNvGrpSpPr/>
            <p:nvPr/>
          </p:nvGrpSpPr>
          <p:grpSpPr>
            <a:xfrm>
              <a:off x="7798424" y="4099200"/>
              <a:ext cx="231600" cy="1044300"/>
              <a:chOff x="7798424" y="4099200"/>
              <a:chExt cx="231600" cy="1044300"/>
            </a:xfrm>
          </p:grpSpPr>
          <p:sp>
            <p:nvSpPr>
              <p:cNvPr id="244" name="Shape 244"/>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5" name="Shape 245"/>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6" name="Shape 246"/>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7" name="Shape 247"/>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8" name="Shape 248"/>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49" name="Shape 249"/>
            <p:cNvGrpSpPr/>
            <p:nvPr/>
          </p:nvGrpSpPr>
          <p:grpSpPr>
            <a:xfrm>
              <a:off x="8169779" y="4309200"/>
              <a:ext cx="231600" cy="834300"/>
              <a:chOff x="8169779" y="4309200"/>
              <a:chExt cx="231600" cy="834300"/>
            </a:xfrm>
          </p:grpSpPr>
          <p:sp>
            <p:nvSpPr>
              <p:cNvPr id="250" name="Shape 250"/>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1" name="Shape 25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2" name="Shape 252"/>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3" name="Shape 253"/>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54" name="Shape 254"/>
            <p:cNvGrpSpPr/>
            <p:nvPr/>
          </p:nvGrpSpPr>
          <p:grpSpPr>
            <a:xfrm>
              <a:off x="7427070" y="4309200"/>
              <a:ext cx="231600" cy="834300"/>
              <a:chOff x="7427070" y="4309200"/>
              <a:chExt cx="231600" cy="834300"/>
            </a:xfrm>
          </p:grpSpPr>
          <p:sp>
            <p:nvSpPr>
              <p:cNvPr id="255" name="Shape 255"/>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6" name="Shape 256"/>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7" name="Shape 257"/>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8" name="Shape 258"/>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59" name="Shape 259"/>
            <p:cNvGrpSpPr/>
            <p:nvPr/>
          </p:nvGrpSpPr>
          <p:grpSpPr>
            <a:xfrm>
              <a:off x="8541133" y="4518900"/>
              <a:ext cx="231600" cy="624600"/>
              <a:chOff x="8541133" y="4518900"/>
              <a:chExt cx="231600" cy="624600"/>
            </a:xfrm>
          </p:grpSpPr>
          <p:sp>
            <p:nvSpPr>
              <p:cNvPr id="260" name="Shape 260"/>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1" name="Shape 26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2" name="Shape 262"/>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63" name="Shape 263"/>
            <p:cNvGrpSpPr/>
            <p:nvPr/>
          </p:nvGrpSpPr>
          <p:grpSpPr>
            <a:xfrm>
              <a:off x="8912488" y="4309200"/>
              <a:ext cx="231600" cy="834300"/>
              <a:chOff x="8912488" y="4309200"/>
              <a:chExt cx="231600" cy="834300"/>
            </a:xfrm>
          </p:grpSpPr>
          <p:sp>
            <p:nvSpPr>
              <p:cNvPr id="264" name="Shape 264"/>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5" name="Shape 265"/>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6" name="Shape 266"/>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7" name="Shape 267"/>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sp>
        <p:nvSpPr>
          <p:cNvPr id="268" name="Shape 268"/>
          <p:cNvSpPr txBox="1"/>
          <p:nvPr>
            <p:ph type="title"/>
          </p:nvPr>
        </p:nvSpPr>
        <p:spPr>
          <a:xfrm>
            <a:off x="1388625" y="772725"/>
            <a:ext cx="6366900" cy="18633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p:txBody>
      </p:sp>
      <p:sp>
        <p:nvSpPr>
          <p:cNvPr id="269" name="Shape 269"/>
          <p:cNvSpPr txBox="1"/>
          <p:nvPr>
            <p:ph idx="1" type="body"/>
          </p:nvPr>
        </p:nvSpPr>
        <p:spPr>
          <a:xfrm>
            <a:off x="1388625" y="2712300"/>
            <a:ext cx="6366900" cy="1111200"/>
          </a:xfrm>
          <a:prstGeom prst="rect">
            <a:avLst/>
          </a:prstGeom>
        </p:spPr>
        <p:txBody>
          <a:bodyPr anchorCtr="0" anchor="t" bIns="91425" lIns="91425" spcFirstLastPara="1" rIns="91425" wrap="square" tIns="91425"/>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1600"/>
              </a:spcBef>
              <a:spcAft>
                <a:spcPts val="0"/>
              </a:spcAft>
              <a:buClr>
                <a:schemeClr val="lt1"/>
              </a:buClr>
              <a:buSzPts val="1100"/>
              <a:buChar char="○"/>
              <a:defRPr>
                <a:solidFill>
                  <a:schemeClr val="lt1"/>
                </a:solidFill>
              </a:defRPr>
            </a:lvl2pPr>
            <a:lvl3pPr indent="-298450" lvl="2" marL="1371600" algn="ctr">
              <a:spcBef>
                <a:spcPts val="1600"/>
              </a:spcBef>
              <a:spcAft>
                <a:spcPts val="0"/>
              </a:spcAft>
              <a:buClr>
                <a:schemeClr val="lt1"/>
              </a:buClr>
              <a:buSzPts val="1100"/>
              <a:buChar char="■"/>
              <a:defRPr>
                <a:solidFill>
                  <a:schemeClr val="lt1"/>
                </a:solidFill>
              </a:defRPr>
            </a:lvl3pPr>
            <a:lvl4pPr indent="-298450" lvl="3" marL="1828800" algn="ctr">
              <a:spcBef>
                <a:spcPts val="1600"/>
              </a:spcBef>
              <a:spcAft>
                <a:spcPts val="0"/>
              </a:spcAft>
              <a:buClr>
                <a:schemeClr val="lt1"/>
              </a:buClr>
              <a:buSzPts val="1100"/>
              <a:buChar char="●"/>
              <a:defRPr>
                <a:solidFill>
                  <a:schemeClr val="lt1"/>
                </a:solidFill>
              </a:defRPr>
            </a:lvl4pPr>
            <a:lvl5pPr indent="-298450" lvl="4" marL="2286000" algn="ctr">
              <a:spcBef>
                <a:spcPts val="1600"/>
              </a:spcBef>
              <a:spcAft>
                <a:spcPts val="0"/>
              </a:spcAft>
              <a:buClr>
                <a:schemeClr val="lt1"/>
              </a:buClr>
              <a:buSzPts val="1100"/>
              <a:buChar char="○"/>
              <a:defRPr>
                <a:solidFill>
                  <a:schemeClr val="lt1"/>
                </a:solidFill>
              </a:defRPr>
            </a:lvl5pPr>
            <a:lvl6pPr indent="-298450" lvl="5" marL="2743200" algn="ctr">
              <a:spcBef>
                <a:spcPts val="1600"/>
              </a:spcBef>
              <a:spcAft>
                <a:spcPts val="0"/>
              </a:spcAft>
              <a:buClr>
                <a:schemeClr val="lt1"/>
              </a:buClr>
              <a:buSzPts val="1100"/>
              <a:buChar char="■"/>
              <a:defRPr>
                <a:solidFill>
                  <a:schemeClr val="lt1"/>
                </a:solidFill>
              </a:defRPr>
            </a:lvl6pPr>
            <a:lvl7pPr indent="-298450" lvl="6" marL="3200400" algn="ctr">
              <a:spcBef>
                <a:spcPts val="1600"/>
              </a:spcBef>
              <a:spcAft>
                <a:spcPts val="0"/>
              </a:spcAft>
              <a:buClr>
                <a:schemeClr val="lt1"/>
              </a:buClr>
              <a:buSzPts val="1100"/>
              <a:buChar char="●"/>
              <a:defRPr>
                <a:solidFill>
                  <a:schemeClr val="lt1"/>
                </a:solidFill>
              </a:defRPr>
            </a:lvl7pPr>
            <a:lvl8pPr indent="-298450" lvl="7" marL="3657600" algn="ctr">
              <a:spcBef>
                <a:spcPts val="1600"/>
              </a:spcBef>
              <a:spcAft>
                <a:spcPts val="0"/>
              </a:spcAft>
              <a:buClr>
                <a:schemeClr val="lt1"/>
              </a:buClr>
              <a:buSzPts val="1100"/>
              <a:buChar char="○"/>
              <a:defRPr>
                <a:solidFill>
                  <a:schemeClr val="lt1"/>
                </a:solidFill>
              </a:defRPr>
            </a:lvl8pPr>
            <a:lvl9pPr indent="-298450" lvl="8" marL="4114800" algn="ctr">
              <a:spcBef>
                <a:spcPts val="1600"/>
              </a:spcBef>
              <a:spcAft>
                <a:spcPts val="1600"/>
              </a:spcAft>
              <a:buClr>
                <a:schemeClr val="lt1"/>
              </a:buClr>
              <a:buSzPts val="1100"/>
              <a:buChar char="■"/>
              <a:defRPr>
                <a:solidFill>
                  <a:schemeClr val="lt1"/>
                </a:solidFill>
              </a:defRPr>
            </a:lvl9pPr>
          </a:lstStyle>
          <a:p/>
        </p:txBody>
      </p:sp>
      <p:sp>
        <p:nvSpPr>
          <p:cNvPr id="270" name="Shape 27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71" name="Shape 271"/>
        <p:cNvGrpSpPr/>
        <p:nvPr/>
      </p:nvGrpSpPr>
      <p:grpSpPr>
        <a:xfrm>
          <a:off x="0" y="0"/>
          <a:ext cx="0" cy="0"/>
          <a:chOff x="0" y="0"/>
          <a:chExt cx="0" cy="0"/>
        </a:xfrm>
      </p:grpSpPr>
      <p:sp>
        <p:nvSpPr>
          <p:cNvPr id="272" name="Shape 27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Shape 50"/>
          <p:cNvGrpSpPr/>
          <p:nvPr/>
        </p:nvGrpSpPr>
        <p:grpSpPr>
          <a:xfrm>
            <a:off x="146769" y="3406"/>
            <a:ext cx="1233215" cy="1384535"/>
            <a:chOff x="146769" y="3406"/>
            <a:chExt cx="1233215" cy="1384535"/>
          </a:xfrm>
        </p:grpSpPr>
        <p:grpSp>
          <p:nvGrpSpPr>
            <p:cNvPr id="51" name="Shape 51"/>
            <p:cNvGrpSpPr/>
            <p:nvPr/>
          </p:nvGrpSpPr>
          <p:grpSpPr>
            <a:xfrm>
              <a:off x="1063183" y="3406"/>
              <a:ext cx="316800" cy="688513"/>
              <a:chOff x="1063183" y="3406"/>
              <a:chExt cx="316800" cy="688513"/>
            </a:xfrm>
          </p:grpSpPr>
          <p:sp>
            <p:nvSpPr>
              <p:cNvPr id="52" name="Shape 52"/>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54" name="Shape 54"/>
            <p:cNvGrpSpPr/>
            <p:nvPr/>
          </p:nvGrpSpPr>
          <p:grpSpPr>
            <a:xfrm>
              <a:off x="604976" y="3406"/>
              <a:ext cx="316800" cy="1036524"/>
              <a:chOff x="604976" y="3406"/>
              <a:chExt cx="316800" cy="1036524"/>
            </a:xfrm>
          </p:grpSpPr>
          <p:sp>
            <p:nvSpPr>
              <p:cNvPr id="55" name="Shape 55"/>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6" name="Shape 56"/>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7" name="Shape 57"/>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58" name="Shape 58"/>
            <p:cNvGrpSpPr/>
            <p:nvPr/>
          </p:nvGrpSpPr>
          <p:grpSpPr>
            <a:xfrm>
              <a:off x="146769" y="3406"/>
              <a:ext cx="316800" cy="1384535"/>
              <a:chOff x="146769" y="3406"/>
              <a:chExt cx="316800" cy="1384535"/>
            </a:xfrm>
          </p:grpSpPr>
          <p:sp>
            <p:nvSpPr>
              <p:cNvPr id="59" name="Shape 59"/>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0" name="Shape 60"/>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1" name="Shape 61"/>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2" name="Shape 62"/>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grpSp>
        <p:nvGrpSpPr>
          <p:cNvPr id="63" name="Shape 63"/>
          <p:cNvGrpSpPr/>
          <p:nvPr/>
        </p:nvGrpSpPr>
        <p:grpSpPr>
          <a:xfrm>
            <a:off x="6775084" y="2904008"/>
            <a:ext cx="2186148" cy="2239500"/>
            <a:chOff x="6775084" y="2904008"/>
            <a:chExt cx="2186148" cy="2239500"/>
          </a:xfrm>
        </p:grpSpPr>
        <p:grpSp>
          <p:nvGrpSpPr>
            <p:cNvPr id="64" name="Shape 64"/>
            <p:cNvGrpSpPr/>
            <p:nvPr/>
          </p:nvGrpSpPr>
          <p:grpSpPr>
            <a:xfrm>
              <a:off x="6775084" y="4253708"/>
              <a:ext cx="409500" cy="889800"/>
              <a:chOff x="6775084" y="4253708"/>
              <a:chExt cx="409500" cy="889800"/>
            </a:xfrm>
          </p:grpSpPr>
          <p:sp>
            <p:nvSpPr>
              <p:cNvPr id="65" name="Shape 65"/>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6" name="Shape 66"/>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67" name="Shape 67"/>
            <p:cNvGrpSpPr/>
            <p:nvPr/>
          </p:nvGrpSpPr>
          <p:grpSpPr>
            <a:xfrm>
              <a:off x="7367299" y="3804008"/>
              <a:ext cx="409500" cy="1339500"/>
              <a:chOff x="7367299" y="3804008"/>
              <a:chExt cx="409500" cy="1339500"/>
            </a:xfrm>
          </p:grpSpPr>
          <p:sp>
            <p:nvSpPr>
              <p:cNvPr id="68" name="Shape 68"/>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9" name="Shape 69"/>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0" name="Shape 70"/>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71" name="Shape 71"/>
            <p:cNvGrpSpPr/>
            <p:nvPr/>
          </p:nvGrpSpPr>
          <p:grpSpPr>
            <a:xfrm>
              <a:off x="7959516" y="3354008"/>
              <a:ext cx="409500" cy="1789500"/>
              <a:chOff x="7959516" y="3354008"/>
              <a:chExt cx="409500" cy="1789500"/>
            </a:xfrm>
          </p:grpSpPr>
          <p:sp>
            <p:nvSpPr>
              <p:cNvPr id="72" name="Shape 72"/>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 name="Shape 7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Shape 74"/>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 name="Shape 75"/>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76" name="Shape 76"/>
            <p:cNvGrpSpPr/>
            <p:nvPr/>
          </p:nvGrpSpPr>
          <p:grpSpPr>
            <a:xfrm>
              <a:off x="8551731" y="2904008"/>
              <a:ext cx="409500" cy="2239500"/>
              <a:chOff x="8551731" y="2904008"/>
              <a:chExt cx="409500" cy="2239500"/>
            </a:xfrm>
          </p:grpSpPr>
          <p:sp>
            <p:nvSpPr>
              <p:cNvPr id="77" name="Shape 77"/>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8" name="Shape 78"/>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 name="Shape 79"/>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 name="Shape 80"/>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1" name="Shape 81"/>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sp>
        <p:nvSpPr>
          <p:cNvPr id="82" name="Shape 82"/>
          <p:cNvSpPr txBox="1"/>
          <p:nvPr>
            <p:ph type="title"/>
          </p:nvPr>
        </p:nvSpPr>
        <p:spPr>
          <a:xfrm>
            <a:off x="824000" y="1613825"/>
            <a:ext cx="58578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Shape 8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84" name="Shape 84"/>
        <p:cNvGrpSpPr/>
        <p:nvPr/>
      </p:nvGrpSpPr>
      <p:grpSpPr>
        <a:xfrm>
          <a:off x="0" y="0"/>
          <a:ext cx="0" cy="0"/>
          <a:chOff x="0" y="0"/>
          <a:chExt cx="0" cy="0"/>
        </a:xfrm>
      </p:grpSpPr>
      <p:grpSp>
        <p:nvGrpSpPr>
          <p:cNvPr id="85" name="Shape 85"/>
          <p:cNvGrpSpPr/>
          <p:nvPr/>
        </p:nvGrpSpPr>
        <p:grpSpPr>
          <a:xfrm>
            <a:off x="625966" y="299376"/>
            <a:ext cx="999312" cy="999312"/>
            <a:chOff x="348199" y="179450"/>
            <a:chExt cx="1116300" cy="1116300"/>
          </a:xfrm>
        </p:grpSpPr>
        <p:sp>
          <p:nvSpPr>
            <p:cNvPr id="86" name="Shape 8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Shape 8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8" name="Shape 88"/>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Shape 89"/>
          <p:cNvSpPr txBox="1"/>
          <p:nvPr>
            <p:ph idx="1" type="body"/>
          </p:nvPr>
        </p:nvSpPr>
        <p:spPr>
          <a:xfrm>
            <a:off x="1303800" y="1990050"/>
            <a:ext cx="70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0" name="Shape 9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91" name="Shape 91"/>
        <p:cNvGrpSpPr/>
        <p:nvPr/>
      </p:nvGrpSpPr>
      <p:grpSpPr>
        <a:xfrm>
          <a:off x="0" y="0"/>
          <a:ext cx="0" cy="0"/>
          <a:chOff x="0" y="0"/>
          <a:chExt cx="0" cy="0"/>
        </a:xfrm>
      </p:grpSpPr>
      <p:grpSp>
        <p:nvGrpSpPr>
          <p:cNvPr id="92" name="Shape 92"/>
          <p:cNvGrpSpPr/>
          <p:nvPr/>
        </p:nvGrpSpPr>
        <p:grpSpPr>
          <a:xfrm>
            <a:off x="625966" y="299376"/>
            <a:ext cx="999312" cy="999312"/>
            <a:chOff x="348199" y="179450"/>
            <a:chExt cx="1116300" cy="1116300"/>
          </a:xfrm>
        </p:grpSpPr>
        <p:sp>
          <p:nvSpPr>
            <p:cNvPr id="93" name="Shape 93"/>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4" name="Shape 9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95" name="Shape 95"/>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Shape 96"/>
          <p:cNvSpPr txBox="1"/>
          <p:nvPr>
            <p:ph idx="1" type="body"/>
          </p:nvPr>
        </p:nvSpPr>
        <p:spPr>
          <a:xfrm>
            <a:off x="130380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7" name="Shape 97"/>
          <p:cNvSpPr txBox="1"/>
          <p:nvPr>
            <p:ph idx="2" type="body"/>
          </p:nvPr>
        </p:nvSpPr>
        <p:spPr>
          <a:xfrm>
            <a:off x="490365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Shape 9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9" name="Shape 99"/>
        <p:cNvGrpSpPr/>
        <p:nvPr/>
      </p:nvGrpSpPr>
      <p:grpSpPr>
        <a:xfrm>
          <a:off x="0" y="0"/>
          <a:ext cx="0" cy="0"/>
          <a:chOff x="0" y="0"/>
          <a:chExt cx="0" cy="0"/>
        </a:xfrm>
      </p:grpSpPr>
      <p:grpSp>
        <p:nvGrpSpPr>
          <p:cNvPr id="100" name="Shape 100"/>
          <p:cNvGrpSpPr/>
          <p:nvPr/>
        </p:nvGrpSpPr>
        <p:grpSpPr>
          <a:xfrm>
            <a:off x="625966" y="299376"/>
            <a:ext cx="999312" cy="999312"/>
            <a:chOff x="348199" y="179450"/>
            <a:chExt cx="1116300" cy="1116300"/>
          </a:xfrm>
        </p:grpSpPr>
        <p:sp>
          <p:nvSpPr>
            <p:cNvPr id="101" name="Shape 101"/>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2" name="Shape 102"/>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03" name="Shape 103"/>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Shape 10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105" name="Shape 105"/>
        <p:cNvGrpSpPr/>
        <p:nvPr/>
      </p:nvGrpSpPr>
      <p:grpSpPr>
        <a:xfrm>
          <a:off x="0" y="0"/>
          <a:ext cx="0" cy="0"/>
          <a:chOff x="0" y="0"/>
          <a:chExt cx="0" cy="0"/>
        </a:xfrm>
      </p:grpSpPr>
      <p:grpSp>
        <p:nvGrpSpPr>
          <p:cNvPr id="106" name="Shape 106"/>
          <p:cNvGrpSpPr/>
          <p:nvPr/>
        </p:nvGrpSpPr>
        <p:grpSpPr>
          <a:xfrm>
            <a:off x="625966" y="299376"/>
            <a:ext cx="999312" cy="999312"/>
            <a:chOff x="348199" y="179450"/>
            <a:chExt cx="1116300" cy="1116300"/>
          </a:xfrm>
        </p:grpSpPr>
        <p:sp>
          <p:nvSpPr>
            <p:cNvPr id="107" name="Shape 10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8" name="Shape 108"/>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09" name="Shape 109"/>
          <p:cNvSpPr txBox="1"/>
          <p:nvPr>
            <p:ph type="title"/>
          </p:nvPr>
        </p:nvSpPr>
        <p:spPr>
          <a:xfrm>
            <a:off x="1303800" y="598575"/>
            <a:ext cx="3312000" cy="15900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Shape 110"/>
          <p:cNvSpPr txBox="1"/>
          <p:nvPr>
            <p:ph idx="1" type="body"/>
          </p:nvPr>
        </p:nvSpPr>
        <p:spPr>
          <a:xfrm>
            <a:off x="1303800" y="2309675"/>
            <a:ext cx="3312000" cy="2221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11" name="Shape 11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Shape 113"/>
          <p:cNvGrpSpPr/>
          <p:nvPr/>
        </p:nvGrpSpPr>
        <p:grpSpPr>
          <a:xfrm>
            <a:off x="6866714" y="1306"/>
            <a:ext cx="2267451" cy="2601690"/>
            <a:chOff x="6790514" y="1306"/>
            <a:chExt cx="2267451" cy="2601690"/>
          </a:xfrm>
        </p:grpSpPr>
        <p:grpSp>
          <p:nvGrpSpPr>
            <p:cNvPr id="114" name="Shape 114"/>
            <p:cNvGrpSpPr/>
            <p:nvPr/>
          </p:nvGrpSpPr>
          <p:grpSpPr>
            <a:xfrm>
              <a:off x="7067465" y="1306"/>
              <a:ext cx="1990500" cy="1990200"/>
              <a:chOff x="7067465" y="1306"/>
              <a:chExt cx="1990500" cy="1990200"/>
            </a:xfrm>
          </p:grpSpPr>
          <p:sp>
            <p:nvSpPr>
              <p:cNvPr id="115" name="Shape 115"/>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6" name="Shape 116"/>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Shape 117"/>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18" name="Shape 118"/>
            <p:cNvGrpSpPr/>
            <p:nvPr/>
          </p:nvGrpSpPr>
          <p:grpSpPr>
            <a:xfrm>
              <a:off x="8207126" y="1807996"/>
              <a:ext cx="795000" cy="795000"/>
              <a:chOff x="8207126" y="1807996"/>
              <a:chExt cx="795000" cy="795000"/>
            </a:xfrm>
          </p:grpSpPr>
          <p:sp>
            <p:nvSpPr>
              <p:cNvPr id="119" name="Shape 119"/>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0" name="Shape 120"/>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1" name="Shape 121"/>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22" name="Shape 122"/>
            <p:cNvGrpSpPr/>
            <p:nvPr/>
          </p:nvGrpSpPr>
          <p:grpSpPr>
            <a:xfrm>
              <a:off x="6790514" y="118857"/>
              <a:ext cx="548700" cy="548700"/>
              <a:chOff x="6790514" y="118857"/>
              <a:chExt cx="548700" cy="548700"/>
            </a:xfrm>
          </p:grpSpPr>
          <p:sp>
            <p:nvSpPr>
              <p:cNvPr id="123" name="Shape 123"/>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4" name="Shape 124"/>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sp>
        <p:nvSpPr>
          <p:cNvPr id="125" name="Shape 125"/>
          <p:cNvSpPr txBox="1"/>
          <p:nvPr>
            <p:ph type="title"/>
          </p:nvPr>
        </p:nvSpPr>
        <p:spPr>
          <a:xfrm>
            <a:off x="824000" y="763600"/>
            <a:ext cx="5857800" cy="35733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Shape 12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27" name="Shape 127"/>
        <p:cNvGrpSpPr/>
        <p:nvPr/>
      </p:nvGrpSpPr>
      <p:grpSpPr>
        <a:xfrm>
          <a:off x="0" y="0"/>
          <a:ext cx="0" cy="0"/>
          <a:chOff x="0" y="0"/>
          <a:chExt cx="0" cy="0"/>
        </a:xfrm>
      </p:grpSpPr>
      <p:grpSp>
        <p:nvGrpSpPr>
          <p:cNvPr id="128" name="Shape 128"/>
          <p:cNvGrpSpPr/>
          <p:nvPr/>
        </p:nvGrpSpPr>
        <p:grpSpPr>
          <a:xfrm>
            <a:off x="625966" y="299376"/>
            <a:ext cx="999312" cy="999312"/>
            <a:chOff x="348199" y="179450"/>
            <a:chExt cx="1116300" cy="1116300"/>
          </a:xfrm>
        </p:grpSpPr>
        <p:sp>
          <p:nvSpPr>
            <p:cNvPr id="129" name="Shape 12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0" name="Shape 13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31" name="Shape 131"/>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Shape 132"/>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Shape 133"/>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34" name="Shape 13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35" name="Shape 135"/>
        <p:cNvGrpSpPr/>
        <p:nvPr/>
      </p:nvGrpSpPr>
      <p:grpSpPr>
        <a:xfrm>
          <a:off x="0" y="0"/>
          <a:ext cx="0" cy="0"/>
          <a:chOff x="0" y="0"/>
          <a:chExt cx="0" cy="0"/>
        </a:xfrm>
      </p:grpSpPr>
      <p:grpSp>
        <p:nvGrpSpPr>
          <p:cNvPr id="136" name="Shape 136"/>
          <p:cNvGrpSpPr/>
          <p:nvPr/>
        </p:nvGrpSpPr>
        <p:grpSpPr>
          <a:xfrm>
            <a:off x="713373" y="3847119"/>
            <a:ext cx="825392" cy="825392"/>
            <a:chOff x="348199" y="179450"/>
            <a:chExt cx="1116300" cy="1116300"/>
          </a:xfrm>
        </p:grpSpPr>
        <p:sp>
          <p:nvSpPr>
            <p:cNvPr id="137" name="Shape 13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8" name="Shape 138"/>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39" name="Shape 139"/>
          <p:cNvSpPr txBox="1"/>
          <p:nvPr>
            <p:ph idx="1" type="body"/>
          </p:nvPr>
        </p:nvSpPr>
        <p:spPr>
          <a:xfrm>
            <a:off x="1303800" y="4138975"/>
            <a:ext cx="5843100" cy="534900"/>
          </a:xfrm>
          <a:prstGeom prst="rect">
            <a:avLst/>
          </a:prstGeom>
        </p:spPr>
        <p:txBody>
          <a:bodyPr anchorCtr="0" anchor="t"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40" name="Shape 14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mentum">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Shape 8"/>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Shape 277"/>
          <p:cNvSpPr txBox="1"/>
          <p:nvPr>
            <p:ph type="ctrTitle"/>
          </p:nvPr>
        </p:nvSpPr>
        <p:spPr>
          <a:xfrm>
            <a:off x="824000" y="1613813"/>
            <a:ext cx="4255500" cy="18729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a:spcBef>
                <a:spcPts val="0"/>
              </a:spcBef>
              <a:spcAft>
                <a:spcPts val="0"/>
              </a:spcAft>
              <a:buNone/>
            </a:pPr>
            <a:r>
              <a:rPr lang="en" sz="6000">
                <a:latin typeface="Pacifico"/>
                <a:ea typeface="Pacifico"/>
                <a:cs typeface="Pacifico"/>
                <a:sym typeface="Pacifico"/>
              </a:rPr>
              <a:t>Kelvin </a:t>
            </a:r>
            <a:r>
              <a:rPr lang="en" sz="6000" u="sng">
                <a:latin typeface="Pacifico"/>
                <a:ea typeface="Pacifico"/>
                <a:cs typeface="Pacifico"/>
                <a:sym typeface="Pacifico"/>
              </a:rPr>
              <a:t>373</a:t>
            </a:r>
            <a:endParaRPr sz="6000">
              <a:latin typeface="Pacifico"/>
              <a:ea typeface="Pacifico"/>
              <a:cs typeface="Pacifico"/>
              <a:sym typeface="Pacifico"/>
            </a:endParaRPr>
          </a:p>
        </p:txBody>
      </p:sp>
      <p:sp>
        <p:nvSpPr>
          <p:cNvPr id="278" name="Shape 278"/>
          <p:cNvSpPr txBox="1"/>
          <p:nvPr>
            <p:ph idx="1" type="subTitle"/>
          </p:nvPr>
        </p:nvSpPr>
        <p:spPr>
          <a:xfrm>
            <a:off x="824000" y="3596300"/>
            <a:ext cx="4255500" cy="695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Stephen Barkas, Blase Johnson, </a:t>
            </a:r>
            <a:endParaRPr/>
          </a:p>
          <a:p>
            <a:pPr indent="0" lvl="0" marL="0">
              <a:spcBef>
                <a:spcPts val="0"/>
              </a:spcBef>
              <a:spcAft>
                <a:spcPts val="0"/>
              </a:spcAft>
              <a:buNone/>
            </a:pPr>
            <a:r>
              <a:rPr lang="en"/>
              <a:t>Chris Johnston, </a:t>
            </a:r>
            <a:r>
              <a:rPr lang="en"/>
              <a:t>Pavel Samsonov,</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0" name="Shape 330"/>
        <p:cNvGrpSpPr/>
        <p:nvPr/>
      </p:nvGrpSpPr>
      <p:grpSpPr>
        <a:xfrm>
          <a:off x="0" y="0"/>
          <a:ext cx="0" cy="0"/>
          <a:chOff x="0" y="0"/>
          <a:chExt cx="0" cy="0"/>
        </a:xfrm>
      </p:grpSpPr>
      <p:sp>
        <p:nvSpPr>
          <p:cNvPr id="331" name="Shape 331"/>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Camera</a:t>
            </a:r>
            <a:endParaRPr/>
          </a:p>
        </p:txBody>
      </p:sp>
      <p:sp>
        <p:nvSpPr>
          <p:cNvPr id="332" name="Shape 332"/>
          <p:cNvSpPr txBox="1"/>
          <p:nvPr>
            <p:ph idx="1" type="body"/>
          </p:nvPr>
        </p:nvSpPr>
        <p:spPr>
          <a:xfrm>
            <a:off x="1303800" y="1300950"/>
            <a:ext cx="7030500" cy="25416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Final stage will be set in a room with TVs in the background that will be filming the epic battle.</a:t>
            </a:r>
            <a:endParaRPr sz="2400"/>
          </a:p>
          <a:p>
            <a:pPr indent="-381000" lvl="0" marL="457200" rtl="0">
              <a:spcBef>
                <a:spcPts val="0"/>
              </a:spcBef>
              <a:spcAft>
                <a:spcPts val="0"/>
              </a:spcAft>
              <a:buSzPts val="2400"/>
              <a:buChar char="●"/>
            </a:pPr>
            <a:r>
              <a:rPr lang="en" sz="2400"/>
              <a:t>As the battle goes on the TV start breaking down and displaying static</a:t>
            </a:r>
            <a:endParaRPr sz="2400"/>
          </a:p>
          <a:p>
            <a:pPr indent="-381000" lvl="0" marL="457200" rtl="0">
              <a:spcBef>
                <a:spcPts val="0"/>
              </a:spcBef>
              <a:spcAft>
                <a:spcPts val="0"/>
              </a:spcAft>
              <a:buSzPts val="2400"/>
              <a:buChar char="●"/>
            </a:pPr>
            <a:r>
              <a:rPr lang="en" sz="2400"/>
              <a:t>Dialog boxes will use secondary cameras to zoom in on Hero and Bosses’ faces.</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Shape 337"/>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Camera</a:t>
            </a:r>
            <a:endParaRPr/>
          </a:p>
        </p:txBody>
      </p:sp>
      <p:pic>
        <p:nvPicPr>
          <p:cNvPr id="338" name="Shape 338"/>
          <p:cNvPicPr preferRelativeResize="0"/>
          <p:nvPr/>
        </p:nvPicPr>
        <p:blipFill>
          <a:blip r:embed="rId3">
            <a:alphaModFix/>
          </a:blip>
          <a:stretch>
            <a:fillRect/>
          </a:stretch>
        </p:blipFill>
        <p:spPr>
          <a:xfrm>
            <a:off x="1418701" y="1136900"/>
            <a:ext cx="6306600" cy="39416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2" name="Shape 342"/>
        <p:cNvGrpSpPr/>
        <p:nvPr/>
      </p:nvGrpSpPr>
      <p:grpSpPr>
        <a:xfrm>
          <a:off x="0" y="0"/>
          <a:ext cx="0" cy="0"/>
          <a:chOff x="0" y="0"/>
          <a:chExt cx="0" cy="0"/>
        </a:xfrm>
      </p:grpSpPr>
      <p:sp>
        <p:nvSpPr>
          <p:cNvPr id="343" name="Shape 343"/>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Physics</a:t>
            </a:r>
            <a:endParaRPr/>
          </a:p>
        </p:txBody>
      </p:sp>
      <p:sp>
        <p:nvSpPr>
          <p:cNvPr id="344" name="Shape 344"/>
          <p:cNvSpPr txBox="1"/>
          <p:nvPr>
            <p:ph idx="1" type="body"/>
          </p:nvPr>
        </p:nvSpPr>
        <p:spPr>
          <a:xfrm>
            <a:off x="1303800" y="1597875"/>
            <a:ext cx="7030500" cy="25416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Platforming will be handled by rigidbody physics</a:t>
            </a:r>
            <a:endParaRPr sz="2400"/>
          </a:p>
          <a:p>
            <a:pPr indent="-381000" lvl="0" marL="457200" rtl="0">
              <a:spcBef>
                <a:spcPts val="0"/>
              </a:spcBef>
              <a:spcAft>
                <a:spcPts val="0"/>
              </a:spcAft>
              <a:buSzPts val="2400"/>
              <a:buChar char="●"/>
            </a:pPr>
            <a:r>
              <a:rPr lang="en" sz="2400"/>
              <a:t>Water particles &amp; projectiles will be affected by gravity. Particles stop moving and shortly disappear when hitting a rigid body</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8" name="Shape 348"/>
        <p:cNvGrpSpPr/>
        <p:nvPr/>
      </p:nvGrpSpPr>
      <p:grpSpPr>
        <a:xfrm>
          <a:off x="0" y="0"/>
          <a:ext cx="0" cy="0"/>
          <a:chOff x="0" y="0"/>
          <a:chExt cx="0" cy="0"/>
        </a:xfrm>
      </p:grpSpPr>
      <p:sp>
        <p:nvSpPr>
          <p:cNvPr id="349" name="Shape 349"/>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Game World</a:t>
            </a:r>
            <a:endParaRPr/>
          </a:p>
        </p:txBody>
      </p:sp>
      <p:sp>
        <p:nvSpPr>
          <p:cNvPr id="350" name="Shape 350"/>
          <p:cNvSpPr txBox="1"/>
          <p:nvPr>
            <p:ph idx="1" type="body"/>
          </p:nvPr>
        </p:nvSpPr>
        <p:spPr>
          <a:xfrm>
            <a:off x="1303800" y="1300950"/>
            <a:ext cx="7030500" cy="2541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2400">
                <a:latin typeface="Maven Pro"/>
                <a:ea typeface="Maven Pro"/>
                <a:cs typeface="Maven Pro"/>
                <a:sym typeface="Maven Pro"/>
              </a:rPr>
              <a:t>Lights</a:t>
            </a:r>
            <a:endParaRPr b="1" sz="2400">
              <a:latin typeface="Maven Pro"/>
              <a:ea typeface="Maven Pro"/>
              <a:cs typeface="Maven Pro"/>
              <a:sym typeface="Maven Pro"/>
            </a:endParaRPr>
          </a:p>
          <a:p>
            <a:pPr indent="-381000" lvl="0" marL="457200" rtl="0">
              <a:spcBef>
                <a:spcPts val="0"/>
              </a:spcBef>
              <a:spcAft>
                <a:spcPts val="0"/>
              </a:spcAft>
              <a:buSzPts val="2400"/>
              <a:buChar char="●"/>
            </a:pPr>
            <a:r>
              <a:rPr lang="en" sz="2400"/>
              <a:t>Point lighting: Spotlight follows player around in a dark room for one of the bosses.</a:t>
            </a:r>
            <a:endParaRPr sz="2400"/>
          </a:p>
          <a:p>
            <a:pPr indent="-381000" lvl="0" marL="457200" rtl="0">
              <a:spcBef>
                <a:spcPts val="0"/>
              </a:spcBef>
              <a:spcAft>
                <a:spcPts val="0"/>
              </a:spcAft>
              <a:buSzPts val="2400"/>
              <a:buChar char="●"/>
            </a:pPr>
            <a:r>
              <a:rPr lang="en" sz="2400"/>
              <a:t>Directional lighting: Platforms block light</a:t>
            </a:r>
            <a:endParaRPr sz="2400"/>
          </a:p>
          <a:p>
            <a:pPr indent="-381000" lvl="0" marL="457200" rtl="0">
              <a:spcBef>
                <a:spcPts val="0"/>
              </a:spcBef>
              <a:spcAft>
                <a:spcPts val="0"/>
              </a:spcAft>
              <a:buSzPts val="2400"/>
              <a:buChar char="●"/>
            </a:pPr>
            <a:r>
              <a:rPr lang="en" sz="2400"/>
              <a:t>Spotlights: Boss rooms have spotlights.</a:t>
            </a:r>
            <a:endParaRPr sz="2400"/>
          </a:p>
          <a:p>
            <a:pPr indent="0" lvl="0" marL="0" rtl="0">
              <a:spcBef>
                <a:spcPts val="0"/>
              </a:spcBef>
              <a:spcAft>
                <a:spcPts val="0"/>
              </a:spcAft>
              <a:buNone/>
            </a:pPr>
            <a:r>
              <a:rPr b="1" lang="en" sz="2400">
                <a:latin typeface="Maven Pro"/>
                <a:ea typeface="Maven Pro"/>
                <a:cs typeface="Maven Pro"/>
                <a:sym typeface="Maven Pro"/>
              </a:rPr>
              <a:t>Normal Map</a:t>
            </a:r>
            <a:endParaRPr b="1" sz="2400">
              <a:latin typeface="Maven Pro"/>
              <a:ea typeface="Maven Pro"/>
              <a:cs typeface="Maven Pro"/>
              <a:sym typeface="Maven Pro"/>
            </a:endParaRPr>
          </a:p>
          <a:p>
            <a:pPr indent="-381000" lvl="0" marL="457200" rtl="0">
              <a:spcBef>
                <a:spcPts val="0"/>
              </a:spcBef>
              <a:spcAft>
                <a:spcPts val="0"/>
              </a:spcAft>
              <a:buSzPts val="2400"/>
              <a:buChar char="●"/>
            </a:pPr>
            <a:r>
              <a:rPr lang="en" sz="2400"/>
              <a:t>Background for each level will implement a normal map made by an auto-generator. </a:t>
            </a:r>
            <a:endParaRPr sz="24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4" name="Shape 354"/>
        <p:cNvGrpSpPr/>
        <p:nvPr/>
      </p:nvGrpSpPr>
      <p:grpSpPr>
        <a:xfrm>
          <a:off x="0" y="0"/>
          <a:ext cx="0" cy="0"/>
          <a:chOff x="0" y="0"/>
          <a:chExt cx="0" cy="0"/>
        </a:xfrm>
      </p:grpSpPr>
      <p:sp>
        <p:nvSpPr>
          <p:cNvPr id="355" name="Shape 35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Lighting Example for Boss Room</a:t>
            </a:r>
            <a:endParaRPr/>
          </a:p>
        </p:txBody>
      </p:sp>
      <p:pic>
        <p:nvPicPr>
          <p:cNvPr id="356" name="Shape 356"/>
          <p:cNvPicPr preferRelativeResize="0"/>
          <p:nvPr/>
        </p:nvPicPr>
        <p:blipFill>
          <a:blip r:embed="rId3">
            <a:alphaModFix/>
          </a:blip>
          <a:stretch>
            <a:fillRect/>
          </a:stretch>
        </p:blipFill>
        <p:spPr>
          <a:xfrm>
            <a:off x="1303800" y="1161675"/>
            <a:ext cx="5953401" cy="39446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0" name="Shape 360"/>
        <p:cNvGrpSpPr/>
        <p:nvPr/>
      </p:nvGrpSpPr>
      <p:grpSpPr>
        <a:xfrm>
          <a:off x="0" y="0"/>
          <a:ext cx="0" cy="0"/>
          <a:chOff x="0" y="0"/>
          <a:chExt cx="0" cy="0"/>
        </a:xfrm>
      </p:grpSpPr>
      <p:sp>
        <p:nvSpPr>
          <p:cNvPr id="361" name="Shape 361"/>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Particle System</a:t>
            </a:r>
            <a:endParaRPr/>
          </a:p>
        </p:txBody>
      </p:sp>
      <p:sp>
        <p:nvSpPr>
          <p:cNvPr id="362" name="Shape 362"/>
          <p:cNvSpPr txBox="1"/>
          <p:nvPr>
            <p:ph idx="1" type="body"/>
          </p:nvPr>
        </p:nvSpPr>
        <p:spPr>
          <a:xfrm>
            <a:off x="1303800" y="1597875"/>
            <a:ext cx="7030500" cy="25416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Squirtgun and water balloons produce water particles </a:t>
            </a:r>
            <a:endParaRPr sz="2400"/>
          </a:p>
          <a:p>
            <a:pPr indent="-381000" lvl="0" marL="457200" rtl="0">
              <a:spcBef>
                <a:spcPts val="0"/>
              </a:spcBef>
              <a:spcAft>
                <a:spcPts val="0"/>
              </a:spcAft>
              <a:buSzPts val="2400"/>
              <a:buChar char="●"/>
            </a:pPr>
            <a:r>
              <a:rPr lang="en" sz="2400"/>
              <a:t>Sparks from Robots</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6" name="Shape 366"/>
        <p:cNvGrpSpPr/>
        <p:nvPr/>
      </p:nvGrpSpPr>
      <p:grpSpPr>
        <a:xfrm>
          <a:off x="0" y="0"/>
          <a:ext cx="0" cy="0"/>
          <a:chOff x="0" y="0"/>
          <a:chExt cx="0" cy="0"/>
        </a:xfrm>
      </p:grpSpPr>
      <p:sp>
        <p:nvSpPr>
          <p:cNvPr id="367" name="Shape 367"/>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HUD Example</a:t>
            </a:r>
            <a:endParaRPr/>
          </a:p>
        </p:txBody>
      </p:sp>
      <p:pic>
        <p:nvPicPr>
          <p:cNvPr id="368" name="Shape 368"/>
          <p:cNvPicPr preferRelativeResize="0"/>
          <p:nvPr/>
        </p:nvPicPr>
        <p:blipFill>
          <a:blip r:embed="rId3">
            <a:alphaModFix/>
          </a:blip>
          <a:stretch>
            <a:fillRect/>
          </a:stretch>
        </p:blipFill>
        <p:spPr>
          <a:xfrm>
            <a:off x="1818452" y="1305100"/>
            <a:ext cx="6001200" cy="37507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2" name="Shape 372"/>
        <p:cNvGrpSpPr/>
        <p:nvPr/>
      </p:nvGrpSpPr>
      <p:grpSpPr>
        <a:xfrm>
          <a:off x="0" y="0"/>
          <a:ext cx="0" cy="0"/>
          <a:chOff x="0" y="0"/>
          <a:chExt cx="0" cy="0"/>
        </a:xfrm>
      </p:grpSpPr>
      <p:sp>
        <p:nvSpPr>
          <p:cNvPr id="373" name="Shape 373"/>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Game systems</a:t>
            </a:r>
            <a:endParaRPr/>
          </a:p>
        </p:txBody>
      </p:sp>
      <p:sp>
        <p:nvSpPr>
          <p:cNvPr id="374" name="Shape 374"/>
          <p:cNvSpPr txBox="1"/>
          <p:nvPr>
            <p:ph idx="1" type="body"/>
          </p:nvPr>
        </p:nvSpPr>
        <p:spPr>
          <a:xfrm>
            <a:off x="1303800" y="1597875"/>
            <a:ext cx="7030500" cy="25416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Difficulty System</a:t>
            </a:r>
            <a:endParaRPr sz="2400"/>
          </a:p>
          <a:p>
            <a:pPr indent="-381000" lvl="1" marL="914400" rtl="0">
              <a:spcBef>
                <a:spcPts val="0"/>
              </a:spcBef>
              <a:spcAft>
                <a:spcPts val="0"/>
              </a:spcAft>
              <a:buSzPts val="2400"/>
              <a:buChar char="○"/>
            </a:pPr>
            <a:r>
              <a:rPr lang="en" sz="2400"/>
              <a:t>Health and damage multipliers</a:t>
            </a:r>
            <a:endParaRPr sz="2400"/>
          </a:p>
          <a:p>
            <a:pPr indent="-381000" lvl="0" marL="457200" rtl="0">
              <a:spcBef>
                <a:spcPts val="0"/>
              </a:spcBef>
              <a:spcAft>
                <a:spcPts val="0"/>
              </a:spcAft>
              <a:buSzPts val="2400"/>
              <a:buChar char="●"/>
            </a:pPr>
            <a:r>
              <a:rPr lang="en" sz="2400"/>
              <a:t>Scoring System</a:t>
            </a:r>
            <a:endParaRPr sz="2400"/>
          </a:p>
          <a:p>
            <a:pPr indent="-381000" lvl="1" marL="914400" rtl="0">
              <a:spcBef>
                <a:spcPts val="0"/>
              </a:spcBef>
              <a:spcAft>
                <a:spcPts val="0"/>
              </a:spcAft>
              <a:buSzPts val="2400"/>
              <a:buChar char="○"/>
            </a:pPr>
            <a:r>
              <a:rPr lang="en" sz="2400"/>
              <a:t>Combo based multiplier based </a:t>
            </a:r>
            <a:endParaRPr sz="2400"/>
          </a:p>
          <a:p>
            <a:pPr indent="-381000" lvl="0" marL="457200" rtl="0">
              <a:spcBef>
                <a:spcPts val="0"/>
              </a:spcBef>
              <a:spcAft>
                <a:spcPts val="0"/>
              </a:spcAft>
              <a:buSzPts val="2400"/>
              <a:buChar char="●"/>
            </a:pPr>
            <a:r>
              <a:rPr lang="en" sz="2400"/>
              <a:t>Powerup System</a:t>
            </a:r>
            <a:endParaRPr sz="2400"/>
          </a:p>
          <a:p>
            <a:pPr indent="-381000" lvl="1" marL="914400" rtl="0">
              <a:spcBef>
                <a:spcPts val="0"/>
              </a:spcBef>
              <a:spcAft>
                <a:spcPts val="0"/>
              </a:spcAft>
              <a:buSzPts val="2400"/>
              <a:buChar char="○"/>
            </a:pPr>
            <a:r>
              <a:rPr lang="en" sz="2400"/>
              <a:t>Speed Multipliers</a:t>
            </a:r>
            <a:endParaRPr sz="2400"/>
          </a:p>
          <a:p>
            <a:pPr indent="-381000" lvl="1" marL="914400" rtl="0">
              <a:spcBef>
                <a:spcPts val="0"/>
              </a:spcBef>
              <a:spcAft>
                <a:spcPts val="0"/>
              </a:spcAft>
              <a:buSzPts val="2400"/>
              <a:buChar char="○"/>
            </a:pPr>
            <a:r>
              <a:rPr lang="en" sz="2400"/>
              <a:t>Infinite Health, Infinite Water Balloons</a:t>
            </a: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8" name="Shape 378"/>
        <p:cNvGrpSpPr/>
        <p:nvPr/>
      </p:nvGrpSpPr>
      <p:grpSpPr>
        <a:xfrm>
          <a:off x="0" y="0"/>
          <a:ext cx="0" cy="0"/>
          <a:chOff x="0" y="0"/>
          <a:chExt cx="0" cy="0"/>
        </a:xfrm>
      </p:grpSpPr>
      <p:sp>
        <p:nvSpPr>
          <p:cNvPr id="379" name="Shape 379"/>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How are we going to meet the deadline?</a:t>
            </a:r>
            <a:endParaRPr/>
          </a:p>
        </p:txBody>
      </p:sp>
      <p:sp>
        <p:nvSpPr>
          <p:cNvPr id="380" name="Shape 380"/>
          <p:cNvSpPr txBox="1"/>
          <p:nvPr>
            <p:ph idx="1" type="body"/>
          </p:nvPr>
        </p:nvSpPr>
        <p:spPr>
          <a:xfrm>
            <a:off x="1303800" y="1280500"/>
            <a:ext cx="7030500" cy="3033900"/>
          </a:xfrm>
          <a:prstGeom prst="rect">
            <a:avLst/>
          </a:prstGeom>
        </p:spPr>
        <p:txBody>
          <a:bodyPr anchorCtr="0" anchor="t" bIns="91425" lIns="91425" spcFirstLastPara="1" rIns="91425" wrap="square" tIns="91425">
            <a:noAutofit/>
          </a:bodyPr>
          <a:lstStyle/>
          <a:p>
            <a:pPr indent="0" lvl="0" marL="0">
              <a:lnSpc>
                <a:spcPct val="100000"/>
              </a:lnSpc>
              <a:spcBef>
                <a:spcPts val="0"/>
              </a:spcBef>
              <a:spcAft>
                <a:spcPts val="0"/>
              </a:spcAft>
              <a:buNone/>
            </a:pPr>
            <a:r>
              <a:rPr b="1" lang="en" sz="2400"/>
              <a:t>Week 1</a:t>
            </a:r>
            <a:endParaRPr b="1" sz="2400"/>
          </a:p>
          <a:p>
            <a:pPr indent="-381000" lvl="0" marL="457200" rtl="0">
              <a:lnSpc>
                <a:spcPct val="100000"/>
              </a:lnSpc>
              <a:spcBef>
                <a:spcPts val="0"/>
              </a:spcBef>
              <a:spcAft>
                <a:spcPts val="0"/>
              </a:spcAft>
              <a:buSzPts val="2400"/>
              <a:buChar char="●"/>
            </a:pPr>
            <a:r>
              <a:rPr lang="en" sz="2400"/>
              <a:t>Have platforming physics working</a:t>
            </a:r>
            <a:endParaRPr sz="2400"/>
          </a:p>
          <a:p>
            <a:pPr indent="-381000" lvl="0" marL="457200" rtl="0">
              <a:lnSpc>
                <a:spcPct val="100000"/>
              </a:lnSpc>
              <a:spcBef>
                <a:spcPts val="0"/>
              </a:spcBef>
              <a:spcAft>
                <a:spcPts val="0"/>
              </a:spcAft>
              <a:buSzPts val="2400"/>
              <a:buChar char="●"/>
            </a:pPr>
            <a:r>
              <a:rPr lang="en" sz="2400"/>
              <a:t>Have collision working</a:t>
            </a:r>
            <a:endParaRPr sz="2400"/>
          </a:p>
          <a:p>
            <a:pPr indent="-381000" lvl="0" marL="457200" rtl="0">
              <a:lnSpc>
                <a:spcPct val="100000"/>
              </a:lnSpc>
              <a:spcBef>
                <a:spcPts val="0"/>
              </a:spcBef>
              <a:spcAft>
                <a:spcPts val="0"/>
              </a:spcAft>
              <a:buSzPts val="2400"/>
              <a:buChar char="●"/>
            </a:pPr>
            <a:r>
              <a:rPr lang="en" sz="2400"/>
              <a:t>Finalize planning documents</a:t>
            </a:r>
            <a:endParaRPr sz="2400"/>
          </a:p>
          <a:p>
            <a:pPr indent="0" lvl="0" marL="0" rtl="0">
              <a:lnSpc>
                <a:spcPct val="100000"/>
              </a:lnSpc>
              <a:spcBef>
                <a:spcPts val="0"/>
              </a:spcBef>
              <a:spcAft>
                <a:spcPts val="0"/>
              </a:spcAft>
              <a:buNone/>
            </a:pPr>
            <a:r>
              <a:rPr b="1" lang="en" sz="2400"/>
              <a:t>Week 2</a:t>
            </a:r>
            <a:endParaRPr b="1" sz="2400"/>
          </a:p>
          <a:p>
            <a:pPr indent="-381000" lvl="0" marL="457200" rtl="0">
              <a:lnSpc>
                <a:spcPct val="100000"/>
              </a:lnSpc>
              <a:spcBef>
                <a:spcPts val="0"/>
              </a:spcBef>
              <a:spcAft>
                <a:spcPts val="0"/>
              </a:spcAft>
              <a:buSzPts val="2400"/>
              <a:buChar char="●"/>
            </a:pPr>
            <a:r>
              <a:rPr lang="en" sz="2400"/>
              <a:t>Implement lighting and particle system</a:t>
            </a:r>
            <a:endParaRPr sz="2400"/>
          </a:p>
          <a:p>
            <a:pPr indent="-381000" lvl="0" marL="457200">
              <a:spcBef>
                <a:spcPts val="0"/>
              </a:spcBef>
              <a:spcAft>
                <a:spcPts val="0"/>
              </a:spcAft>
              <a:buSzPts val="2400"/>
              <a:buChar char="●"/>
            </a:pPr>
            <a:r>
              <a:rPr lang="en" sz="2400"/>
              <a:t>Implement levels and bosses</a:t>
            </a:r>
            <a:endParaRPr sz="2400"/>
          </a:p>
          <a:p>
            <a:pPr indent="0" lvl="0" marL="0">
              <a:lnSpc>
                <a:spcPct val="100000"/>
              </a:lnSpc>
              <a:spcBef>
                <a:spcPts val="0"/>
              </a:spcBef>
              <a:spcAft>
                <a:spcPts val="0"/>
              </a:spcAft>
              <a:buNone/>
            </a:pPr>
            <a:r>
              <a:rPr b="1" lang="en" sz="2400"/>
              <a:t>Week 3</a:t>
            </a:r>
            <a:endParaRPr b="1" sz="2400"/>
          </a:p>
          <a:p>
            <a:pPr indent="-381000" lvl="0" marL="457200" rtl="0">
              <a:lnSpc>
                <a:spcPct val="100000"/>
              </a:lnSpc>
              <a:spcBef>
                <a:spcPts val="0"/>
              </a:spcBef>
              <a:spcAft>
                <a:spcPts val="0"/>
              </a:spcAft>
              <a:buSzPts val="2400"/>
              <a:buChar char="●"/>
            </a:pPr>
            <a:r>
              <a:rPr lang="en" sz="2400"/>
              <a:t>Minor </a:t>
            </a:r>
            <a:r>
              <a:rPr lang="en" sz="2400"/>
              <a:t>tweaks</a:t>
            </a:r>
            <a:r>
              <a:rPr lang="en" sz="2400"/>
              <a:t> and debugging</a:t>
            </a:r>
            <a:endParaRPr sz="2400"/>
          </a:p>
          <a:p>
            <a:pPr indent="-381000" lvl="0" marL="457200">
              <a:lnSpc>
                <a:spcPct val="100000"/>
              </a:lnSpc>
              <a:spcBef>
                <a:spcPts val="0"/>
              </a:spcBef>
              <a:spcAft>
                <a:spcPts val="0"/>
              </a:spcAft>
              <a:buSzPts val="2400"/>
              <a:buChar char="●"/>
            </a:pPr>
            <a:r>
              <a:rPr lang="en" sz="2400"/>
              <a:t>Playtesting</a:t>
            </a: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4" name="Shape 384"/>
        <p:cNvGrpSpPr/>
        <p:nvPr/>
      </p:nvGrpSpPr>
      <p:grpSpPr>
        <a:xfrm>
          <a:off x="0" y="0"/>
          <a:ext cx="0" cy="0"/>
          <a:chOff x="0" y="0"/>
          <a:chExt cx="0" cy="0"/>
        </a:xfrm>
      </p:grpSpPr>
      <p:sp>
        <p:nvSpPr>
          <p:cNvPr id="385" name="Shape 38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Season Pass!!!1!</a:t>
            </a:r>
            <a:endParaRPr/>
          </a:p>
        </p:txBody>
      </p:sp>
      <p:sp>
        <p:nvSpPr>
          <p:cNvPr id="386" name="Shape 386"/>
          <p:cNvSpPr txBox="1"/>
          <p:nvPr>
            <p:ph idx="1" type="body"/>
          </p:nvPr>
        </p:nvSpPr>
        <p:spPr>
          <a:xfrm>
            <a:off x="5708900" y="945050"/>
            <a:ext cx="3139500" cy="32643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Gamestop pre-order exclusive</a:t>
            </a:r>
            <a:endParaRPr sz="1800"/>
          </a:p>
          <a:p>
            <a:pPr indent="-342900" lvl="0" marL="457200" rtl="0">
              <a:spcBef>
                <a:spcPts val="0"/>
              </a:spcBef>
              <a:spcAft>
                <a:spcPts val="0"/>
              </a:spcAft>
              <a:buSzPts val="1800"/>
              <a:buChar char="-"/>
            </a:pPr>
            <a:r>
              <a:rPr lang="en" sz="1800"/>
              <a:t>1 additional level</a:t>
            </a:r>
            <a:endParaRPr sz="1800"/>
          </a:p>
          <a:p>
            <a:pPr indent="-342900" lvl="0" marL="457200" rtl="0">
              <a:spcBef>
                <a:spcPts val="0"/>
              </a:spcBef>
              <a:spcAft>
                <a:spcPts val="0"/>
              </a:spcAft>
              <a:buSzPts val="1800"/>
              <a:buChar char="-"/>
            </a:pPr>
            <a:r>
              <a:rPr lang="en" sz="1800"/>
              <a:t>Cheat codez</a:t>
            </a:r>
            <a:endParaRPr sz="1800"/>
          </a:p>
          <a:p>
            <a:pPr indent="-342900" lvl="0" marL="457200">
              <a:spcBef>
                <a:spcPts val="0"/>
              </a:spcBef>
              <a:spcAft>
                <a:spcPts val="0"/>
              </a:spcAft>
              <a:buSzPts val="1800"/>
              <a:buChar char="-"/>
            </a:pPr>
            <a:r>
              <a:rPr lang="en" sz="1800"/>
              <a:t>MTN DEW XP Boost</a:t>
            </a:r>
            <a:endParaRPr sz="1800"/>
          </a:p>
        </p:txBody>
      </p:sp>
      <p:sp>
        <p:nvSpPr>
          <p:cNvPr id="387" name="Shape 387"/>
          <p:cNvSpPr/>
          <p:nvPr/>
        </p:nvSpPr>
        <p:spPr>
          <a:xfrm>
            <a:off x="284225" y="1234350"/>
            <a:ext cx="5424678" cy="2541618"/>
          </a:xfrm>
          <a:prstGeom prst="irregularSeal1">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lang="en" sz="7200"/>
              <a:t>$24.99</a:t>
            </a:r>
            <a:endParaRPr sz="7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Shape 283"/>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Backstory</a:t>
            </a:r>
            <a:endParaRPr/>
          </a:p>
        </p:txBody>
      </p:sp>
      <p:sp>
        <p:nvSpPr>
          <p:cNvPr id="284" name="Shape 284"/>
          <p:cNvSpPr txBox="1"/>
          <p:nvPr>
            <p:ph idx="1" type="body"/>
          </p:nvPr>
        </p:nvSpPr>
        <p:spPr>
          <a:xfrm>
            <a:off x="1056750" y="14607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400"/>
              <a:t>The year is 20XX. In the years following the Mole Sunk war against the robots, humanity has fallen and Earth was taken over by the robots from the planet Kelvin 373. After years of the robots draining Earth of its resources, you are humanity’s last hope to stop them. The odds are stacked against you, but you must succeed. Failure is not an option. Go out there and save humanity! </a:t>
            </a:r>
            <a:endParaRPr sz="2400"/>
          </a:p>
          <a:p>
            <a:pPr indent="0" lvl="0" marL="0">
              <a:spcBef>
                <a:spcPts val="1600"/>
              </a:spcBef>
              <a:spcAft>
                <a:spcPts val="1600"/>
              </a:spcAft>
              <a:buNone/>
            </a:pPr>
            <a:r>
              <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Shape 289"/>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Game Description</a:t>
            </a:r>
            <a:endParaRPr/>
          </a:p>
        </p:txBody>
      </p:sp>
      <p:sp>
        <p:nvSpPr>
          <p:cNvPr id="290" name="Shape 290"/>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2400"/>
              <a:t>Kelvin 373 will be a 2-D Action Platformer, which will work as a side scroller. Guide Hobbes through 4 levels armed with just a squirtgun and water balloons, and face up against General Kelvin’s robot army.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Shape 29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Splash Screen</a:t>
            </a:r>
            <a:endParaRPr/>
          </a:p>
        </p:txBody>
      </p:sp>
      <p:sp>
        <p:nvSpPr>
          <p:cNvPr id="296" name="Shape 296"/>
          <p:cNvSpPr txBox="1"/>
          <p:nvPr>
            <p:ph idx="1" type="body"/>
          </p:nvPr>
        </p:nvSpPr>
        <p:spPr>
          <a:xfrm>
            <a:off x="1303800" y="1597875"/>
            <a:ext cx="7030500" cy="25416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2400"/>
              <a:t>Splash screen will have our game name and a placeholder image. If no action is taken by the player, after ~10 seconds we will display the backstory to the game. If any action is taken while the story is being displayed the splash screen will be brought back up. There will be buttons to start the game with each difficulty setting.</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Shape 301"/>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Game Objects</a:t>
            </a:r>
            <a:endParaRPr/>
          </a:p>
        </p:txBody>
      </p:sp>
      <p:sp>
        <p:nvSpPr>
          <p:cNvPr id="302" name="Shape 302"/>
          <p:cNvSpPr txBox="1"/>
          <p:nvPr>
            <p:ph idx="1" type="body"/>
          </p:nvPr>
        </p:nvSpPr>
        <p:spPr>
          <a:xfrm>
            <a:off x="1303800" y="1300950"/>
            <a:ext cx="7030500" cy="25416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Hero Character</a:t>
            </a:r>
            <a:endParaRPr sz="2400"/>
          </a:p>
          <a:p>
            <a:pPr indent="-381000" lvl="0" marL="457200" rtl="0">
              <a:spcBef>
                <a:spcPts val="0"/>
              </a:spcBef>
              <a:spcAft>
                <a:spcPts val="0"/>
              </a:spcAft>
              <a:buSzPts val="2400"/>
              <a:buChar char="●"/>
            </a:pPr>
            <a:r>
              <a:rPr lang="en" sz="2400"/>
              <a:t>Boss Characters</a:t>
            </a:r>
            <a:endParaRPr sz="2400"/>
          </a:p>
          <a:p>
            <a:pPr indent="-381000" lvl="0" marL="457200" rtl="0">
              <a:spcBef>
                <a:spcPts val="0"/>
              </a:spcBef>
              <a:spcAft>
                <a:spcPts val="0"/>
              </a:spcAft>
              <a:buSzPts val="2400"/>
              <a:buChar char="●"/>
            </a:pPr>
            <a:r>
              <a:rPr lang="en" sz="2400"/>
              <a:t>Boss Minions</a:t>
            </a:r>
            <a:endParaRPr sz="2400"/>
          </a:p>
          <a:p>
            <a:pPr indent="-381000" lvl="0" marL="457200" rtl="0">
              <a:spcBef>
                <a:spcPts val="0"/>
              </a:spcBef>
              <a:spcAft>
                <a:spcPts val="0"/>
              </a:spcAft>
              <a:buSzPts val="2400"/>
              <a:buChar char="●"/>
            </a:pPr>
            <a:r>
              <a:rPr lang="en" sz="2400"/>
              <a:t>Projectiles (Squirt gun, water balloons, etc)</a:t>
            </a:r>
            <a:endParaRPr sz="2400"/>
          </a:p>
          <a:p>
            <a:pPr indent="-381000" lvl="1" marL="914400" rtl="0">
              <a:spcBef>
                <a:spcPts val="0"/>
              </a:spcBef>
              <a:spcAft>
                <a:spcPts val="0"/>
              </a:spcAft>
              <a:buSzPts val="2400"/>
              <a:buChar char="○"/>
            </a:pPr>
            <a:r>
              <a:rPr lang="en" sz="2400"/>
              <a:t>Squirt gun: Fires a projectile in a fast arc</a:t>
            </a:r>
            <a:endParaRPr sz="2400"/>
          </a:p>
          <a:p>
            <a:pPr indent="-381000" lvl="1" marL="914400" rtl="0">
              <a:spcBef>
                <a:spcPts val="0"/>
              </a:spcBef>
              <a:spcAft>
                <a:spcPts val="0"/>
              </a:spcAft>
              <a:buSzPts val="2400"/>
              <a:buChar char="○"/>
            </a:pPr>
            <a:r>
              <a:rPr lang="en" sz="2400"/>
              <a:t>Water balloon: Strong splash damage projectile which travels in a slow arc. </a:t>
            </a:r>
            <a:endParaRPr sz="2400"/>
          </a:p>
          <a:p>
            <a:pPr indent="-381000" lvl="1" marL="914400" rtl="0">
              <a:spcBef>
                <a:spcPts val="0"/>
              </a:spcBef>
              <a:spcAft>
                <a:spcPts val="0"/>
              </a:spcAft>
              <a:buSzPts val="2400"/>
              <a:buChar char="○"/>
            </a:pPr>
            <a:r>
              <a:rPr lang="en" sz="2400"/>
              <a:t>All water projectiles give off droplets as a particle effect when traveling and on hit</a:t>
            </a:r>
            <a:endParaRPr sz="2400"/>
          </a:p>
          <a:p>
            <a:pPr indent="0" lvl="0" marL="0" marR="0" rtl="0" algn="l">
              <a:lnSpc>
                <a:spcPct val="115000"/>
              </a:lnSpc>
              <a:spcBef>
                <a:spcPts val="1600"/>
              </a:spcBef>
              <a:spcAft>
                <a:spcPts val="1600"/>
              </a:spcAft>
              <a:buNone/>
            </a:pPr>
            <a:r>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Shape 307"/>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Behaviors</a:t>
            </a:r>
            <a:endParaRPr/>
          </a:p>
        </p:txBody>
      </p:sp>
      <p:sp>
        <p:nvSpPr>
          <p:cNvPr id="308" name="Shape 308"/>
          <p:cNvSpPr txBox="1"/>
          <p:nvPr>
            <p:ph idx="1" type="body"/>
          </p:nvPr>
        </p:nvSpPr>
        <p:spPr>
          <a:xfrm>
            <a:off x="1303800" y="1300950"/>
            <a:ext cx="7030500" cy="25416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b="1" lang="en" sz="2400"/>
              <a:t>Interpolate</a:t>
            </a:r>
            <a:r>
              <a:rPr lang="en" sz="2400"/>
              <a:t> </a:t>
            </a:r>
            <a:endParaRPr sz="2400"/>
          </a:p>
          <a:p>
            <a:pPr indent="-381000" lvl="0" marL="457200" rtl="0">
              <a:lnSpc>
                <a:spcPct val="115000"/>
              </a:lnSpc>
              <a:spcBef>
                <a:spcPts val="0"/>
              </a:spcBef>
              <a:spcAft>
                <a:spcPts val="0"/>
              </a:spcAft>
              <a:buSzPts val="2400"/>
              <a:buChar char="●"/>
            </a:pPr>
            <a:r>
              <a:rPr lang="en" sz="2400"/>
              <a:t>Camera Position</a:t>
            </a:r>
            <a:endParaRPr sz="2400"/>
          </a:p>
          <a:p>
            <a:pPr indent="-381000" lvl="0" marL="457200" rtl="0">
              <a:lnSpc>
                <a:spcPct val="115000"/>
              </a:lnSpc>
              <a:spcBef>
                <a:spcPts val="0"/>
              </a:spcBef>
              <a:spcAft>
                <a:spcPts val="0"/>
              </a:spcAft>
              <a:buSzPts val="2400"/>
              <a:buChar char="●"/>
            </a:pPr>
            <a:r>
              <a:rPr lang="en" sz="2400"/>
              <a:t>Whatever else comes up</a:t>
            </a:r>
            <a:endParaRPr sz="2400"/>
          </a:p>
          <a:p>
            <a:pPr indent="0" lvl="0" marL="0" rtl="0">
              <a:lnSpc>
                <a:spcPct val="115000"/>
              </a:lnSpc>
              <a:spcBef>
                <a:spcPts val="0"/>
              </a:spcBef>
              <a:spcAft>
                <a:spcPts val="0"/>
              </a:spcAft>
              <a:buNone/>
            </a:pPr>
            <a:r>
              <a:rPr b="1" lang="en" sz="2400"/>
              <a:t>Shake Position </a:t>
            </a:r>
            <a:endParaRPr b="1" sz="2400"/>
          </a:p>
          <a:p>
            <a:pPr indent="-381000" lvl="0" marL="457200" rtl="0">
              <a:lnSpc>
                <a:spcPct val="115000"/>
              </a:lnSpc>
              <a:spcBef>
                <a:spcPts val="0"/>
              </a:spcBef>
              <a:spcAft>
                <a:spcPts val="0"/>
              </a:spcAft>
              <a:buSzPts val="2400"/>
              <a:buChar char="●"/>
            </a:pPr>
            <a:r>
              <a:rPr lang="en" sz="2400"/>
              <a:t>Screen shake when boss is defeated</a:t>
            </a:r>
            <a:endParaRPr sz="2400"/>
          </a:p>
          <a:p>
            <a:pPr indent="-381000" lvl="0" marL="457200" rtl="0">
              <a:lnSpc>
                <a:spcPct val="115000"/>
              </a:lnSpc>
              <a:spcBef>
                <a:spcPts val="0"/>
              </a:spcBef>
              <a:spcAft>
                <a:spcPts val="0"/>
              </a:spcAft>
              <a:buSzPts val="2400"/>
              <a:buChar char="●"/>
            </a:pPr>
            <a:r>
              <a:rPr lang="en" sz="2400"/>
              <a:t>Small object shake on hero when taking damage</a:t>
            </a:r>
            <a:endParaRPr sz="2400"/>
          </a:p>
          <a:p>
            <a:pPr indent="0" lvl="0" marL="0" rtl="0">
              <a:lnSpc>
                <a:spcPct val="115000"/>
              </a:lnSpc>
              <a:spcBef>
                <a:spcPts val="0"/>
              </a:spcBef>
              <a:spcAft>
                <a:spcPts val="0"/>
              </a:spcAft>
              <a:buNone/>
            </a:pPr>
            <a:r>
              <a:t/>
            </a:r>
            <a:endParaRPr sz="2400"/>
          </a:p>
          <a:p>
            <a:pPr indent="0" lvl="0" marL="0" rtl="0">
              <a:spcBef>
                <a:spcPts val="0"/>
              </a:spcBef>
              <a:spcAft>
                <a:spcPts val="0"/>
              </a:spcAft>
              <a:buNone/>
            </a:pPr>
            <a:r>
              <a:t/>
            </a:r>
            <a:endParaRPr sz="2400"/>
          </a:p>
          <a:p>
            <a:pPr indent="0" lvl="0" marL="0">
              <a:lnSpc>
                <a:spcPct val="115000"/>
              </a:lnSpc>
              <a:spcBef>
                <a:spcPts val="0"/>
              </a:spcBef>
              <a:spcAft>
                <a:spcPts val="0"/>
              </a:spcAft>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2" name="Shape 312"/>
        <p:cNvGrpSpPr/>
        <p:nvPr/>
      </p:nvGrpSpPr>
      <p:grpSpPr>
        <a:xfrm>
          <a:off x="0" y="0"/>
          <a:ext cx="0" cy="0"/>
          <a:chOff x="0" y="0"/>
          <a:chExt cx="0" cy="0"/>
        </a:xfrm>
      </p:grpSpPr>
      <p:sp>
        <p:nvSpPr>
          <p:cNvPr id="313" name="Shape 313"/>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Behaviors</a:t>
            </a:r>
            <a:endParaRPr/>
          </a:p>
        </p:txBody>
      </p:sp>
      <p:sp>
        <p:nvSpPr>
          <p:cNvPr id="314" name="Shape 314"/>
          <p:cNvSpPr txBox="1"/>
          <p:nvPr>
            <p:ph idx="1" type="body"/>
          </p:nvPr>
        </p:nvSpPr>
        <p:spPr>
          <a:xfrm>
            <a:off x="1303800" y="1300950"/>
            <a:ext cx="7030500" cy="25416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b="1" lang="en" sz="2400"/>
              <a:t>Chase </a:t>
            </a:r>
            <a:endParaRPr b="1" sz="2400"/>
          </a:p>
          <a:p>
            <a:pPr indent="-381000" lvl="0" marL="457200" rtl="0">
              <a:lnSpc>
                <a:spcPct val="100000"/>
              </a:lnSpc>
              <a:spcBef>
                <a:spcPts val="0"/>
              </a:spcBef>
              <a:spcAft>
                <a:spcPts val="0"/>
              </a:spcAft>
              <a:buSzPts val="2400"/>
              <a:buChar char="●"/>
            </a:pPr>
            <a:r>
              <a:rPr lang="en" sz="2400"/>
              <a:t>Minions will chase after the hero</a:t>
            </a:r>
            <a:endParaRPr sz="2400"/>
          </a:p>
          <a:p>
            <a:pPr indent="-381000" lvl="0" marL="457200" rtl="0">
              <a:lnSpc>
                <a:spcPct val="100000"/>
              </a:lnSpc>
              <a:spcBef>
                <a:spcPts val="0"/>
              </a:spcBef>
              <a:spcAft>
                <a:spcPts val="0"/>
              </a:spcAft>
              <a:buSzPts val="2400"/>
              <a:buChar char="●"/>
            </a:pPr>
            <a:r>
              <a:rPr lang="en" sz="2400"/>
              <a:t>One boss will have spotlight that follows the hero</a:t>
            </a:r>
            <a:endParaRPr sz="2400"/>
          </a:p>
          <a:p>
            <a:pPr indent="-381000" lvl="0" marL="457200" rtl="0">
              <a:lnSpc>
                <a:spcPct val="100000"/>
              </a:lnSpc>
              <a:spcBef>
                <a:spcPts val="0"/>
              </a:spcBef>
              <a:spcAft>
                <a:spcPts val="0"/>
              </a:spcAft>
              <a:buSzPts val="2400"/>
              <a:buChar char="●"/>
            </a:pPr>
            <a:r>
              <a:rPr lang="en" sz="2400"/>
              <a:t>Enemy projectiles follow hero</a:t>
            </a:r>
            <a:endParaRPr sz="2400"/>
          </a:p>
          <a:p>
            <a:pPr indent="0" lvl="0" marL="0" rtl="0">
              <a:lnSpc>
                <a:spcPct val="100000"/>
              </a:lnSpc>
              <a:spcBef>
                <a:spcPts val="0"/>
              </a:spcBef>
              <a:spcAft>
                <a:spcPts val="0"/>
              </a:spcAft>
              <a:buNone/>
            </a:pPr>
            <a:r>
              <a:rPr b="1" lang="en" sz="2400"/>
              <a:t>Collision</a:t>
            </a:r>
            <a:endParaRPr b="1" sz="2400"/>
          </a:p>
          <a:p>
            <a:pPr indent="-381000" lvl="0" marL="457200" rtl="0">
              <a:lnSpc>
                <a:spcPct val="100000"/>
              </a:lnSpc>
              <a:spcBef>
                <a:spcPts val="0"/>
              </a:spcBef>
              <a:spcAft>
                <a:spcPts val="0"/>
              </a:spcAft>
              <a:buSzPts val="2400"/>
              <a:buChar char="●"/>
            </a:pPr>
            <a:r>
              <a:rPr lang="en" sz="2400"/>
              <a:t>Per pixel collision occurs with projectiles and boss objects. </a:t>
            </a:r>
            <a:endParaRPr sz="2400"/>
          </a:p>
          <a:p>
            <a:pPr indent="-381000" lvl="0" marL="457200" rtl="0">
              <a:lnSpc>
                <a:spcPct val="100000"/>
              </a:lnSpc>
              <a:spcBef>
                <a:spcPts val="0"/>
              </a:spcBef>
              <a:spcAft>
                <a:spcPts val="0"/>
              </a:spcAft>
              <a:buSzPts val="2400"/>
              <a:buChar char="●"/>
            </a:pPr>
            <a:r>
              <a:rPr lang="en" sz="2400"/>
              <a:t>Object collision occurs with water balloons</a:t>
            </a:r>
            <a:r>
              <a:rPr lang="en" sz="1400"/>
              <a:t>.</a:t>
            </a:r>
            <a:endParaRPr sz="1400"/>
          </a:p>
          <a:p>
            <a:pPr indent="0" lvl="0" marL="0" rtl="0">
              <a:spcBef>
                <a:spcPts val="1600"/>
              </a:spcBef>
              <a:spcAft>
                <a:spcPts val="0"/>
              </a:spcAft>
              <a:buNone/>
            </a:pPr>
            <a:r>
              <a:t/>
            </a:r>
            <a:endParaRPr sz="1400"/>
          </a:p>
          <a:p>
            <a:pPr indent="0" lvl="0" marL="0">
              <a:spcBef>
                <a:spcPts val="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8" name="Shape 318"/>
        <p:cNvGrpSpPr/>
        <p:nvPr/>
      </p:nvGrpSpPr>
      <p:grpSpPr>
        <a:xfrm>
          <a:off x="0" y="0"/>
          <a:ext cx="0" cy="0"/>
          <a:chOff x="0" y="0"/>
          <a:chExt cx="0" cy="0"/>
        </a:xfrm>
      </p:grpSpPr>
      <p:sp>
        <p:nvSpPr>
          <p:cNvPr id="319" name="Shape 319"/>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Behaviors</a:t>
            </a:r>
            <a:endParaRPr/>
          </a:p>
        </p:txBody>
      </p:sp>
      <p:sp>
        <p:nvSpPr>
          <p:cNvPr id="320" name="Shape 320"/>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2400"/>
              <a:t>Game Over</a:t>
            </a:r>
            <a:endParaRPr b="1" sz="2400"/>
          </a:p>
          <a:p>
            <a:pPr indent="-381000" lvl="0" marL="457200" rtl="0">
              <a:spcBef>
                <a:spcPts val="1600"/>
              </a:spcBef>
              <a:spcAft>
                <a:spcPts val="0"/>
              </a:spcAft>
              <a:buSzPts val="2400"/>
              <a:buChar char="●"/>
            </a:pPr>
            <a:r>
              <a:rPr lang="en" sz="2400"/>
              <a:t>When player health drops to zero, show screen to prompt user to press button to restart.</a:t>
            </a:r>
            <a:endParaRPr sz="2400"/>
          </a:p>
          <a:p>
            <a:pPr indent="-381000" lvl="0" marL="457200" rtl="0">
              <a:spcBef>
                <a:spcPts val="0"/>
              </a:spcBef>
              <a:spcAft>
                <a:spcPts val="0"/>
              </a:spcAft>
              <a:buSzPts val="2400"/>
              <a:buChar char="●"/>
            </a:pPr>
            <a:r>
              <a:rPr lang="en" sz="2400"/>
              <a:t>Player will resume gameplay back at the start of their current level</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sp>
        <p:nvSpPr>
          <p:cNvPr id="325" name="Shape 32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Example of Projectile Behavior</a:t>
            </a:r>
            <a:endParaRPr/>
          </a:p>
        </p:txBody>
      </p:sp>
      <p:pic>
        <p:nvPicPr>
          <p:cNvPr id="326" name="Shape 326"/>
          <p:cNvPicPr preferRelativeResize="0"/>
          <p:nvPr/>
        </p:nvPicPr>
        <p:blipFill>
          <a:blip r:embed="rId3">
            <a:alphaModFix/>
          </a:blip>
          <a:stretch>
            <a:fillRect/>
          </a:stretch>
        </p:blipFill>
        <p:spPr>
          <a:xfrm>
            <a:off x="1258750" y="1315000"/>
            <a:ext cx="5822850" cy="3828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