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Game Mechanics </a:t>
            </a:r>
            <a:r>
              <a:rPr lang="en" sz="1800"/>
              <a:t>Speaking Notes</a:t>
            </a:r>
            <a:endParaRPr sz="1800"/>
          </a:p>
          <a:p>
            <a:pPr indent="-3175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First to 3 goals Wins!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Hero movement interpolated to the mouse click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Enemy movement chases the ball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UI shows the Score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Pixel accurate collision between</a:t>
            </a:r>
            <a:endParaRPr sz="1400"/>
          </a:p>
          <a:p>
            <a: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Hero Car and Ball</a:t>
            </a:r>
            <a:endParaRPr sz="1400"/>
          </a:p>
          <a:p>
            <a: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Hero Car and Enemy Car</a:t>
            </a:r>
            <a:endParaRPr sz="1400"/>
          </a:p>
          <a:p>
            <a: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Enemy Car and Ball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Shake Position on collision between Hero Car and Enemy Car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Button on a cooldown to do a quick dash that hits the ball hard or could be used to get in a position quickly to block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(1 v 1) mode and (3 v 3) mode</a:t>
            </a:r>
            <a:endParaRPr sz="1400"/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Camera Views speaking Notes</a:t>
            </a:r>
            <a:endParaRPr sz="1800"/>
          </a:p>
          <a:p>
            <a:pPr indent="-3175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/>
              <a:t>Main View - Majority of the screen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/>
              <a:t>Second View - Smaller + shows the whole world map</a:t>
            </a:r>
            <a:endParaRPr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 Spheres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Sarah Oliphant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Nathan Straus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Kevin Thomas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World</a:t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639096" y="1527338"/>
            <a:ext cx="5865900" cy="2743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 rot="-5400000">
            <a:off x="900513" y="2699135"/>
            <a:ext cx="1077000" cy="400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5400000">
            <a:off x="7166488" y="2699040"/>
            <a:ext cx="1077000" cy="400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388758" y="872363"/>
            <a:ext cx="4366500" cy="56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2388758" y="4365713"/>
            <a:ext cx="4366500" cy="56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" name="Shape 66"/>
          <p:cNvCxnSpPr>
            <a:stCxn id="61" idx="0"/>
            <a:endCxn id="61" idx="2"/>
          </p:cNvCxnSpPr>
          <p:nvPr/>
        </p:nvCxnSpPr>
        <p:spPr>
          <a:xfrm>
            <a:off x="4572046" y="1527338"/>
            <a:ext cx="0" cy="274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Shape 67"/>
          <p:cNvSpPr/>
          <p:nvPr/>
        </p:nvSpPr>
        <p:spPr>
          <a:xfrm>
            <a:off x="3881713" y="2208950"/>
            <a:ext cx="1380600" cy="13806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3451650" y="248375"/>
            <a:ext cx="22407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Stands </a:t>
            </a:r>
            <a:r>
              <a:rPr lang="en"/>
              <a:t>with Spectators</a:t>
            </a:r>
            <a:endParaRPr/>
          </a:p>
        </p:txBody>
      </p:sp>
      <p:cxnSp>
        <p:nvCxnSpPr>
          <p:cNvPr id="69" name="Shape 69"/>
          <p:cNvCxnSpPr>
            <a:stCxn id="68" idx="2"/>
            <a:endCxn id="64" idx="0"/>
          </p:cNvCxnSpPr>
          <p:nvPr/>
        </p:nvCxnSpPr>
        <p:spPr>
          <a:xfrm>
            <a:off x="4572000" y="597575"/>
            <a:ext cx="0" cy="27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" name="Shape 70"/>
          <p:cNvSpPr txBox="1"/>
          <p:nvPr/>
        </p:nvSpPr>
        <p:spPr>
          <a:xfrm>
            <a:off x="8169050" y="2688050"/>
            <a:ext cx="613200" cy="4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</a:t>
            </a:r>
            <a:endParaRPr/>
          </a:p>
        </p:txBody>
      </p:sp>
      <p:cxnSp>
        <p:nvCxnSpPr>
          <p:cNvPr id="71" name="Shape 71"/>
          <p:cNvCxnSpPr>
            <a:stCxn id="70" idx="1"/>
            <a:endCxn id="63" idx="3"/>
          </p:cNvCxnSpPr>
          <p:nvPr/>
        </p:nvCxnSpPr>
        <p:spPr>
          <a:xfrm rot="10800000">
            <a:off x="7905050" y="2899250"/>
            <a:ext cx="26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Entities</a:t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076150" y="1653450"/>
            <a:ext cx="1836600" cy="18366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8" name="Shape 78"/>
          <p:cNvCxnSpPr>
            <a:stCxn id="77" idx="0"/>
            <a:endCxn id="77" idx="1"/>
          </p:cNvCxnSpPr>
          <p:nvPr/>
        </p:nvCxnSpPr>
        <p:spPr>
          <a:xfrm rot="5400000">
            <a:off x="1535300" y="1463400"/>
            <a:ext cx="269100" cy="649200"/>
          </a:xfrm>
          <a:prstGeom prst="curvedConnector3">
            <a:avLst>
              <a:gd fmla="val 1401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Shape 79"/>
          <p:cNvCxnSpPr>
            <a:stCxn id="77" idx="0"/>
            <a:endCxn id="77" idx="7"/>
          </p:cNvCxnSpPr>
          <p:nvPr/>
        </p:nvCxnSpPr>
        <p:spPr>
          <a:xfrm flipH="1" rot="-5400000">
            <a:off x="2184500" y="1463400"/>
            <a:ext cx="269100" cy="649200"/>
          </a:xfrm>
          <a:prstGeom prst="curvedConnector3">
            <a:avLst>
              <a:gd fmla="val 15126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Shape 80"/>
          <p:cNvCxnSpPr/>
          <p:nvPr/>
        </p:nvCxnSpPr>
        <p:spPr>
          <a:xfrm flipH="1">
            <a:off x="1671875" y="2040650"/>
            <a:ext cx="9900" cy="138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Shape 81"/>
          <p:cNvCxnSpPr/>
          <p:nvPr/>
        </p:nvCxnSpPr>
        <p:spPr>
          <a:xfrm>
            <a:off x="2257625" y="2050575"/>
            <a:ext cx="9900" cy="139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Shape 82"/>
          <p:cNvSpPr/>
          <p:nvPr/>
        </p:nvSpPr>
        <p:spPr>
          <a:xfrm>
            <a:off x="3608825" y="1668913"/>
            <a:ext cx="1935900" cy="19359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1170350" y="3733075"/>
            <a:ext cx="16482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Player and Enemy</a:t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2834575" y="1057575"/>
            <a:ext cx="15537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Different Colors</a:t>
            </a:r>
            <a:endParaRPr>
              <a:solidFill>
                <a:srgbClr val="434343"/>
              </a:solidFill>
            </a:endParaRPr>
          </a:p>
        </p:txBody>
      </p:sp>
      <p:cxnSp>
        <p:nvCxnSpPr>
          <p:cNvPr id="85" name="Shape 85"/>
          <p:cNvCxnSpPr>
            <a:stCxn id="84" idx="2"/>
          </p:cNvCxnSpPr>
          <p:nvPr/>
        </p:nvCxnSpPr>
        <p:spPr>
          <a:xfrm flipH="1">
            <a:off x="2531725" y="1385175"/>
            <a:ext cx="1079700" cy="106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6" name="Shape 86"/>
          <p:cNvSpPr txBox="1"/>
          <p:nvPr/>
        </p:nvSpPr>
        <p:spPr>
          <a:xfrm>
            <a:off x="188650" y="1385175"/>
            <a:ext cx="10797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Headlights</a:t>
            </a:r>
            <a:endParaRPr>
              <a:solidFill>
                <a:srgbClr val="434343"/>
              </a:solidFill>
            </a:endParaRPr>
          </a:p>
        </p:txBody>
      </p:sp>
      <p:cxnSp>
        <p:nvCxnSpPr>
          <p:cNvPr id="87" name="Shape 87"/>
          <p:cNvCxnSpPr/>
          <p:nvPr/>
        </p:nvCxnSpPr>
        <p:spPr>
          <a:xfrm>
            <a:off x="1268350" y="1577625"/>
            <a:ext cx="340200" cy="27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Shape 88"/>
          <p:cNvSpPr txBox="1"/>
          <p:nvPr/>
        </p:nvSpPr>
        <p:spPr>
          <a:xfrm>
            <a:off x="4278875" y="3791588"/>
            <a:ext cx="5958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Ball</a:t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6509900" y="2258950"/>
            <a:ext cx="1026900" cy="12702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6698750" y="1614350"/>
            <a:ext cx="649200" cy="649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6561800" y="3776125"/>
            <a:ext cx="10269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Audience</a:t>
            </a:r>
            <a:endParaRPr/>
          </a:p>
        </p:txBody>
      </p:sp>
      <p:cxnSp>
        <p:nvCxnSpPr>
          <p:cNvPr id="92" name="Shape 92"/>
          <p:cNvCxnSpPr>
            <a:stCxn id="93" idx="1"/>
          </p:cNvCxnSpPr>
          <p:nvPr/>
        </p:nvCxnSpPr>
        <p:spPr>
          <a:xfrm rot="10800000">
            <a:off x="4831900" y="3038800"/>
            <a:ext cx="249900" cy="136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Shape 93"/>
          <p:cNvSpPr txBox="1"/>
          <p:nvPr/>
        </p:nvSpPr>
        <p:spPr>
          <a:xfrm>
            <a:off x="5081800" y="4216000"/>
            <a:ext cx="23010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Physics based movement</a:t>
            </a:r>
            <a:endParaRPr>
              <a:solidFill>
                <a:srgbClr val="434343"/>
              </a:solidFill>
            </a:endParaRPr>
          </a:p>
        </p:txBody>
      </p:sp>
      <p:cxnSp>
        <p:nvCxnSpPr>
          <p:cNvPr id="94" name="Shape 94"/>
          <p:cNvCxnSpPr>
            <a:stCxn id="95" idx="3"/>
          </p:cNvCxnSpPr>
          <p:nvPr/>
        </p:nvCxnSpPr>
        <p:spPr>
          <a:xfrm flipH="1">
            <a:off x="7458425" y="947550"/>
            <a:ext cx="1206000" cy="143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5" name="Shape 95"/>
          <p:cNvSpPr txBox="1"/>
          <p:nvPr/>
        </p:nvSpPr>
        <p:spPr>
          <a:xfrm>
            <a:off x="7016225" y="740700"/>
            <a:ext cx="16482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Celebrate on goal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View</a:t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285559" y="2509146"/>
            <a:ext cx="4256400" cy="1991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 rot="-5400000">
            <a:off x="3749522" y="3359575"/>
            <a:ext cx="781500" cy="2904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 rot="5400000">
            <a:off x="8296347" y="3359496"/>
            <a:ext cx="781500" cy="2904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4829443" y="2033997"/>
            <a:ext cx="3168600" cy="406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829443" y="4568900"/>
            <a:ext cx="3168600" cy="406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Shape 106"/>
          <p:cNvCxnSpPr>
            <a:stCxn id="101" idx="0"/>
            <a:endCxn id="101" idx="2"/>
          </p:cNvCxnSpPr>
          <p:nvPr/>
        </p:nvCxnSpPr>
        <p:spPr>
          <a:xfrm>
            <a:off x="6413759" y="2509146"/>
            <a:ext cx="0" cy="19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Shape 107"/>
          <p:cNvSpPr/>
          <p:nvPr/>
        </p:nvSpPr>
        <p:spPr>
          <a:xfrm>
            <a:off x="5912786" y="3003874"/>
            <a:ext cx="1001700" cy="1001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645350" y="1389975"/>
            <a:ext cx="3762900" cy="255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Shape 109"/>
          <p:cNvCxnSpPr/>
          <p:nvPr/>
        </p:nvCxnSpPr>
        <p:spPr>
          <a:xfrm>
            <a:off x="4418100" y="1399900"/>
            <a:ext cx="1277700" cy="171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Shape 110"/>
          <p:cNvCxnSpPr/>
          <p:nvPr/>
        </p:nvCxnSpPr>
        <p:spPr>
          <a:xfrm flipH="1" rot="10800000">
            <a:off x="4418100" y="3767250"/>
            <a:ext cx="1282500" cy="1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Shape 111"/>
          <p:cNvCxnSpPr/>
          <p:nvPr/>
        </p:nvCxnSpPr>
        <p:spPr>
          <a:xfrm>
            <a:off x="5695950" y="3105150"/>
            <a:ext cx="0" cy="66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Shape 112"/>
          <p:cNvSpPr/>
          <p:nvPr/>
        </p:nvSpPr>
        <p:spPr>
          <a:xfrm rot="4946134">
            <a:off x="5335792" y="3414570"/>
            <a:ext cx="150409" cy="150409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" name="Shape 113"/>
          <p:cNvCxnSpPr>
            <a:stCxn id="112" idx="0"/>
            <a:endCxn id="112" idx="1"/>
          </p:cNvCxnSpPr>
          <p:nvPr/>
        </p:nvCxnSpPr>
        <p:spPr>
          <a:xfrm rot="10800000">
            <a:off x="5456747" y="3430075"/>
            <a:ext cx="28800" cy="49800"/>
          </a:xfrm>
          <a:prstGeom prst="curvedConnector3">
            <a:avLst>
              <a:gd fmla="val 14387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Shape 114"/>
          <p:cNvCxnSpPr>
            <a:stCxn id="112" idx="0"/>
            <a:endCxn id="112" idx="7"/>
          </p:cNvCxnSpPr>
          <p:nvPr/>
        </p:nvCxnSpPr>
        <p:spPr>
          <a:xfrm flipH="1">
            <a:off x="5470847" y="3479875"/>
            <a:ext cx="14700" cy="55500"/>
          </a:xfrm>
          <a:prstGeom prst="curvedConnector3">
            <a:avLst>
              <a:gd fmla="val 14756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Shape 115"/>
          <p:cNvCxnSpPr/>
          <p:nvPr/>
        </p:nvCxnSpPr>
        <p:spPr>
          <a:xfrm flipH="1" rot="4293903">
            <a:off x="5393767" y="3408817"/>
            <a:ext cx="949" cy="11379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Shape 116"/>
          <p:cNvCxnSpPr/>
          <p:nvPr/>
        </p:nvCxnSpPr>
        <p:spPr>
          <a:xfrm rot="4293903">
            <a:off x="5399052" y="3456236"/>
            <a:ext cx="949" cy="11472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Shape 117"/>
          <p:cNvCxnSpPr/>
          <p:nvPr/>
        </p:nvCxnSpPr>
        <p:spPr>
          <a:xfrm rot="10800000">
            <a:off x="4710000" y="3085950"/>
            <a:ext cx="990600" cy="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4724400" y="3081350"/>
            <a:ext cx="0" cy="70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Shape 119"/>
          <p:cNvCxnSpPr/>
          <p:nvPr/>
        </p:nvCxnSpPr>
        <p:spPr>
          <a:xfrm flipH="1" rot="10800000">
            <a:off x="4733925" y="3767075"/>
            <a:ext cx="962100" cy="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Shape 120"/>
          <p:cNvSpPr txBox="1"/>
          <p:nvPr/>
        </p:nvSpPr>
        <p:spPr>
          <a:xfrm>
            <a:off x="1653050" y="2095900"/>
            <a:ext cx="17475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Zoomed Field View</a:t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922600" y="3405325"/>
            <a:ext cx="1208400" cy="530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1922600" y="3501675"/>
            <a:ext cx="12084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Minified field view</a:t>
            </a:r>
            <a:endParaRPr sz="1000"/>
          </a:p>
        </p:txBody>
      </p:sp>
      <p:sp>
        <p:nvSpPr>
          <p:cNvPr id="123" name="Shape 123"/>
          <p:cNvSpPr txBox="1"/>
          <p:nvPr/>
        </p:nvSpPr>
        <p:spPr>
          <a:xfrm>
            <a:off x="2257400" y="1399900"/>
            <a:ext cx="5388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2 - 1</a:t>
            </a:r>
            <a:endParaRPr/>
          </a:p>
        </p:txBody>
      </p:sp>
      <p:sp>
        <p:nvSpPr>
          <p:cNvPr id="124" name="Shape 124"/>
          <p:cNvSpPr/>
          <p:nvPr/>
        </p:nvSpPr>
        <p:spPr>
          <a:xfrm rot="-3517477">
            <a:off x="7344052" y="3451733"/>
            <a:ext cx="150391" cy="150391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5" name="Shape 125"/>
          <p:cNvCxnSpPr>
            <a:stCxn id="124" idx="0"/>
            <a:endCxn id="124" idx="1"/>
          </p:cNvCxnSpPr>
          <p:nvPr/>
        </p:nvCxnSpPr>
        <p:spPr>
          <a:xfrm flipH="1">
            <a:off x="7346048" y="3487778"/>
            <a:ext cx="9000" cy="57000"/>
          </a:xfrm>
          <a:prstGeom prst="curvedConnector3">
            <a:avLst>
              <a:gd fmla="val -2453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Shape 126"/>
          <p:cNvCxnSpPr>
            <a:stCxn id="124" idx="0"/>
            <a:endCxn id="124" idx="7"/>
          </p:cNvCxnSpPr>
          <p:nvPr/>
        </p:nvCxnSpPr>
        <p:spPr>
          <a:xfrm flipH="1" rot="10800000">
            <a:off x="7355048" y="3453878"/>
            <a:ext cx="46500" cy="33900"/>
          </a:xfrm>
          <a:prstGeom prst="curvedConnector3">
            <a:avLst>
              <a:gd fmla="val 9866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Shape 127"/>
          <p:cNvCxnSpPr/>
          <p:nvPr/>
        </p:nvCxnSpPr>
        <p:spPr>
          <a:xfrm flipH="1" rot="-4293903">
            <a:off x="7416734" y="3499242"/>
            <a:ext cx="949" cy="1137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Shape 128"/>
          <p:cNvCxnSpPr/>
          <p:nvPr/>
        </p:nvCxnSpPr>
        <p:spPr>
          <a:xfrm rot="-4293903">
            <a:off x="7442698" y="3458261"/>
            <a:ext cx="949" cy="11483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Shape 129"/>
          <p:cNvSpPr/>
          <p:nvPr/>
        </p:nvSpPr>
        <p:spPr>
          <a:xfrm>
            <a:off x="6529950" y="2797164"/>
            <a:ext cx="206700" cy="2067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4999950" y="204308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5020915" y="197152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5152350" y="219548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5173315" y="212392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5407450" y="20788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5428415" y="20073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5662550" y="22312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5683515" y="21597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5917600" y="20788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5938565" y="20073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5852450" y="222498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5873415" y="215342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6042350" y="211463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6063315" y="204307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6297400" y="220253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6318365" y="213097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6169875" y="226703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6190840" y="219547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6422150" y="220253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6443115" y="213097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6622650" y="216098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6643615" y="208942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6823150" y="222498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6844115" y="215342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7023650" y="21322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7044615" y="20607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7116625" y="222498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7137590" y="215342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7224150" y="215041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7245115" y="207885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7304625" y="22607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7325590" y="21892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476425" y="21322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7497390" y="20607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7513600" y="2202536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534565" y="2130975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7722575" y="213226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7743540" y="206070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7669250" y="2238311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690215" y="2166750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/>
        </p:nvSpPr>
        <p:spPr>
          <a:xfrm rot="10800000">
            <a:off x="7582475" y="471497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/>
        </p:nvSpPr>
        <p:spPr>
          <a:xfrm rot="10800000">
            <a:off x="7603510" y="485553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/>
        </p:nvSpPr>
        <p:spPr>
          <a:xfrm rot="10800000">
            <a:off x="7327375" y="48316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/>
        </p:nvSpPr>
        <p:spPr>
          <a:xfrm rot="10800000">
            <a:off x="7348410" y="49721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/>
        </p:nvSpPr>
        <p:spPr>
          <a:xfrm rot="10800000">
            <a:off x="7072275" y="46792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/>
        </p:nvSpPr>
        <p:spPr>
          <a:xfrm rot="10800000">
            <a:off x="7093310" y="48197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/>
        </p:nvSpPr>
        <p:spPr>
          <a:xfrm rot="10800000">
            <a:off x="6817225" y="48316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 rot="10800000">
            <a:off x="6838260" y="49721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/>
        </p:nvSpPr>
        <p:spPr>
          <a:xfrm rot="10800000">
            <a:off x="6882375" y="468547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/>
        </p:nvSpPr>
        <p:spPr>
          <a:xfrm rot="10800000">
            <a:off x="6903410" y="482603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/>
        </p:nvSpPr>
        <p:spPr>
          <a:xfrm rot="10800000">
            <a:off x="6692475" y="479582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/>
        </p:nvSpPr>
        <p:spPr>
          <a:xfrm rot="10800000">
            <a:off x="6713510" y="493638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/>
        </p:nvSpPr>
        <p:spPr>
          <a:xfrm rot="10800000">
            <a:off x="6437425" y="470792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/>
        </p:nvSpPr>
        <p:spPr>
          <a:xfrm rot="10800000">
            <a:off x="6458460" y="484848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 rot="10800000">
            <a:off x="6564950" y="464342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/>
        </p:nvSpPr>
        <p:spPr>
          <a:xfrm rot="10800000">
            <a:off x="6585985" y="478398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/>
        </p:nvSpPr>
        <p:spPr>
          <a:xfrm rot="10800000">
            <a:off x="6312675" y="470792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/>
        </p:nvSpPr>
        <p:spPr>
          <a:xfrm rot="10800000">
            <a:off x="6333710" y="484848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/>
        </p:nvSpPr>
        <p:spPr>
          <a:xfrm rot="10800000">
            <a:off x="6112175" y="474947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/>
        </p:nvSpPr>
        <p:spPr>
          <a:xfrm rot="10800000">
            <a:off x="6133210" y="489003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/>
        </p:nvSpPr>
        <p:spPr>
          <a:xfrm rot="10800000">
            <a:off x="5911675" y="468547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/>
        </p:nvSpPr>
        <p:spPr>
          <a:xfrm rot="10800000">
            <a:off x="5932710" y="482603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 rot="10800000">
            <a:off x="5711175" y="47782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/>
        </p:nvSpPr>
        <p:spPr>
          <a:xfrm rot="10800000">
            <a:off x="5732210" y="49187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/>
        </p:nvSpPr>
        <p:spPr>
          <a:xfrm rot="10800000">
            <a:off x="5618200" y="468547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/>
        </p:nvSpPr>
        <p:spPr>
          <a:xfrm rot="10800000">
            <a:off x="5639235" y="482603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/>
        </p:nvSpPr>
        <p:spPr>
          <a:xfrm rot="10800000">
            <a:off x="5510675" y="476005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 rot="10800000">
            <a:off x="5531710" y="490061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 rot="10800000">
            <a:off x="5430200" y="46497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 rot="10800000">
            <a:off x="5451235" y="47902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 rot="10800000">
            <a:off x="5258400" y="47782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/>
        </p:nvSpPr>
        <p:spPr>
          <a:xfrm rot="10800000">
            <a:off x="5279435" y="49187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 rot="10800000">
            <a:off x="5221225" y="4707925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/>
        </p:nvSpPr>
        <p:spPr>
          <a:xfrm rot="10800000">
            <a:off x="5242260" y="4848486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/>
        </p:nvSpPr>
        <p:spPr>
          <a:xfrm rot="10800000">
            <a:off x="5012250" y="477820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/>
        </p:nvSpPr>
        <p:spPr>
          <a:xfrm rot="10800000">
            <a:off x="5033285" y="491876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/>
        </p:nvSpPr>
        <p:spPr>
          <a:xfrm rot="10800000">
            <a:off x="5065575" y="4672150"/>
            <a:ext cx="114000" cy="1410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 rot="10800000">
            <a:off x="5086610" y="4812711"/>
            <a:ext cx="72000" cy="72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8" name="Shape 208"/>
          <p:cNvCxnSpPr/>
          <p:nvPr/>
        </p:nvCxnSpPr>
        <p:spPr>
          <a:xfrm flipH="1">
            <a:off x="3882175" y="728925"/>
            <a:ext cx="868200" cy="11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Shape 209"/>
          <p:cNvSpPr txBox="1"/>
          <p:nvPr/>
        </p:nvSpPr>
        <p:spPr>
          <a:xfrm>
            <a:off x="4719350" y="483325"/>
            <a:ext cx="20004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based movement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Objects + Scenes</a:t>
            </a:r>
            <a:endParaRPr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1152475"/>
            <a:ext cx="4311300" cy="18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Hero Car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Enemy Car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Boosters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Ball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Goal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Spectators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Obstacles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 txBox="1"/>
          <p:nvPr>
            <p:ph idx="2" type="body"/>
          </p:nvPr>
        </p:nvSpPr>
        <p:spPr>
          <a:xfrm>
            <a:off x="4832400" y="1152475"/>
            <a:ext cx="3999900" cy="14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Splash Screen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Field/World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Podium with Winner and Final Score</a:t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684025" y="3074875"/>
            <a:ext cx="2288100" cy="1494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3349375" y="3086725"/>
            <a:ext cx="2288100" cy="1470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6014725" y="3086725"/>
            <a:ext cx="2288100" cy="1470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 txBox="1"/>
          <p:nvPr/>
        </p:nvSpPr>
        <p:spPr>
          <a:xfrm>
            <a:off x="1081075" y="4600725"/>
            <a:ext cx="14940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Splash Screen</a:t>
            </a: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3811075" y="4600725"/>
            <a:ext cx="13647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Scene</a:t>
            </a:r>
            <a:endParaRPr/>
          </a:p>
        </p:txBody>
      </p:sp>
      <p:sp>
        <p:nvSpPr>
          <p:cNvPr id="222" name="Shape 222"/>
          <p:cNvSpPr txBox="1"/>
          <p:nvPr/>
        </p:nvSpPr>
        <p:spPr>
          <a:xfrm>
            <a:off x="6411775" y="4600725"/>
            <a:ext cx="1603800" cy="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Podium Scene</a:t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4081671" y="4260429"/>
            <a:ext cx="846900" cy="249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/>
        </p:nvSpPr>
        <p:spPr>
          <a:xfrm rot="-5400000">
            <a:off x="4003786" y="4356436"/>
            <a:ext cx="98100" cy="579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/>
        </p:nvSpPr>
        <p:spPr>
          <a:xfrm rot="5400000">
            <a:off x="4908461" y="4356430"/>
            <a:ext cx="98100" cy="5790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4189920" y="4200771"/>
            <a:ext cx="630600" cy="5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4189920" y="4518961"/>
            <a:ext cx="630600" cy="5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 txBox="1"/>
          <p:nvPr/>
        </p:nvSpPr>
        <p:spPr>
          <a:xfrm>
            <a:off x="959275" y="3153825"/>
            <a:ext cx="1737600" cy="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 Spheres</a:t>
            </a: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1978413" y="3548600"/>
            <a:ext cx="896400" cy="4011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Play 1v1</a:t>
            </a:r>
            <a:endParaRPr sz="1000"/>
          </a:p>
        </p:txBody>
      </p:sp>
      <p:sp>
        <p:nvSpPr>
          <p:cNvPr id="230" name="Shape 230"/>
          <p:cNvSpPr/>
          <p:nvPr/>
        </p:nvSpPr>
        <p:spPr>
          <a:xfrm rot="5159562">
            <a:off x="1041912" y="3810965"/>
            <a:ext cx="437871" cy="486521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1" name="Shape 231"/>
          <p:cNvCxnSpPr>
            <a:stCxn id="230" idx="0"/>
            <a:endCxn id="230" idx="1"/>
          </p:cNvCxnSpPr>
          <p:nvPr/>
        </p:nvCxnSpPr>
        <p:spPr>
          <a:xfrm rot="10800000">
            <a:off x="1421947" y="3891775"/>
            <a:ext cx="81900" cy="151200"/>
          </a:xfrm>
          <a:prstGeom prst="curvedConnector3">
            <a:avLst>
              <a:gd fmla="val 1379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2" name="Shape 232"/>
          <p:cNvCxnSpPr>
            <a:stCxn id="230" idx="0"/>
            <a:endCxn id="230" idx="7"/>
          </p:cNvCxnSpPr>
          <p:nvPr/>
        </p:nvCxnSpPr>
        <p:spPr>
          <a:xfrm flipH="1">
            <a:off x="1443547" y="4042975"/>
            <a:ext cx="60300" cy="157800"/>
          </a:xfrm>
          <a:prstGeom prst="curvedConnector3">
            <a:avLst>
              <a:gd fmla="val 14830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Shape 233"/>
          <p:cNvCxnSpPr/>
          <p:nvPr/>
        </p:nvCxnSpPr>
        <p:spPr>
          <a:xfrm flipH="1" rot="4972499">
            <a:off x="1210609" y="3796425"/>
            <a:ext cx="2419" cy="36849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4" name="Shape 234"/>
          <p:cNvCxnSpPr/>
          <p:nvPr/>
        </p:nvCxnSpPr>
        <p:spPr>
          <a:xfrm rot="4972499">
            <a:off x="1216452" y="3934525"/>
            <a:ext cx="2419" cy="37119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5" name="Shape 235"/>
          <p:cNvSpPr txBox="1"/>
          <p:nvPr/>
        </p:nvSpPr>
        <p:spPr>
          <a:xfrm>
            <a:off x="684025" y="4200775"/>
            <a:ext cx="1364700" cy="3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Select Car Color</a:t>
            </a:r>
            <a:endParaRPr sz="1100"/>
          </a:p>
        </p:txBody>
      </p:sp>
      <p:sp>
        <p:nvSpPr>
          <p:cNvPr id="236" name="Shape 236"/>
          <p:cNvSpPr/>
          <p:nvPr/>
        </p:nvSpPr>
        <p:spPr>
          <a:xfrm rot="5277870">
            <a:off x="1627485" y="3954946"/>
            <a:ext cx="185817" cy="157603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/>
        </p:nvSpPr>
        <p:spPr>
          <a:xfrm rot="-5405554">
            <a:off x="769923" y="3975500"/>
            <a:ext cx="185700" cy="157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/>
        </p:nvSpPr>
        <p:spPr>
          <a:xfrm rot="5174036">
            <a:off x="3643945" y="3814416"/>
            <a:ext cx="333420" cy="349618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9" name="Shape 239"/>
          <p:cNvCxnSpPr>
            <a:stCxn id="238" idx="0"/>
            <a:endCxn id="238" idx="1"/>
          </p:cNvCxnSpPr>
          <p:nvPr/>
        </p:nvCxnSpPr>
        <p:spPr>
          <a:xfrm rot="10800000">
            <a:off x="3926455" y="3865475"/>
            <a:ext cx="58800" cy="115200"/>
          </a:xfrm>
          <a:prstGeom prst="curvedConnector3">
            <a:avLst>
              <a:gd fmla="val 14065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0" name="Shape 240"/>
          <p:cNvCxnSpPr>
            <a:stCxn id="238" idx="0"/>
            <a:endCxn id="238" idx="7"/>
          </p:cNvCxnSpPr>
          <p:nvPr/>
        </p:nvCxnSpPr>
        <p:spPr>
          <a:xfrm flipH="1">
            <a:off x="3941755" y="3980675"/>
            <a:ext cx="43500" cy="120000"/>
          </a:xfrm>
          <a:prstGeom prst="curvedConnector3">
            <a:avLst>
              <a:gd fmla="val 2041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1" name="Shape 241"/>
          <p:cNvCxnSpPr/>
          <p:nvPr/>
        </p:nvCxnSpPr>
        <p:spPr>
          <a:xfrm flipH="1" rot="4832261">
            <a:off x="3774625" y="3800878"/>
            <a:ext cx="1825" cy="26461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2" name="Shape 242"/>
          <p:cNvCxnSpPr/>
          <p:nvPr/>
        </p:nvCxnSpPr>
        <p:spPr>
          <a:xfrm rot="4832261">
            <a:off x="3778826" y="3906027"/>
            <a:ext cx="1825" cy="26671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3" name="Shape 243"/>
          <p:cNvSpPr/>
          <p:nvPr/>
        </p:nvSpPr>
        <p:spPr>
          <a:xfrm>
            <a:off x="5097250" y="3723075"/>
            <a:ext cx="368400" cy="349800"/>
          </a:xfrm>
          <a:prstGeom prst="ellipse">
            <a:avLst/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 txBox="1"/>
          <p:nvPr/>
        </p:nvSpPr>
        <p:spPr>
          <a:xfrm>
            <a:off x="4213325" y="3072238"/>
            <a:ext cx="5838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0 - 1</a:t>
            </a: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6566700" y="3598675"/>
            <a:ext cx="896400" cy="669000"/>
          </a:xfrm>
          <a:prstGeom prst="corner">
            <a:avLst>
              <a:gd fmla="val 50000" name="adj1"/>
              <a:gd fmla="val 68165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6" name="Shape 246"/>
          <p:cNvCxnSpPr/>
          <p:nvPr/>
        </p:nvCxnSpPr>
        <p:spPr>
          <a:xfrm flipH="1" rot="10800000">
            <a:off x="7485025" y="4088400"/>
            <a:ext cx="180900" cy="18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7" name="Shape 247"/>
          <p:cNvCxnSpPr/>
          <p:nvPr/>
        </p:nvCxnSpPr>
        <p:spPr>
          <a:xfrm flipH="1" rot="10800000">
            <a:off x="7425125" y="3759625"/>
            <a:ext cx="180900" cy="18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Shape 248"/>
          <p:cNvCxnSpPr/>
          <p:nvPr/>
        </p:nvCxnSpPr>
        <p:spPr>
          <a:xfrm flipH="1" rot="10800000">
            <a:off x="7027150" y="3759625"/>
            <a:ext cx="180900" cy="18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Shape 249"/>
          <p:cNvCxnSpPr/>
          <p:nvPr/>
        </p:nvCxnSpPr>
        <p:spPr>
          <a:xfrm flipH="1" rot="10800000">
            <a:off x="6566700" y="3422050"/>
            <a:ext cx="180900" cy="18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Shape 250"/>
          <p:cNvCxnSpPr/>
          <p:nvPr/>
        </p:nvCxnSpPr>
        <p:spPr>
          <a:xfrm flipH="1" rot="10800000">
            <a:off x="7027150" y="3422050"/>
            <a:ext cx="180900" cy="18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1" name="Shape 251"/>
          <p:cNvSpPr txBox="1"/>
          <p:nvPr/>
        </p:nvSpPr>
        <p:spPr>
          <a:xfrm>
            <a:off x="6617850" y="3646975"/>
            <a:ext cx="368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52" name="Shape 252"/>
          <p:cNvSpPr txBox="1"/>
          <p:nvPr/>
        </p:nvSpPr>
        <p:spPr>
          <a:xfrm>
            <a:off x="7094688" y="3879325"/>
            <a:ext cx="368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6747600" y="3305438"/>
            <a:ext cx="368400" cy="2499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7197725" y="3616188"/>
            <a:ext cx="368400" cy="2499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5" name="Shape 255"/>
          <p:cNvCxnSpPr>
            <a:stCxn id="253" idx="6"/>
          </p:cNvCxnSpPr>
          <p:nvPr/>
        </p:nvCxnSpPr>
        <p:spPr>
          <a:xfrm>
            <a:off x="7116000" y="3430388"/>
            <a:ext cx="93900" cy="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Shape 256"/>
          <p:cNvCxnSpPr>
            <a:stCxn id="254" idx="6"/>
          </p:cNvCxnSpPr>
          <p:nvPr/>
        </p:nvCxnSpPr>
        <p:spPr>
          <a:xfrm>
            <a:off x="7566125" y="3741138"/>
            <a:ext cx="39900" cy="1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Shape 257"/>
          <p:cNvCxnSpPr/>
          <p:nvPr/>
        </p:nvCxnSpPr>
        <p:spPr>
          <a:xfrm flipH="1" rot="10800000">
            <a:off x="7201338" y="3458450"/>
            <a:ext cx="8700" cy="33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Shape 258"/>
          <p:cNvCxnSpPr/>
          <p:nvPr/>
        </p:nvCxnSpPr>
        <p:spPr>
          <a:xfrm flipH="1" rot="10800000">
            <a:off x="7606013" y="3768025"/>
            <a:ext cx="8700" cy="33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9" name="Shape 259"/>
          <p:cNvSpPr txBox="1"/>
          <p:nvPr/>
        </p:nvSpPr>
        <p:spPr>
          <a:xfrm>
            <a:off x="7295400" y="3106625"/>
            <a:ext cx="8469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Winner!</a:t>
            </a:r>
            <a:endParaRPr/>
          </a:p>
        </p:txBody>
      </p:sp>
      <p:sp>
        <p:nvSpPr>
          <p:cNvPr id="260" name="Shape 260"/>
          <p:cNvSpPr txBox="1"/>
          <p:nvPr/>
        </p:nvSpPr>
        <p:spPr>
          <a:xfrm>
            <a:off x="6337100" y="4240025"/>
            <a:ext cx="14940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Score 3 -1</a:t>
            </a: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5215075" y="4797125"/>
            <a:ext cx="967200" cy="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Main Camera</a:t>
            </a:r>
            <a:endParaRPr sz="1000"/>
          </a:p>
        </p:txBody>
      </p:sp>
      <p:cxnSp>
        <p:nvCxnSpPr>
          <p:cNvPr id="262" name="Shape 262"/>
          <p:cNvCxnSpPr>
            <a:stCxn id="261" idx="0"/>
          </p:cNvCxnSpPr>
          <p:nvPr/>
        </p:nvCxnSpPr>
        <p:spPr>
          <a:xfrm rot="10800000">
            <a:off x="5393575" y="4583825"/>
            <a:ext cx="305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3" name="Shape 263"/>
          <p:cNvSpPr txBox="1"/>
          <p:nvPr/>
        </p:nvSpPr>
        <p:spPr>
          <a:xfrm>
            <a:off x="4732675" y="2655525"/>
            <a:ext cx="1603800" cy="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Zoomed </a:t>
            </a:r>
            <a:r>
              <a:rPr lang="en" sz="1000"/>
              <a:t>Field Camera</a:t>
            </a:r>
            <a:endParaRPr sz="1000"/>
          </a:p>
        </p:txBody>
      </p:sp>
      <p:cxnSp>
        <p:nvCxnSpPr>
          <p:cNvPr id="264" name="Shape 264"/>
          <p:cNvCxnSpPr>
            <a:stCxn id="263" idx="2"/>
            <a:endCxn id="226" idx="3"/>
          </p:cNvCxnSpPr>
          <p:nvPr/>
        </p:nvCxnSpPr>
        <p:spPr>
          <a:xfrm flipH="1">
            <a:off x="4820575" y="2905425"/>
            <a:ext cx="714000" cy="132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5" name="Shape 265"/>
          <p:cNvCxnSpPr>
            <a:stCxn id="226" idx="2"/>
            <a:endCxn id="227" idx="0"/>
          </p:cNvCxnSpPr>
          <p:nvPr/>
        </p:nvCxnSpPr>
        <p:spPr>
          <a:xfrm>
            <a:off x="4505220" y="4251771"/>
            <a:ext cx="0" cy="26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6" name="Shape 266"/>
          <p:cNvSpPr/>
          <p:nvPr/>
        </p:nvSpPr>
        <p:spPr>
          <a:xfrm>
            <a:off x="4426275" y="4327763"/>
            <a:ext cx="157800" cy="115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2003172" y="4045572"/>
            <a:ext cx="846900" cy="4593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Play 3v3</a:t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Lighting, Physics</a:t>
            </a:r>
            <a:endParaRPr/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311700" y="1152475"/>
            <a:ext cx="5891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Lighting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Headlights on the cars (direction and position changes)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Spotlight on the Ball (position changes)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Field Lights next to the Goals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Normal Map on each Car instance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Physics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Ball movement responds to the speed and direction of the hero and enemy at the time of collisions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Ball slows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Boosters + Obstacles</a:t>
            </a:r>
            <a:endParaRPr/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Boosters - Increase Car Speed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Randomly generated position at random time intervals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After collecting a booster, button press to use Booster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Obstacles - None of the other Game Objects can move through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Randomly generated position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Randomly generated shape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</a:t>
            </a:r>
            <a:endParaRPr/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Week 1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Proposal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Initialize GitHub Repository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Scenes and Simple Movement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Week 2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Scoring Event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Winning Event and Scene Ordering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Player Actions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Week 3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Implement Physics - Kevin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Implement Lighting - Sarah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Implement AI - Nate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FA8DC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