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79" r:id="rId2"/>
  </p:sldMasterIdLst>
  <p:sldIdLst>
    <p:sldId id="256" r:id="rId3"/>
    <p:sldId id="257" r:id="rId4"/>
    <p:sldId id="258" r:id="rId5"/>
    <p:sldId id="272" r:id="rId6"/>
    <p:sldId id="259" r:id="rId7"/>
    <p:sldId id="260" r:id="rId8"/>
    <p:sldId id="279" r:id="rId9"/>
    <p:sldId id="280" r:id="rId10"/>
    <p:sldId id="266" r:id="rId11"/>
    <p:sldId id="267" r:id="rId12"/>
    <p:sldId id="264" r:id="rId13"/>
    <p:sldId id="281" r:id="rId14"/>
    <p:sldId id="283" r:id="rId15"/>
    <p:sldId id="270" r:id="rId16"/>
    <p:sldId id="282" r:id="rId17"/>
    <p:sldId id="277" r:id="rId18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471"/>
    <p:restoredTop sz="93670"/>
  </p:normalViewPr>
  <p:slideViewPr>
    <p:cSldViewPr snapToGrid="0" snapToObjects="1">
      <p:cViewPr varScale="1">
        <p:scale>
          <a:sx n="46" d="100"/>
          <a:sy n="46" d="100"/>
        </p:scale>
        <p:origin x="-120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fficeplus.cn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bg>
      <p:bgPr>
        <a:pattFill prst="dotGrid">
          <a:fgClr>
            <a:schemeClr val="accent2">
              <a:lumMod val="60000"/>
              <a:lumOff val="40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3545" y="910683"/>
            <a:ext cx="10064910" cy="115077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757238" y="2328863"/>
            <a:ext cx="10677524" cy="985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5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2116931" y="910683"/>
            <a:ext cx="7958138" cy="76095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6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757238" y="3314701"/>
            <a:ext cx="10677524" cy="585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7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657725" y="4530394"/>
            <a:ext cx="2876550" cy="3929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cxnSp>
        <p:nvCxnSpPr>
          <p:cNvPr id="9" name="直接连接符 79"/>
          <p:cNvCxnSpPr/>
          <p:nvPr/>
        </p:nvCxnSpPr>
        <p:spPr>
          <a:xfrm>
            <a:off x="1764181" y="4715060"/>
            <a:ext cx="2755900" cy="0"/>
          </a:xfrm>
          <a:prstGeom prst="line">
            <a:avLst/>
          </a:prstGeom>
          <a:ln>
            <a:solidFill>
              <a:srgbClr val="7776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80"/>
          <p:cNvCxnSpPr/>
          <p:nvPr/>
        </p:nvCxnSpPr>
        <p:spPr>
          <a:xfrm>
            <a:off x="7637986" y="4715060"/>
            <a:ext cx="2755900" cy="0"/>
          </a:xfrm>
          <a:prstGeom prst="line">
            <a:avLst/>
          </a:prstGeom>
          <a:ln>
            <a:solidFill>
              <a:srgbClr val="7776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266806"/>
            <a:ext cx="12193057" cy="1591194"/>
          </a:xfrm>
          <a:prstGeom prst="rect">
            <a:avLst/>
          </a:prstGeom>
        </p:spPr>
      </p:pic>
      <p:sp>
        <p:nvSpPr>
          <p:cNvPr id="13" name="任意多边形 29"/>
          <p:cNvSpPr/>
          <p:nvPr userDrawn="1"/>
        </p:nvSpPr>
        <p:spPr>
          <a:xfrm>
            <a:off x="125378" y="5499101"/>
            <a:ext cx="11941243" cy="1259002"/>
          </a:xfrm>
          <a:custGeom>
            <a:avLst/>
            <a:gdLst>
              <a:gd name="connsiteX0" fmla="*/ 6096000 w 12192000"/>
              <a:gd name="connsiteY0" fmla="*/ 0 h 1591193"/>
              <a:gd name="connsiteX1" fmla="*/ 6410502 w 12192000"/>
              <a:gd name="connsiteY1" fmla="*/ 322781 h 1591193"/>
              <a:gd name="connsiteX2" fmla="*/ 12192000 w 12192000"/>
              <a:gd name="connsiteY2" fmla="*/ 322781 h 1591193"/>
              <a:gd name="connsiteX3" fmla="*/ 12192000 w 12192000"/>
              <a:gd name="connsiteY3" fmla="*/ 1591193 h 1591193"/>
              <a:gd name="connsiteX4" fmla="*/ 0 w 12192000"/>
              <a:gd name="connsiteY4" fmla="*/ 1591193 h 1591193"/>
              <a:gd name="connsiteX5" fmla="*/ 0 w 12192000"/>
              <a:gd name="connsiteY5" fmla="*/ 322781 h 1591193"/>
              <a:gd name="connsiteX6" fmla="*/ 5781498 w 12192000"/>
              <a:gd name="connsiteY6" fmla="*/ 322781 h 1591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591193">
                <a:moveTo>
                  <a:pt x="6096000" y="0"/>
                </a:moveTo>
                <a:lnTo>
                  <a:pt x="6410502" y="322781"/>
                </a:lnTo>
                <a:lnTo>
                  <a:pt x="12192000" y="322781"/>
                </a:lnTo>
                <a:lnTo>
                  <a:pt x="12192000" y="1591193"/>
                </a:lnTo>
                <a:lnTo>
                  <a:pt x="0" y="1591193"/>
                </a:lnTo>
                <a:lnTo>
                  <a:pt x="0" y="322781"/>
                </a:lnTo>
                <a:lnTo>
                  <a:pt x="5781498" y="322781"/>
                </a:lnTo>
                <a:close/>
              </a:path>
            </a:pathLst>
          </a:custGeom>
          <a:noFill/>
          <a:ln w="19050">
            <a:solidFill>
              <a:schemeClr val="accent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757238" y="6062403"/>
            <a:ext cx="10677524" cy="40983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7982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景图片素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/>
                <a:cs typeface="Segoe UI Light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75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charset="0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charset="0"/>
              </a:rPr>
              <a:t>获取更多优质模板（放映模式）</a:t>
            </a:r>
          </a:p>
        </p:txBody>
      </p:sp>
      <p:pic>
        <p:nvPicPr>
          <p:cNvPr id="5" name="图片 4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9766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三项目录">
    <p:bg>
      <p:bgPr>
        <a:pattFill prst="dotGrid">
          <a:fgClr>
            <a:schemeClr val="accent2">
              <a:lumMod val="60000"/>
              <a:lumOff val="40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297"/>
            <a:ext cx="5194242" cy="68585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56691" y="-297"/>
            <a:ext cx="335309" cy="6858594"/>
          </a:xfrm>
          <a:prstGeom prst="rect">
            <a:avLst/>
          </a:prstGeom>
        </p:spPr>
      </p:pic>
      <p:cxnSp>
        <p:nvCxnSpPr>
          <p:cNvPr id="4" name="直接连接符 19"/>
          <p:cNvCxnSpPr/>
          <p:nvPr userDrawn="1"/>
        </p:nvCxnSpPr>
        <p:spPr>
          <a:xfrm>
            <a:off x="12032650" y="177800"/>
            <a:ext cx="0" cy="6502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任意多边形 17"/>
          <p:cNvSpPr/>
          <p:nvPr userDrawn="1"/>
        </p:nvSpPr>
        <p:spPr>
          <a:xfrm>
            <a:off x="136037" y="177800"/>
            <a:ext cx="4864588" cy="6502400"/>
          </a:xfrm>
          <a:custGeom>
            <a:avLst/>
            <a:gdLst>
              <a:gd name="connsiteX0" fmla="*/ 0 w 5191349"/>
              <a:gd name="connsiteY0" fmla="*/ 0 h 6858000"/>
              <a:gd name="connsiteX1" fmla="*/ 4882718 w 5191349"/>
              <a:gd name="connsiteY1" fmla="*/ 0 h 6858000"/>
              <a:gd name="connsiteX2" fmla="*/ 4882718 w 5191349"/>
              <a:gd name="connsiteY2" fmla="*/ 3113151 h 6858000"/>
              <a:gd name="connsiteX3" fmla="*/ 5191349 w 5191349"/>
              <a:gd name="connsiteY3" fmla="*/ 3429000 h 6858000"/>
              <a:gd name="connsiteX4" fmla="*/ 4882718 w 5191349"/>
              <a:gd name="connsiteY4" fmla="*/ 3744848 h 6858000"/>
              <a:gd name="connsiteX5" fmla="*/ 4882718 w 5191349"/>
              <a:gd name="connsiteY5" fmla="*/ 6858000 h 6858000"/>
              <a:gd name="connsiteX6" fmla="*/ 0 w 519134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1349" h="6858000">
                <a:moveTo>
                  <a:pt x="0" y="0"/>
                </a:moveTo>
                <a:lnTo>
                  <a:pt x="4882718" y="0"/>
                </a:lnTo>
                <a:lnTo>
                  <a:pt x="4882718" y="3113151"/>
                </a:lnTo>
                <a:lnTo>
                  <a:pt x="5191349" y="3429000"/>
                </a:lnTo>
                <a:lnTo>
                  <a:pt x="4882718" y="3744848"/>
                </a:lnTo>
                <a:lnTo>
                  <a:pt x="4882718" y="6858000"/>
                </a:lnTo>
                <a:lnTo>
                  <a:pt x="0" y="6858000"/>
                </a:lnTo>
                <a:close/>
              </a:path>
            </a:pathLst>
          </a:custGeom>
          <a:noFill/>
          <a:ln w="19050">
            <a:solidFill>
              <a:schemeClr val="accent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1225306" y="2200276"/>
            <a:ext cx="2686050" cy="13430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6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</a:p>
        </p:txBody>
      </p:sp>
      <p:sp>
        <p:nvSpPr>
          <p:cNvPr id="7" name="文本占位符 3"/>
          <p:cNvSpPr>
            <a:spLocks noGrp="1"/>
          </p:cNvSpPr>
          <p:nvPr>
            <p:ph type="body" sz="quarter" idx="11" hasCustomPrompt="1"/>
          </p:nvPr>
        </p:nvSpPr>
        <p:spPr>
          <a:xfrm>
            <a:off x="1225306" y="3543300"/>
            <a:ext cx="2686050" cy="585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8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6449768" y="1609727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6449768" y="2940846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0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6449768" y="4271964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704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四项目录">
    <p:bg>
      <p:bgPr>
        <a:pattFill prst="dotGrid">
          <a:fgClr>
            <a:schemeClr val="accent2">
              <a:lumMod val="60000"/>
              <a:lumOff val="40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297"/>
            <a:ext cx="5194242" cy="68585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56691" y="-297"/>
            <a:ext cx="335309" cy="6858594"/>
          </a:xfrm>
          <a:prstGeom prst="rect">
            <a:avLst/>
          </a:prstGeom>
        </p:spPr>
      </p:pic>
      <p:cxnSp>
        <p:nvCxnSpPr>
          <p:cNvPr id="4" name="直接连接符 19"/>
          <p:cNvCxnSpPr/>
          <p:nvPr userDrawn="1"/>
        </p:nvCxnSpPr>
        <p:spPr>
          <a:xfrm>
            <a:off x="12032650" y="177800"/>
            <a:ext cx="0" cy="6502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任意多边形 17"/>
          <p:cNvSpPr/>
          <p:nvPr userDrawn="1"/>
        </p:nvSpPr>
        <p:spPr>
          <a:xfrm>
            <a:off x="136037" y="177800"/>
            <a:ext cx="4864588" cy="6502400"/>
          </a:xfrm>
          <a:custGeom>
            <a:avLst/>
            <a:gdLst>
              <a:gd name="connsiteX0" fmla="*/ 0 w 5191349"/>
              <a:gd name="connsiteY0" fmla="*/ 0 h 6858000"/>
              <a:gd name="connsiteX1" fmla="*/ 4882718 w 5191349"/>
              <a:gd name="connsiteY1" fmla="*/ 0 h 6858000"/>
              <a:gd name="connsiteX2" fmla="*/ 4882718 w 5191349"/>
              <a:gd name="connsiteY2" fmla="*/ 3113151 h 6858000"/>
              <a:gd name="connsiteX3" fmla="*/ 5191349 w 5191349"/>
              <a:gd name="connsiteY3" fmla="*/ 3429000 h 6858000"/>
              <a:gd name="connsiteX4" fmla="*/ 4882718 w 5191349"/>
              <a:gd name="connsiteY4" fmla="*/ 3744848 h 6858000"/>
              <a:gd name="connsiteX5" fmla="*/ 4882718 w 5191349"/>
              <a:gd name="connsiteY5" fmla="*/ 6858000 h 6858000"/>
              <a:gd name="connsiteX6" fmla="*/ 0 w 519134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1349" h="6858000">
                <a:moveTo>
                  <a:pt x="0" y="0"/>
                </a:moveTo>
                <a:lnTo>
                  <a:pt x="4882718" y="0"/>
                </a:lnTo>
                <a:lnTo>
                  <a:pt x="4882718" y="3113151"/>
                </a:lnTo>
                <a:lnTo>
                  <a:pt x="5191349" y="3429000"/>
                </a:lnTo>
                <a:lnTo>
                  <a:pt x="4882718" y="3744848"/>
                </a:lnTo>
                <a:lnTo>
                  <a:pt x="4882718" y="6858000"/>
                </a:lnTo>
                <a:lnTo>
                  <a:pt x="0" y="6858000"/>
                </a:lnTo>
                <a:close/>
              </a:path>
            </a:pathLst>
          </a:custGeom>
          <a:noFill/>
          <a:ln w="19050">
            <a:solidFill>
              <a:schemeClr val="accent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1225306" y="2200276"/>
            <a:ext cx="2686050" cy="13430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6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</a:p>
        </p:txBody>
      </p:sp>
      <p:sp>
        <p:nvSpPr>
          <p:cNvPr id="7" name="文本占位符 3"/>
          <p:cNvSpPr>
            <a:spLocks noGrp="1"/>
          </p:cNvSpPr>
          <p:nvPr>
            <p:ph type="body" sz="quarter" idx="11" hasCustomPrompt="1"/>
          </p:nvPr>
        </p:nvSpPr>
        <p:spPr>
          <a:xfrm>
            <a:off x="1225306" y="3543300"/>
            <a:ext cx="2686050" cy="585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8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6449768" y="1104902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6449768" y="2436021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1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6449768" y="3767139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2" name="文本占位符 3"/>
          <p:cNvSpPr>
            <a:spLocks noGrp="1"/>
          </p:cNvSpPr>
          <p:nvPr>
            <p:ph type="body" sz="quarter" idx="15"/>
          </p:nvPr>
        </p:nvSpPr>
        <p:spPr>
          <a:xfrm>
            <a:off x="6449768" y="5098258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775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五项目录">
    <p:bg>
      <p:bgPr>
        <a:pattFill prst="dotGrid">
          <a:fgClr>
            <a:schemeClr val="accent2">
              <a:lumMod val="60000"/>
              <a:lumOff val="40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297"/>
            <a:ext cx="5194242" cy="68585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56691" y="-297"/>
            <a:ext cx="335309" cy="6858594"/>
          </a:xfrm>
          <a:prstGeom prst="rect">
            <a:avLst/>
          </a:prstGeom>
        </p:spPr>
      </p:pic>
      <p:cxnSp>
        <p:nvCxnSpPr>
          <p:cNvPr id="4" name="直接连接符 19"/>
          <p:cNvCxnSpPr/>
          <p:nvPr userDrawn="1"/>
        </p:nvCxnSpPr>
        <p:spPr>
          <a:xfrm>
            <a:off x="12032650" y="177800"/>
            <a:ext cx="0" cy="6502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任意多边形 17"/>
          <p:cNvSpPr/>
          <p:nvPr userDrawn="1"/>
        </p:nvSpPr>
        <p:spPr>
          <a:xfrm>
            <a:off x="136037" y="177800"/>
            <a:ext cx="4864588" cy="6502400"/>
          </a:xfrm>
          <a:custGeom>
            <a:avLst/>
            <a:gdLst>
              <a:gd name="connsiteX0" fmla="*/ 0 w 5191349"/>
              <a:gd name="connsiteY0" fmla="*/ 0 h 6858000"/>
              <a:gd name="connsiteX1" fmla="*/ 4882718 w 5191349"/>
              <a:gd name="connsiteY1" fmla="*/ 0 h 6858000"/>
              <a:gd name="connsiteX2" fmla="*/ 4882718 w 5191349"/>
              <a:gd name="connsiteY2" fmla="*/ 3113151 h 6858000"/>
              <a:gd name="connsiteX3" fmla="*/ 5191349 w 5191349"/>
              <a:gd name="connsiteY3" fmla="*/ 3429000 h 6858000"/>
              <a:gd name="connsiteX4" fmla="*/ 4882718 w 5191349"/>
              <a:gd name="connsiteY4" fmla="*/ 3744848 h 6858000"/>
              <a:gd name="connsiteX5" fmla="*/ 4882718 w 5191349"/>
              <a:gd name="connsiteY5" fmla="*/ 6858000 h 6858000"/>
              <a:gd name="connsiteX6" fmla="*/ 0 w 519134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1349" h="6858000">
                <a:moveTo>
                  <a:pt x="0" y="0"/>
                </a:moveTo>
                <a:lnTo>
                  <a:pt x="4882718" y="0"/>
                </a:lnTo>
                <a:lnTo>
                  <a:pt x="4882718" y="3113151"/>
                </a:lnTo>
                <a:lnTo>
                  <a:pt x="5191349" y="3429000"/>
                </a:lnTo>
                <a:lnTo>
                  <a:pt x="4882718" y="3744848"/>
                </a:lnTo>
                <a:lnTo>
                  <a:pt x="4882718" y="6858000"/>
                </a:lnTo>
                <a:lnTo>
                  <a:pt x="0" y="6858000"/>
                </a:lnTo>
                <a:close/>
              </a:path>
            </a:pathLst>
          </a:custGeom>
          <a:noFill/>
          <a:ln w="19050">
            <a:solidFill>
              <a:schemeClr val="accent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1225306" y="2200276"/>
            <a:ext cx="2686050" cy="13430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6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</a:p>
        </p:txBody>
      </p:sp>
      <p:sp>
        <p:nvSpPr>
          <p:cNvPr id="7" name="文本占位符 3"/>
          <p:cNvSpPr>
            <a:spLocks noGrp="1"/>
          </p:cNvSpPr>
          <p:nvPr>
            <p:ph type="body" sz="quarter" idx="11" hasCustomPrompt="1"/>
          </p:nvPr>
        </p:nvSpPr>
        <p:spPr>
          <a:xfrm>
            <a:off x="1225306" y="3543300"/>
            <a:ext cx="2686050" cy="585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8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6449767" y="947740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6449767" y="2043115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1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6449767" y="3138490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2" name="文本占位符 3"/>
          <p:cNvSpPr>
            <a:spLocks noGrp="1"/>
          </p:cNvSpPr>
          <p:nvPr>
            <p:ph type="body" sz="quarter" idx="15"/>
          </p:nvPr>
        </p:nvSpPr>
        <p:spPr>
          <a:xfrm>
            <a:off x="6449767" y="4233865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3" name="文本占位符 3"/>
          <p:cNvSpPr>
            <a:spLocks noGrp="1"/>
          </p:cNvSpPr>
          <p:nvPr>
            <p:ph type="body" sz="quarter" idx="16"/>
          </p:nvPr>
        </p:nvSpPr>
        <p:spPr>
          <a:xfrm>
            <a:off x="6449767" y="5329241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8641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六项目录">
    <p:bg>
      <p:bgPr>
        <a:pattFill prst="dotGrid">
          <a:fgClr>
            <a:schemeClr val="accent2">
              <a:lumMod val="60000"/>
              <a:lumOff val="40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297"/>
            <a:ext cx="5194242" cy="68585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56691" y="-297"/>
            <a:ext cx="335309" cy="6858594"/>
          </a:xfrm>
          <a:prstGeom prst="rect">
            <a:avLst/>
          </a:prstGeom>
        </p:spPr>
      </p:pic>
      <p:cxnSp>
        <p:nvCxnSpPr>
          <p:cNvPr id="4" name="直接连接符 19"/>
          <p:cNvCxnSpPr/>
          <p:nvPr userDrawn="1"/>
        </p:nvCxnSpPr>
        <p:spPr>
          <a:xfrm>
            <a:off x="12032650" y="177800"/>
            <a:ext cx="0" cy="6502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任意多边形 17"/>
          <p:cNvSpPr/>
          <p:nvPr userDrawn="1"/>
        </p:nvSpPr>
        <p:spPr>
          <a:xfrm>
            <a:off x="136037" y="177800"/>
            <a:ext cx="4864588" cy="6502400"/>
          </a:xfrm>
          <a:custGeom>
            <a:avLst/>
            <a:gdLst>
              <a:gd name="connsiteX0" fmla="*/ 0 w 5191349"/>
              <a:gd name="connsiteY0" fmla="*/ 0 h 6858000"/>
              <a:gd name="connsiteX1" fmla="*/ 4882718 w 5191349"/>
              <a:gd name="connsiteY1" fmla="*/ 0 h 6858000"/>
              <a:gd name="connsiteX2" fmla="*/ 4882718 w 5191349"/>
              <a:gd name="connsiteY2" fmla="*/ 3113151 h 6858000"/>
              <a:gd name="connsiteX3" fmla="*/ 5191349 w 5191349"/>
              <a:gd name="connsiteY3" fmla="*/ 3429000 h 6858000"/>
              <a:gd name="connsiteX4" fmla="*/ 4882718 w 5191349"/>
              <a:gd name="connsiteY4" fmla="*/ 3744848 h 6858000"/>
              <a:gd name="connsiteX5" fmla="*/ 4882718 w 5191349"/>
              <a:gd name="connsiteY5" fmla="*/ 6858000 h 6858000"/>
              <a:gd name="connsiteX6" fmla="*/ 0 w 519134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1349" h="6858000">
                <a:moveTo>
                  <a:pt x="0" y="0"/>
                </a:moveTo>
                <a:lnTo>
                  <a:pt x="4882718" y="0"/>
                </a:lnTo>
                <a:lnTo>
                  <a:pt x="4882718" y="3113151"/>
                </a:lnTo>
                <a:lnTo>
                  <a:pt x="5191349" y="3429000"/>
                </a:lnTo>
                <a:lnTo>
                  <a:pt x="4882718" y="3744848"/>
                </a:lnTo>
                <a:lnTo>
                  <a:pt x="4882718" y="6858000"/>
                </a:lnTo>
                <a:lnTo>
                  <a:pt x="0" y="6858000"/>
                </a:lnTo>
                <a:close/>
              </a:path>
            </a:pathLst>
          </a:custGeom>
          <a:noFill/>
          <a:ln w="19050">
            <a:solidFill>
              <a:schemeClr val="accent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1225306" y="2200276"/>
            <a:ext cx="2686050" cy="13430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6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</a:p>
        </p:txBody>
      </p:sp>
      <p:sp>
        <p:nvSpPr>
          <p:cNvPr id="7" name="文本占位符 3"/>
          <p:cNvSpPr>
            <a:spLocks noGrp="1"/>
          </p:cNvSpPr>
          <p:nvPr>
            <p:ph type="body" sz="quarter" idx="11" hasCustomPrompt="1"/>
          </p:nvPr>
        </p:nvSpPr>
        <p:spPr>
          <a:xfrm>
            <a:off x="1225306" y="3543300"/>
            <a:ext cx="2686050" cy="585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8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6449767" y="762003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6449767" y="1697358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1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6449767" y="2632713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2" name="文本占位符 3"/>
          <p:cNvSpPr>
            <a:spLocks noGrp="1"/>
          </p:cNvSpPr>
          <p:nvPr>
            <p:ph type="body" sz="quarter" idx="15"/>
          </p:nvPr>
        </p:nvSpPr>
        <p:spPr>
          <a:xfrm>
            <a:off x="6449767" y="3568068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3" name="文本占位符 3"/>
          <p:cNvSpPr>
            <a:spLocks noGrp="1"/>
          </p:cNvSpPr>
          <p:nvPr>
            <p:ph type="body" sz="quarter" idx="16"/>
          </p:nvPr>
        </p:nvSpPr>
        <p:spPr>
          <a:xfrm>
            <a:off x="6449767" y="4503423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4" name="文本占位符 3"/>
          <p:cNvSpPr>
            <a:spLocks noGrp="1"/>
          </p:cNvSpPr>
          <p:nvPr>
            <p:ph type="body" sz="quarter" idx="17"/>
          </p:nvPr>
        </p:nvSpPr>
        <p:spPr>
          <a:xfrm>
            <a:off x="6449767" y="5438780"/>
            <a:ext cx="4208707" cy="59054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1272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副标题页">
    <p:bg>
      <p:bgPr>
        <a:pattFill prst="dotGrid">
          <a:fgClr>
            <a:schemeClr val="accent2">
              <a:lumMod val="60000"/>
              <a:lumOff val="40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Texturizer scaling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29" y="0"/>
            <a:ext cx="12193057" cy="6078239"/>
          </a:xfrm>
          <a:prstGeom prst="rect">
            <a:avLst/>
          </a:prstGeom>
          <a:ln>
            <a:noFill/>
          </a:ln>
        </p:spPr>
      </p:pic>
      <p:sp>
        <p:nvSpPr>
          <p:cNvPr id="3" name="任意多边形 5"/>
          <p:cNvSpPr/>
          <p:nvPr userDrawn="1"/>
        </p:nvSpPr>
        <p:spPr>
          <a:xfrm rot="10800000">
            <a:off x="178065" y="142981"/>
            <a:ext cx="11835867" cy="5718804"/>
          </a:xfrm>
          <a:custGeom>
            <a:avLst/>
            <a:gdLst>
              <a:gd name="connsiteX0" fmla="*/ 12192000 w 12192000"/>
              <a:gd name="connsiteY0" fmla="*/ 6074228 h 6074228"/>
              <a:gd name="connsiteX1" fmla="*/ 0 w 12192000"/>
              <a:gd name="connsiteY1" fmla="*/ 6074228 h 6074228"/>
              <a:gd name="connsiteX2" fmla="*/ 0 w 12192000"/>
              <a:gd name="connsiteY2" fmla="*/ 293914 h 6074228"/>
              <a:gd name="connsiteX3" fmla="*/ 5632768 w 12192000"/>
              <a:gd name="connsiteY3" fmla="*/ 293914 h 6074228"/>
              <a:gd name="connsiteX4" fmla="*/ 6096002 w 12192000"/>
              <a:gd name="connsiteY4" fmla="*/ 0 h 6074228"/>
              <a:gd name="connsiteX5" fmla="*/ 6559235 w 12192000"/>
              <a:gd name="connsiteY5" fmla="*/ 293914 h 6074228"/>
              <a:gd name="connsiteX6" fmla="*/ 12192000 w 12192000"/>
              <a:gd name="connsiteY6" fmla="*/ 293914 h 607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074228">
                <a:moveTo>
                  <a:pt x="12192000" y="6074228"/>
                </a:moveTo>
                <a:lnTo>
                  <a:pt x="0" y="6074228"/>
                </a:lnTo>
                <a:lnTo>
                  <a:pt x="0" y="293914"/>
                </a:lnTo>
                <a:lnTo>
                  <a:pt x="5632768" y="293914"/>
                </a:lnTo>
                <a:lnTo>
                  <a:pt x="6096002" y="0"/>
                </a:lnTo>
                <a:lnTo>
                  <a:pt x="6559235" y="293914"/>
                </a:lnTo>
                <a:lnTo>
                  <a:pt x="12192000" y="293914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71" name="组 70"/>
          <p:cNvGrpSpPr/>
          <p:nvPr userDrawn="1"/>
        </p:nvGrpSpPr>
        <p:grpSpPr>
          <a:xfrm>
            <a:off x="3685541" y="345797"/>
            <a:ext cx="4820918" cy="4822970"/>
            <a:chOff x="3683902" y="345797"/>
            <a:chExt cx="4820918" cy="4822970"/>
          </a:xfrm>
        </p:grpSpPr>
        <p:grpSp>
          <p:nvGrpSpPr>
            <p:cNvPr id="17" name="组合 11"/>
            <p:cNvGrpSpPr/>
            <p:nvPr/>
          </p:nvGrpSpPr>
          <p:grpSpPr>
            <a:xfrm>
              <a:off x="3812098" y="462897"/>
              <a:ext cx="4568634" cy="4568633"/>
              <a:chOff x="3651549" y="975481"/>
              <a:chExt cx="2929467" cy="2929467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3651549" y="975481"/>
                <a:ext cx="2929467" cy="2929467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3856282" y="1186757"/>
                <a:ext cx="2520000" cy="251982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8" name="直接连接符 30"/>
            <p:cNvCxnSpPr/>
            <p:nvPr/>
          </p:nvCxnSpPr>
          <p:spPr>
            <a:xfrm rot="16200000" flipH="1">
              <a:off x="3751182" y="2509339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31"/>
            <p:cNvCxnSpPr/>
            <p:nvPr/>
          </p:nvCxnSpPr>
          <p:spPr>
            <a:xfrm rot="16623529" flipH="1">
              <a:off x="3767588" y="2243338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32"/>
            <p:cNvCxnSpPr/>
            <p:nvPr/>
          </p:nvCxnSpPr>
          <p:spPr>
            <a:xfrm rot="17047059" flipH="1">
              <a:off x="3816559" y="1981370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33"/>
            <p:cNvCxnSpPr/>
            <p:nvPr/>
          </p:nvCxnSpPr>
          <p:spPr>
            <a:xfrm rot="17470588" flipH="1">
              <a:off x="3897350" y="1727406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34"/>
            <p:cNvCxnSpPr/>
            <p:nvPr/>
          </p:nvCxnSpPr>
          <p:spPr>
            <a:xfrm rot="17894118" flipH="1">
              <a:off x="4008739" y="1485296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35"/>
            <p:cNvCxnSpPr/>
            <p:nvPr/>
          </p:nvCxnSpPr>
          <p:spPr>
            <a:xfrm rot="18317647" flipH="1">
              <a:off x="4149036" y="1258708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36"/>
            <p:cNvCxnSpPr/>
            <p:nvPr/>
          </p:nvCxnSpPr>
          <p:spPr>
            <a:xfrm rot="18741177" flipH="1">
              <a:off x="4316115" y="1051079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37"/>
            <p:cNvCxnSpPr/>
            <p:nvPr/>
          </p:nvCxnSpPr>
          <p:spPr>
            <a:xfrm rot="19164706" flipH="1">
              <a:off x="4507442" y="865555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38"/>
            <p:cNvCxnSpPr/>
            <p:nvPr/>
          </p:nvCxnSpPr>
          <p:spPr>
            <a:xfrm rot="19588235" flipH="1">
              <a:off x="4720118" y="704950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39"/>
            <p:cNvCxnSpPr/>
            <p:nvPr/>
          </p:nvCxnSpPr>
          <p:spPr>
            <a:xfrm rot="20011765" flipH="1">
              <a:off x="4950919" y="571697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40"/>
            <p:cNvCxnSpPr/>
            <p:nvPr/>
          </p:nvCxnSpPr>
          <p:spPr>
            <a:xfrm rot="20435294" flipH="1">
              <a:off x="5196345" y="467817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41"/>
            <p:cNvCxnSpPr/>
            <p:nvPr/>
          </p:nvCxnSpPr>
          <p:spPr>
            <a:xfrm rot="20858823" flipH="1">
              <a:off x="5452677" y="394885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42"/>
            <p:cNvCxnSpPr/>
            <p:nvPr/>
          </p:nvCxnSpPr>
          <p:spPr>
            <a:xfrm rot="21282353" flipH="1">
              <a:off x="5716029" y="354004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43"/>
            <p:cNvCxnSpPr/>
            <p:nvPr/>
          </p:nvCxnSpPr>
          <p:spPr>
            <a:xfrm rot="105883" flipH="1">
              <a:off x="5982408" y="345797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44"/>
            <p:cNvCxnSpPr/>
            <p:nvPr/>
          </p:nvCxnSpPr>
          <p:spPr>
            <a:xfrm rot="529412" flipH="1">
              <a:off x="6247777" y="370388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45"/>
            <p:cNvCxnSpPr/>
            <p:nvPr/>
          </p:nvCxnSpPr>
          <p:spPr>
            <a:xfrm rot="952941" flipH="1">
              <a:off x="6508112" y="427402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46"/>
            <p:cNvCxnSpPr/>
            <p:nvPr/>
          </p:nvCxnSpPr>
          <p:spPr>
            <a:xfrm rot="1376471" flipH="1">
              <a:off x="6759468" y="515976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47"/>
            <p:cNvCxnSpPr/>
            <p:nvPr/>
          </p:nvCxnSpPr>
          <p:spPr>
            <a:xfrm rot="1800000" flipH="1">
              <a:off x="6998034" y="634768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48"/>
            <p:cNvCxnSpPr/>
            <p:nvPr/>
          </p:nvCxnSpPr>
          <p:spPr>
            <a:xfrm rot="2223529" flipH="1">
              <a:off x="7220194" y="781976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49"/>
            <p:cNvCxnSpPr/>
            <p:nvPr/>
          </p:nvCxnSpPr>
          <p:spPr>
            <a:xfrm rot="2647059" flipH="1">
              <a:off x="7422579" y="955370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50"/>
            <p:cNvCxnSpPr/>
            <p:nvPr/>
          </p:nvCxnSpPr>
          <p:spPr>
            <a:xfrm rot="3070588" flipH="1">
              <a:off x="7602123" y="1152319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51"/>
            <p:cNvCxnSpPr/>
            <p:nvPr/>
          </p:nvCxnSpPr>
          <p:spPr>
            <a:xfrm rot="3494117" flipH="1">
              <a:off x="7756103" y="1369840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52"/>
            <p:cNvCxnSpPr/>
            <p:nvPr/>
          </p:nvCxnSpPr>
          <p:spPr>
            <a:xfrm rot="3917647" flipH="1">
              <a:off x="7882185" y="1604635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53"/>
            <p:cNvCxnSpPr/>
            <p:nvPr/>
          </p:nvCxnSpPr>
          <p:spPr>
            <a:xfrm rot="4341176" flipH="1">
              <a:off x="7978457" y="1853143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54"/>
            <p:cNvCxnSpPr/>
            <p:nvPr/>
          </p:nvCxnSpPr>
          <p:spPr>
            <a:xfrm rot="4764706" flipH="1">
              <a:off x="8043462" y="2111600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55"/>
            <p:cNvCxnSpPr/>
            <p:nvPr/>
          </p:nvCxnSpPr>
          <p:spPr>
            <a:xfrm rot="5188236" flipH="1">
              <a:off x="8076213" y="2376086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56"/>
            <p:cNvCxnSpPr/>
            <p:nvPr/>
          </p:nvCxnSpPr>
          <p:spPr>
            <a:xfrm rot="5611765" flipH="1">
              <a:off x="8076213" y="2642591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57"/>
            <p:cNvCxnSpPr/>
            <p:nvPr/>
          </p:nvCxnSpPr>
          <p:spPr>
            <a:xfrm rot="6035294" flipH="1">
              <a:off x="8043462" y="2907077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58"/>
            <p:cNvCxnSpPr/>
            <p:nvPr/>
          </p:nvCxnSpPr>
          <p:spPr>
            <a:xfrm rot="6458824" flipH="1">
              <a:off x="7978457" y="3165534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59"/>
            <p:cNvCxnSpPr/>
            <p:nvPr/>
          </p:nvCxnSpPr>
          <p:spPr>
            <a:xfrm rot="6882353" flipH="1">
              <a:off x="7882185" y="3414042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60"/>
            <p:cNvCxnSpPr/>
            <p:nvPr/>
          </p:nvCxnSpPr>
          <p:spPr>
            <a:xfrm rot="7305883" flipH="1">
              <a:off x="7756103" y="3648837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61"/>
            <p:cNvCxnSpPr/>
            <p:nvPr/>
          </p:nvCxnSpPr>
          <p:spPr>
            <a:xfrm rot="7729412" flipH="1">
              <a:off x="7602123" y="3866358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62"/>
            <p:cNvCxnSpPr/>
            <p:nvPr/>
          </p:nvCxnSpPr>
          <p:spPr>
            <a:xfrm rot="8152941" flipH="1">
              <a:off x="7422579" y="4063308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63"/>
            <p:cNvCxnSpPr/>
            <p:nvPr/>
          </p:nvCxnSpPr>
          <p:spPr>
            <a:xfrm rot="8576471" flipH="1">
              <a:off x="7220194" y="4236701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64"/>
            <p:cNvCxnSpPr/>
            <p:nvPr/>
          </p:nvCxnSpPr>
          <p:spPr>
            <a:xfrm rot="9000000" flipH="1">
              <a:off x="6998034" y="4383909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65"/>
            <p:cNvCxnSpPr/>
            <p:nvPr/>
          </p:nvCxnSpPr>
          <p:spPr>
            <a:xfrm rot="9423529" flipH="1">
              <a:off x="6759468" y="4502701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66"/>
            <p:cNvCxnSpPr/>
            <p:nvPr/>
          </p:nvCxnSpPr>
          <p:spPr>
            <a:xfrm rot="9847059" flipH="1">
              <a:off x="6508111" y="4591275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67"/>
            <p:cNvCxnSpPr/>
            <p:nvPr/>
          </p:nvCxnSpPr>
          <p:spPr>
            <a:xfrm rot="10270589" flipH="1">
              <a:off x="6247777" y="4648291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68"/>
            <p:cNvCxnSpPr/>
            <p:nvPr/>
          </p:nvCxnSpPr>
          <p:spPr>
            <a:xfrm rot="10694117" flipH="1">
              <a:off x="5982408" y="4672880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69"/>
            <p:cNvCxnSpPr/>
            <p:nvPr/>
          </p:nvCxnSpPr>
          <p:spPr>
            <a:xfrm rot="11117648" flipH="1">
              <a:off x="5716029" y="4664673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70"/>
            <p:cNvCxnSpPr/>
            <p:nvPr/>
          </p:nvCxnSpPr>
          <p:spPr>
            <a:xfrm rot="11541176" flipH="1">
              <a:off x="5452677" y="4623793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71"/>
            <p:cNvCxnSpPr/>
            <p:nvPr/>
          </p:nvCxnSpPr>
          <p:spPr>
            <a:xfrm rot="11964706" flipH="1">
              <a:off x="5196345" y="4550860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72"/>
            <p:cNvCxnSpPr/>
            <p:nvPr/>
          </p:nvCxnSpPr>
          <p:spPr>
            <a:xfrm rot="12388235" flipH="1">
              <a:off x="4950919" y="4446980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73"/>
            <p:cNvCxnSpPr/>
            <p:nvPr/>
          </p:nvCxnSpPr>
          <p:spPr>
            <a:xfrm rot="12811765" flipH="1">
              <a:off x="4720118" y="4313728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74"/>
            <p:cNvCxnSpPr/>
            <p:nvPr/>
          </p:nvCxnSpPr>
          <p:spPr>
            <a:xfrm rot="13235294" flipH="1">
              <a:off x="4507443" y="4153123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75"/>
            <p:cNvCxnSpPr/>
            <p:nvPr/>
          </p:nvCxnSpPr>
          <p:spPr>
            <a:xfrm rot="13658824" flipH="1">
              <a:off x="4316115" y="3967598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76"/>
            <p:cNvCxnSpPr/>
            <p:nvPr/>
          </p:nvCxnSpPr>
          <p:spPr>
            <a:xfrm rot="14082352" flipH="1">
              <a:off x="4149036" y="3759971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77"/>
            <p:cNvCxnSpPr/>
            <p:nvPr/>
          </p:nvCxnSpPr>
          <p:spPr>
            <a:xfrm rot="14505883" flipH="1">
              <a:off x="4008739" y="3533381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78"/>
            <p:cNvCxnSpPr/>
            <p:nvPr/>
          </p:nvCxnSpPr>
          <p:spPr>
            <a:xfrm rot="14929413" flipH="1">
              <a:off x="3897350" y="3291270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79"/>
            <p:cNvCxnSpPr/>
            <p:nvPr/>
          </p:nvCxnSpPr>
          <p:spPr>
            <a:xfrm rot="15352941" flipH="1">
              <a:off x="3816559" y="3037307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80"/>
            <p:cNvCxnSpPr/>
            <p:nvPr/>
          </p:nvCxnSpPr>
          <p:spPr>
            <a:xfrm rot="15776472" flipH="1">
              <a:off x="3767588" y="2775338"/>
              <a:ext cx="361327" cy="49588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直接连接符 132"/>
          <p:cNvCxnSpPr/>
          <p:nvPr userDrawn="1"/>
        </p:nvCxnSpPr>
        <p:spPr>
          <a:xfrm>
            <a:off x="4840431" y="2195273"/>
            <a:ext cx="1127340" cy="0"/>
          </a:xfrm>
          <a:prstGeom prst="line">
            <a:avLst/>
          </a:prstGeom>
          <a:ln>
            <a:solidFill>
              <a:srgbClr val="F5F0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134"/>
          <p:cNvCxnSpPr/>
          <p:nvPr userDrawn="1"/>
        </p:nvCxnSpPr>
        <p:spPr>
          <a:xfrm>
            <a:off x="6218348" y="2195273"/>
            <a:ext cx="1127340" cy="0"/>
          </a:xfrm>
          <a:prstGeom prst="line">
            <a:avLst/>
          </a:prstGeom>
          <a:ln>
            <a:solidFill>
              <a:srgbClr val="F5F0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椭圆 73"/>
          <p:cNvSpPr/>
          <p:nvPr userDrawn="1"/>
        </p:nvSpPr>
        <p:spPr>
          <a:xfrm>
            <a:off x="5996400" y="2094038"/>
            <a:ext cx="199137" cy="199137"/>
          </a:xfrm>
          <a:prstGeom prst="ellipse">
            <a:avLst/>
          </a:prstGeom>
          <a:noFill/>
          <a:ln>
            <a:solidFill>
              <a:srgbClr val="F5F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75" name="文本占位符 3"/>
          <p:cNvSpPr>
            <a:spLocks noGrp="1"/>
          </p:cNvSpPr>
          <p:nvPr>
            <p:ph type="body" sz="quarter" idx="12" hasCustomPrompt="1"/>
          </p:nvPr>
        </p:nvSpPr>
        <p:spPr>
          <a:xfrm>
            <a:off x="4837016" y="1471967"/>
            <a:ext cx="2517968" cy="5905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zh-CN" altLang="en-US" dirty="0"/>
              <a:t>标题</a:t>
            </a:r>
          </a:p>
        </p:txBody>
      </p:sp>
      <p:sp>
        <p:nvSpPr>
          <p:cNvPr id="76" name="文本占位符 3"/>
          <p:cNvSpPr>
            <a:spLocks noGrp="1"/>
          </p:cNvSpPr>
          <p:nvPr>
            <p:ph type="body" sz="quarter" idx="13" hasCustomPrompt="1"/>
          </p:nvPr>
        </p:nvSpPr>
        <p:spPr>
          <a:xfrm>
            <a:off x="4382780" y="2477356"/>
            <a:ext cx="3415788" cy="7156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446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bg>
      <p:bgPr>
        <a:pattFill prst="dotGrid">
          <a:fgClr>
            <a:schemeClr val="accent2">
              <a:lumMod val="60000"/>
              <a:lumOff val="40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83931" y="176048"/>
            <a:ext cx="11824138" cy="650590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五边形 4"/>
          <p:cNvSpPr/>
          <p:nvPr userDrawn="1"/>
        </p:nvSpPr>
        <p:spPr>
          <a:xfrm rot="5400000">
            <a:off x="431643" y="151946"/>
            <a:ext cx="891720" cy="587829"/>
          </a:xfrm>
          <a:prstGeom prst="homePlate">
            <a:avLst/>
          </a:prstGeom>
          <a:solidFill>
            <a:srgbClr val="79A5B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583588" y="0"/>
            <a:ext cx="587830" cy="74623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kumimoji="1" lang="en-US" altLang="zh-CN"/>
              <a:t>0</a:t>
            </a:r>
            <a:endParaRPr kumimoji="1" lang="zh-CN" altLang="en-US" dirty="0"/>
          </a:p>
        </p:txBody>
      </p:sp>
      <p:sp>
        <p:nvSpPr>
          <p:cNvPr id="9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1171418" y="213647"/>
            <a:ext cx="4208707" cy="46442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2621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874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is-I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Microsoft YaHei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89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5346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7" r:id="rId3"/>
    <p:sldLayoutId id="2147483688" r:id="rId4"/>
    <p:sldLayoutId id="2147483689" r:id="rId5"/>
    <p:sldLayoutId id="2147483685" r:id="rId6"/>
    <p:sldLayoutId id="2147483662" r:id="rId7"/>
    <p:sldLayoutId id="214748368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5592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8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514476" y="2328863"/>
            <a:ext cx="10677524" cy="985838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Shadow </a:t>
            </a:r>
            <a:r>
              <a:rPr lang="en-US" altLang="zh-CN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or Life</a:t>
            </a:r>
            <a:endParaRPr lang="zh-CN" alt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zh-CN" altLang="en-US" dirty="0">
              <a:solidFill>
                <a:srgbClr val="77767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Group:Six</a:t>
            </a:r>
            <a:r>
              <a:rPr lang="en-US" altLang="zh-CN" dirty="0" smtClean="0"/>
              <a:t> God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373696" y="4530394"/>
            <a:ext cx="3444608" cy="392907"/>
          </a:xfrm>
        </p:spPr>
        <p:txBody>
          <a:bodyPr/>
          <a:lstStyle/>
          <a:p>
            <a:r>
              <a:rPr kumimoji="1" lang="en-US" altLang="zh-CN" dirty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PRESENTED</a:t>
            </a:r>
            <a:r>
              <a:rPr kumimoji="1" lang="zh-CN" altLang="en-US" dirty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dirty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</a:t>
            </a:r>
            <a:r>
              <a:rPr kumimoji="1" lang="zh-CN" altLang="en-US" dirty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dirty="0" smtClean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group</a:t>
            </a:r>
            <a:r>
              <a:rPr kumimoji="1" lang="zh-CN" altLang="en-US" dirty="0" smtClean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dirty="0" smtClean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dirty="0">
              <a:solidFill>
                <a:srgbClr val="77767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Leng</a:t>
            </a:r>
            <a:r>
              <a:rPr lang="en-US" altLang="zh-CN" dirty="0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Wei,Gao</a:t>
            </a:r>
            <a:r>
              <a:rPr lang="en-US" altLang="zh-CN" dirty="0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Yu,Yang</a:t>
            </a:r>
            <a:r>
              <a:rPr lang="en-US" altLang="zh-CN" dirty="0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Hao</a:t>
            </a:r>
            <a:endParaRPr lang="zh-CN" altLang="en-US" dirty="0">
              <a:solidFill>
                <a:srgbClr val="F5F0E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7" name="Picture 3" descr="C:\Users\Young\Desktop\Group Logo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165" y="1346489"/>
            <a:ext cx="5499582" cy="3936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18042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Frame</a:t>
            </a:r>
            <a:endParaRPr kumimoji="1" lang="zh-CN" altLang="en-US" dirty="0"/>
          </a:p>
        </p:txBody>
      </p:sp>
      <p:sp>
        <p:nvSpPr>
          <p:cNvPr id="35" name="任意多边形 6"/>
          <p:cNvSpPr/>
          <p:nvPr/>
        </p:nvSpPr>
        <p:spPr>
          <a:xfrm>
            <a:off x="3836895" y="3280379"/>
            <a:ext cx="1851601" cy="1596403"/>
          </a:xfrm>
          <a:custGeom>
            <a:avLst/>
            <a:gdLst>
              <a:gd name="connsiteX0" fmla="*/ 0 w 2283968"/>
              <a:gd name="connsiteY0" fmla="*/ 984589 h 1969178"/>
              <a:gd name="connsiteX1" fmla="*/ 492295 w 2283968"/>
              <a:gd name="connsiteY1" fmla="*/ 0 h 1969178"/>
              <a:gd name="connsiteX2" fmla="*/ 1791674 w 2283968"/>
              <a:gd name="connsiteY2" fmla="*/ 0 h 1969178"/>
              <a:gd name="connsiteX3" fmla="*/ 2283968 w 2283968"/>
              <a:gd name="connsiteY3" fmla="*/ 984589 h 1969178"/>
              <a:gd name="connsiteX4" fmla="*/ 1791674 w 2283968"/>
              <a:gd name="connsiteY4" fmla="*/ 1969178 h 1969178"/>
              <a:gd name="connsiteX5" fmla="*/ 492295 w 2283968"/>
              <a:gd name="connsiteY5" fmla="*/ 1969178 h 1969178"/>
              <a:gd name="connsiteX6" fmla="*/ 0 w 2283968"/>
              <a:gd name="connsiteY6" fmla="*/ 984589 h 196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968" h="1969178">
                <a:moveTo>
                  <a:pt x="0" y="984589"/>
                </a:moveTo>
                <a:lnTo>
                  <a:pt x="492295" y="0"/>
                </a:lnTo>
                <a:lnTo>
                  <a:pt x="1791674" y="0"/>
                </a:lnTo>
                <a:lnTo>
                  <a:pt x="2283968" y="984589"/>
                </a:lnTo>
                <a:lnTo>
                  <a:pt x="1791674" y="1969178"/>
                </a:lnTo>
                <a:lnTo>
                  <a:pt x="492295" y="1969178"/>
                </a:lnTo>
                <a:lnTo>
                  <a:pt x="0" y="9845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4429" tIns="365269" rIns="354429" bIns="365269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700" kern="12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6" name="六边形 35"/>
          <p:cNvSpPr/>
          <p:nvPr/>
        </p:nvSpPr>
        <p:spPr>
          <a:xfrm>
            <a:off x="1985294" y="4188040"/>
            <a:ext cx="1851601" cy="159640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任意多边形 11"/>
          <p:cNvSpPr/>
          <p:nvPr/>
        </p:nvSpPr>
        <p:spPr>
          <a:xfrm>
            <a:off x="7260026" y="3170207"/>
            <a:ext cx="1851601" cy="1596403"/>
          </a:xfrm>
          <a:custGeom>
            <a:avLst/>
            <a:gdLst>
              <a:gd name="connsiteX0" fmla="*/ 0 w 2283968"/>
              <a:gd name="connsiteY0" fmla="*/ 984589 h 1969178"/>
              <a:gd name="connsiteX1" fmla="*/ 492295 w 2283968"/>
              <a:gd name="connsiteY1" fmla="*/ 0 h 1969178"/>
              <a:gd name="connsiteX2" fmla="*/ 1791674 w 2283968"/>
              <a:gd name="connsiteY2" fmla="*/ 0 h 1969178"/>
              <a:gd name="connsiteX3" fmla="*/ 2283968 w 2283968"/>
              <a:gd name="connsiteY3" fmla="*/ 984589 h 1969178"/>
              <a:gd name="connsiteX4" fmla="*/ 1791674 w 2283968"/>
              <a:gd name="connsiteY4" fmla="*/ 1969178 h 1969178"/>
              <a:gd name="connsiteX5" fmla="*/ 492295 w 2283968"/>
              <a:gd name="connsiteY5" fmla="*/ 1969178 h 1969178"/>
              <a:gd name="connsiteX6" fmla="*/ 0 w 2283968"/>
              <a:gd name="connsiteY6" fmla="*/ 984589 h 196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968" h="1969178">
                <a:moveTo>
                  <a:pt x="0" y="984589"/>
                </a:moveTo>
                <a:lnTo>
                  <a:pt x="492295" y="0"/>
                </a:lnTo>
                <a:lnTo>
                  <a:pt x="1791674" y="0"/>
                </a:lnTo>
                <a:lnTo>
                  <a:pt x="2283968" y="984589"/>
                </a:lnTo>
                <a:lnTo>
                  <a:pt x="1791674" y="1969178"/>
                </a:lnTo>
                <a:lnTo>
                  <a:pt x="492295" y="1969178"/>
                </a:lnTo>
                <a:lnTo>
                  <a:pt x="0" y="9845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4429" tIns="365269" rIns="354429" bIns="365269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700" kern="12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六边形 37"/>
          <p:cNvSpPr/>
          <p:nvPr/>
        </p:nvSpPr>
        <p:spPr>
          <a:xfrm>
            <a:off x="8916050" y="4115099"/>
            <a:ext cx="1851601" cy="159640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任意多边形 15"/>
          <p:cNvSpPr/>
          <p:nvPr/>
        </p:nvSpPr>
        <p:spPr>
          <a:xfrm>
            <a:off x="5596546" y="2207811"/>
            <a:ext cx="1851601" cy="1596403"/>
          </a:xfrm>
          <a:custGeom>
            <a:avLst/>
            <a:gdLst>
              <a:gd name="connsiteX0" fmla="*/ 0 w 2283968"/>
              <a:gd name="connsiteY0" fmla="*/ 984589 h 1969178"/>
              <a:gd name="connsiteX1" fmla="*/ 492295 w 2283968"/>
              <a:gd name="connsiteY1" fmla="*/ 0 h 1969178"/>
              <a:gd name="connsiteX2" fmla="*/ 1791674 w 2283968"/>
              <a:gd name="connsiteY2" fmla="*/ 0 h 1969178"/>
              <a:gd name="connsiteX3" fmla="*/ 2283968 w 2283968"/>
              <a:gd name="connsiteY3" fmla="*/ 984589 h 1969178"/>
              <a:gd name="connsiteX4" fmla="*/ 1791674 w 2283968"/>
              <a:gd name="connsiteY4" fmla="*/ 1969178 h 1969178"/>
              <a:gd name="connsiteX5" fmla="*/ 492295 w 2283968"/>
              <a:gd name="connsiteY5" fmla="*/ 1969178 h 1969178"/>
              <a:gd name="connsiteX6" fmla="*/ 0 w 2283968"/>
              <a:gd name="connsiteY6" fmla="*/ 984589 h 196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968" h="1969178">
                <a:moveTo>
                  <a:pt x="0" y="984589"/>
                </a:moveTo>
                <a:lnTo>
                  <a:pt x="492295" y="0"/>
                </a:lnTo>
                <a:lnTo>
                  <a:pt x="1791674" y="0"/>
                </a:lnTo>
                <a:lnTo>
                  <a:pt x="2283968" y="984589"/>
                </a:lnTo>
                <a:lnTo>
                  <a:pt x="1791674" y="1969178"/>
                </a:lnTo>
                <a:lnTo>
                  <a:pt x="492295" y="1969178"/>
                </a:lnTo>
                <a:lnTo>
                  <a:pt x="0" y="9845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4429" tIns="365269" rIns="354429" bIns="365269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700" kern="12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0" name="六边形 49"/>
          <p:cNvSpPr/>
          <p:nvPr/>
        </p:nvSpPr>
        <p:spPr>
          <a:xfrm>
            <a:off x="3827114" y="1327112"/>
            <a:ext cx="1851601" cy="159640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1" name="Group 11"/>
          <p:cNvGrpSpPr>
            <a:grpSpLocks noChangeAspect="1"/>
          </p:cNvGrpSpPr>
          <p:nvPr/>
        </p:nvGrpSpPr>
        <p:grpSpPr bwMode="auto">
          <a:xfrm>
            <a:off x="5922575" y="2627348"/>
            <a:ext cx="1199546" cy="851678"/>
            <a:chOff x="1407" y="1098"/>
            <a:chExt cx="800" cy="56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2" name="Freeform 12"/>
            <p:cNvSpPr>
              <a:spLocks noEditPoints="1"/>
            </p:cNvSpPr>
            <p:nvPr/>
          </p:nvSpPr>
          <p:spPr bwMode="auto">
            <a:xfrm>
              <a:off x="1494" y="1098"/>
              <a:ext cx="626" cy="423"/>
            </a:xfrm>
            <a:custGeom>
              <a:avLst/>
              <a:gdLst>
                <a:gd name="T0" fmla="*/ 621 w 628"/>
                <a:gd name="T1" fmla="*/ 7 h 423"/>
                <a:gd name="T2" fmla="*/ 605 w 628"/>
                <a:gd name="T3" fmla="*/ 0 h 423"/>
                <a:gd name="T4" fmla="*/ 23 w 628"/>
                <a:gd name="T5" fmla="*/ 0 h 423"/>
                <a:gd name="T6" fmla="*/ 7 w 628"/>
                <a:gd name="T7" fmla="*/ 7 h 423"/>
                <a:gd name="T8" fmla="*/ 0 w 628"/>
                <a:gd name="T9" fmla="*/ 23 h 423"/>
                <a:gd name="T10" fmla="*/ 0 w 628"/>
                <a:gd name="T11" fmla="*/ 423 h 423"/>
                <a:gd name="T12" fmla="*/ 628 w 628"/>
                <a:gd name="T13" fmla="*/ 423 h 423"/>
                <a:gd name="T14" fmla="*/ 628 w 628"/>
                <a:gd name="T15" fmla="*/ 23 h 423"/>
                <a:gd name="T16" fmla="*/ 621 w 628"/>
                <a:gd name="T17" fmla="*/ 7 h 423"/>
                <a:gd name="T18" fmla="*/ 314 w 628"/>
                <a:gd name="T19" fmla="*/ 13 h 423"/>
                <a:gd name="T20" fmla="*/ 321 w 628"/>
                <a:gd name="T21" fmla="*/ 20 h 423"/>
                <a:gd name="T22" fmla="*/ 314 w 628"/>
                <a:gd name="T23" fmla="*/ 27 h 423"/>
                <a:gd name="T24" fmla="*/ 307 w 628"/>
                <a:gd name="T25" fmla="*/ 20 h 423"/>
                <a:gd name="T26" fmla="*/ 314 w 628"/>
                <a:gd name="T27" fmla="*/ 13 h 423"/>
                <a:gd name="T28" fmla="*/ 587 w 628"/>
                <a:gd name="T29" fmla="*/ 382 h 423"/>
                <a:gd name="T30" fmla="*/ 41 w 628"/>
                <a:gd name="T31" fmla="*/ 382 h 423"/>
                <a:gd name="T32" fmla="*/ 41 w 628"/>
                <a:gd name="T33" fmla="*/ 41 h 423"/>
                <a:gd name="T34" fmla="*/ 587 w 628"/>
                <a:gd name="T35" fmla="*/ 41 h 423"/>
                <a:gd name="T36" fmla="*/ 587 w 628"/>
                <a:gd name="T37" fmla="*/ 38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8" h="423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auto">
            <a:xfrm>
              <a:off x="1407" y="1538"/>
              <a:ext cx="800" cy="97"/>
            </a:xfrm>
            <a:custGeom>
              <a:avLst/>
              <a:gdLst>
                <a:gd name="T0" fmla="*/ 87 w 802"/>
                <a:gd name="T1" fmla="*/ 0 h 97"/>
                <a:gd name="T2" fmla="*/ 4 w 802"/>
                <a:gd name="T3" fmla="*/ 83 h 97"/>
                <a:gd name="T4" fmla="*/ 2 w 802"/>
                <a:gd name="T5" fmla="*/ 92 h 97"/>
                <a:gd name="T6" fmla="*/ 10 w 802"/>
                <a:gd name="T7" fmla="*/ 97 h 97"/>
                <a:gd name="T8" fmla="*/ 792 w 802"/>
                <a:gd name="T9" fmla="*/ 97 h 97"/>
                <a:gd name="T10" fmla="*/ 800 w 802"/>
                <a:gd name="T11" fmla="*/ 92 h 97"/>
                <a:gd name="T12" fmla="*/ 798 w 802"/>
                <a:gd name="T13" fmla="*/ 83 h 97"/>
                <a:gd name="T14" fmla="*/ 715 w 802"/>
                <a:gd name="T15" fmla="*/ 0 h 97"/>
                <a:gd name="T16" fmla="*/ 87 w 802"/>
                <a:gd name="T17" fmla="*/ 0 h 97"/>
                <a:gd name="T18" fmla="*/ 711 w 802"/>
                <a:gd name="T19" fmla="*/ 47 h 97"/>
                <a:gd name="T20" fmla="*/ 712 w 802"/>
                <a:gd name="T21" fmla="*/ 54 h 97"/>
                <a:gd name="T22" fmla="*/ 706 w 802"/>
                <a:gd name="T23" fmla="*/ 58 h 97"/>
                <a:gd name="T24" fmla="*/ 484 w 802"/>
                <a:gd name="T25" fmla="*/ 58 h 97"/>
                <a:gd name="T26" fmla="*/ 485 w 802"/>
                <a:gd name="T27" fmla="*/ 64 h 97"/>
                <a:gd name="T28" fmla="*/ 484 w 802"/>
                <a:gd name="T29" fmla="*/ 67 h 97"/>
                <a:gd name="T30" fmla="*/ 481 w 802"/>
                <a:gd name="T31" fmla="*/ 69 h 97"/>
                <a:gd name="T32" fmla="*/ 321 w 802"/>
                <a:gd name="T33" fmla="*/ 69 h 97"/>
                <a:gd name="T34" fmla="*/ 318 w 802"/>
                <a:gd name="T35" fmla="*/ 67 h 97"/>
                <a:gd name="T36" fmla="*/ 317 w 802"/>
                <a:gd name="T37" fmla="*/ 64 h 97"/>
                <a:gd name="T38" fmla="*/ 318 w 802"/>
                <a:gd name="T39" fmla="*/ 58 h 97"/>
                <a:gd name="T40" fmla="*/ 96 w 802"/>
                <a:gd name="T41" fmla="*/ 58 h 97"/>
                <a:gd name="T42" fmla="*/ 90 w 802"/>
                <a:gd name="T43" fmla="*/ 54 h 97"/>
                <a:gd name="T44" fmla="*/ 91 w 802"/>
                <a:gd name="T45" fmla="*/ 47 h 97"/>
                <a:gd name="T46" fmla="*/ 113 w 802"/>
                <a:gd name="T47" fmla="*/ 20 h 97"/>
                <a:gd name="T48" fmla="*/ 689 w 802"/>
                <a:gd name="T49" fmla="*/ 20 h 97"/>
                <a:gd name="T50" fmla="*/ 711 w 802"/>
                <a:gd name="T51" fmla="*/ 4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2" h="97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4" name="Freeform 14"/>
            <p:cNvSpPr>
              <a:spLocks noEditPoints="1"/>
            </p:cNvSpPr>
            <p:nvPr/>
          </p:nvSpPr>
          <p:spPr bwMode="auto">
            <a:xfrm>
              <a:off x="1408" y="1637"/>
              <a:ext cx="798" cy="29"/>
            </a:xfrm>
            <a:custGeom>
              <a:avLst/>
              <a:gdLst>
                <a:gd name="T0" fmla="*/ 791 w 800"/>
                <a:gd name="T1" fmla="*/ 3 h 29"/>
                <a:gd name="T2" fmla="*/ 469 w 800"/>
                <a:gd name="T3" fmla="*/ 3 h 29"/>
                <a:gd name="T4" fmla="*/ 468 w 800"/>
                <a:gd name="T5" fmla="*/ 6 h 29"/>
                <a:gd name="T6" fmla="*/ 461 w 800"/>
                <a:gd name="T7" fmla="*/ 9 h 29"/>
                <a:gd name="T8" fmla="*/ 339 w 800"/>
                <a:gd name="T9" fmla="*/ 9 h 29"/>
                <a:gd name="T10" fmla="*/ 332 w 800"/>
                <a:gd name="T11" fmla="*/ 6 h 29"/>
                <a:gd name="T12" fmla="*/ 331 w 800"/>
                <a:gd name="T13" fmla="*/ 3 h 29"/>
                <a:gd name="T14" fmla="*/ 9 w 800"/>
                <a:gd name="T15" fmla="*/ 3 h 29"/>
                <a:gd name="T16" fmla="*/ 0 w 800"/>
                <a:gd name="T17" fmla="*/ 0 h 29"/>
                <a:gd name="T18" fmla="*/ 0 w 800"/>
                <a:gd name="T19" fmla="*/ 9 h 29"/>
                <a:gd name="T20" fmla="*/ 6 w 800"/>
                <a:gd name="T21" fmla="*/ 23 h 29"/>
                <a:gd name="T22" fmla="*/ 21 w 800"/>
                <a:gd name="T23" fmla="*/ 29 h 29"/>
                <a:gd name="T24" fmla="*/ 779 w 800"/>
                <a:gd name="T25" fmla="*/ 29 h 29"/>
                <a:gd name="T26" fmla="*/ 794 w 800"/>
                <a:gd name="T27" fmla="*/ 23 h 29"/>
                <a:gd name="T28" fmla="*/ 800 w 800"/>
                <a:gd name="T29" fmla="*/ 9 h 29"/>
                <a:gd name="T30" fmla="*/ 800 w 800"/>
                <a:gd name="T31" fmla="*/ 0 h 29"/>
                <a:gd name="T32" fmla="*/ 791 w 800"/>
                <a:gd name="T33" fmla="*/ 3 h 29"/>
                <a:gd name="T34" fmla="*/ 72 w 800"/>
                <a:gd name="T35" fmla="*/ 21 h 29"/>
                <a:gd name="T36" fmla="*/ 68 w 800"/>
                <a:gd name="T37" fmla="*/ 16 h 29"/>
                <a:gd name="T38" fmla="*/ 72 w 800"/>
                <a:gd name="T39" fmla="*/ 12 h 29"/>
                <a:gd name="T40" fmla="*/ 77 w 800"/>
                <a:gd name="T41" fmla="*/ 16 h 29"/>
                <a:gd name="T42" fmla="*/ 72 w 800"/>
                <a:gd name="T43" fmla="*/ 21 h 29"/>
                <a:gd name="T44" fmla="*/ 94 w 800"/>
                <a:gd name="T45" fmla="*/ 21 h 29"/>
                <a:gd name="T46" fmla="*/ 89 w 800"/>
                <a:gd name="T47" fmla="*/ 16 h 29"/>
                <a:gd name="T48" fmla="*/ 94 w 800"/>
                <a:gd name="T49" fmla="*/ 12 h 29"/>
                <a:gd name="T50" fmla="*/ 98 w 800"/>
                <a:gd name="T51" fmla="*/ 16 h 29"/>
                <a:gd name="T52" fmla="*/ 94 w 800"/>
                <a:gd name="T53" fmla="*/ 21 h 29"/>
                <a:gd name="T54" fmla="*/ 115 w 800"/>
                <a:gd name="T55" fmla="*/ 21 h 29"/>
                <a:gd name="T56" fmla="*/ 111 w 800"/>
                <a:gd name="T57" fmla="*/ 16 h 29"/>
                <a:gd name="T58" fmla="*/ 115 w 800"/>
                <a:gd name="T59" fmla="*/ 12 h 29"/>
                <a:gd name="T60" fmla="*/ 120 w 800"/>
                <a:gd name="T61" fmla="*/ 16 h 29"/>
                <a:gd name="T62" fmla="*/ 115 w 800"/>
                <a:gd name="T63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0" h="29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1624" y="1386"/>
              <a:ext cx="48" cy="56"/>
            </a:xfrm>
            <a:custGeom>
              <a:avLst/>
              <a:gdLst>
                <a:gd name="T0" fmla="*/ 48 w 48"/>
                <a:gd name="T1" fmla="*/ 56 h 56"/>
                <a:gd name="T2" fmla="*/ 0 w 48"/>
                <a:gd name="T3" fmla="*/ 56 h 56"/>
                <a:gd name="T4" fmla="*/ 0 w 48"/>
                <a:gd name="T5" fmla="*/ 5 h 56"/>
                <a:gd name="T6" fmla="*/ 2 w 48"/>
                <a:gd name="T7" fmla="*/ 2 h 56"/>
                <a:gd name="T8" fmla="*/ 5 w 48"/>
                <a:gd name="T9" fmla="*/ 0 h 56"/>
                <a:gd name="T10" fmla="*/ 43 w 48"/>
                <a:gd name="T11" fmla="*/ 0 h 56"/>
                <a:gd name="T12" fmla="*/ 47 w 48"/>
                <a:gd name="T13" fmla="*/ 2 h 56"/>
                <a:gd name="T14" fmla="*/ 48 w 48"/>
                <a:gd name="T15" fmla="*/ 5 h 56"/>
                <a:gd name="T16" fmla="*/ 48 w 48"/>
                <a:gd name="T1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56">
                  <a:moveTo>
                    <a:pt x="48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6" y="1"/>
                    <a:pt x="47" y="2"/>
                  </a:cubicBezTo>
                  <a:cubicBezTo>
                    <a:pt x="48" y="3"/>
                    <a:pt x="48" y="4"/>
                    <a:pt x="48" y="5"/>
                  </a:cubicBezTo>
                  <a:cubicBezTo>
                    <a:pt x="48" y="56"/>
                    <a:pt x="48" y="56"/>
                    <a:pt x="48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auto">
            <a:xfrm>
              <a:off x="1723" y="1314"/>
              <a:ext cx="47" cy="128"/>
            </a:xfrm>
            <a:custGeom>
              <a:avLst/>
              <a:gdLst>
                <a:gd name="T0" fmla="*/ 47 w 47"/>
                <a:gd name="T1" fmla="*/ 128 h 128"/>
                <a:gd name="T2" fmla="*/ 0 w 47"/>
                <a:gd name="T3" fmla="*/ 128 h 128"/>
                <a:gd name="T4" fmla="*/ 0 w 47"/>
                <a:gd name="T5" fmla="*/ 5 h 128"/>
                <a:gd name="T6" fmla="*/ 1 w 47"/>
                <a:gd name="T7" fmla="*/ 2 h 128"/>
                <a:gd name="T8" fmla="*/ 5 w 47"/>
                <a:gd name="T9" fmla="*/ 0 h 128"/>
                <a:gd name="T10" fmla="*/ 42 w 47"/>
                <a:gd name="T11" fmla="*/ 0 h 128"/>
                <a:gd name="T12" fmla="*/ 46 w 47"/>
                <a:gd name="T13" fmla="*/ 2 h 128"/>
                <a:gd name="T14" fmla="*/ 47 w 47"/>
                <a:gd name="T15" fmla="*/ 5 h 128"/>
                <a:gd name="T16" fmla="*/ 47 w 47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28">
                  <a:moveTo>
                    <a:pt x="47" y="128"/>
                  </a:moveTo>
                  <a:cubicBezTo>
                    <a:pt x="0" y="128"/>
                    <a:pt x="0" y="128"/>
                    <a:pt x="0" y="12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7" y="4"/>
                    <a:pt x="47" y="5"/>
                  </a:cubicBezTo>
                  <a:lnTo>
                    <a:pt x="47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auto">
            <a:xfrm>
              <a:off x="1821" y="1353"/>
              <a:ext cx="48" cy="89"/>
            </a:xfrm>
            <a:custGeom>
              <a:avLst/>
              <a:gdLst>
                <a:gd name="T0" fmla="*/ 48 w 48"/>
                <a:gd name="T1" fmla="*/ 89 h 89"/>
                <a:gd name="T2" fmla="*/ 0 w 48"/>
                <a:gd name="T3" fmla="*/ 89 h 89"/>
                <a:gd name="T4" fmla="*/ 0 w 48"/>
                <a:gd name="T5" fmla="*/ 6 h 89"/>
                <a:gd name="T6" fmla="*/ 1 w 48"/>
                <a:gd name="T7" fmla="*/ 2 h 89"/>
                <a:gd name="T8" fmla="*/ 5 w 48"/>
                <a:gd name="T9" fmla="*/ 0 h 89"/>
                <a:gd name="T10" fmla="*/ 43 w 48"/>
                <a:gd name="T11" fmla="*/ 0 h 89"/>
                <a:gd name="T12" fmla="*/ 46 w 48"/>
                <a:gd name="T13" fmla="*/ 2 h 89"/>
                <a:gd name="T14" fmla="*/ 48 w 48"/>
                <a:gd name="T15" fmla="*/ 6 h 89"/>
                <a:gd name="T16" fmla="*/ 48 w 48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89">
                  <a:moveTo>
                    <a:pt x="48" y="89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8" y="4"/>
                    <a:pt x="48" y="6"/>
                  </a:cubicBezTo>
                  <a:cubicBezTo>
                    <a:pt x="48" y="89"/>
                    <a:pt x="48" y="89"/>
                    <a:pt x="4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8" name="Freeform 18"/>
            <p:cNvSpPr>
              <a:spLocks/>
            </p:cNvSpPr>
            <p:nvPr/>
          </p:nvSpPr>
          <p:spPr bwMode="auto">
            <a:xfrm>
              <a:off x="1901" y="1205"/>
              <a:ext cx="84" cy="237"/>
            </a:xfrm>
            <a:custGeom>
              <a:avLst/>
              <a:gdLst>
                <a:gd name="T0" fmla="*/ 79 w 84"/>
                <a:gd name="T1" fmla="*/ 64 h 237"/>
                <a:gd name="T2" fmla="*/ 84 w 84"/>
                <a:gd name="T3" fmla="*/ 62 h 237"/>
                <a:gd name="T4" fmla="*/ 83 w 84"/>
                <a:gd name="T5" fmla="*/ 56 h 237"/>
                <a:gd name="T6" fmla="*/ 46 w 84"/>
                <a:gd name="T7" fmla="*/ 2 h 237"/>
                <a:gd name="T8" fmla="*/ 42 w 84"/>
                <a:gd name="T9" fmla="*/ 0 h 237"/>
                <a:gd name="T10" fmla="*/ 38 w 84"/>
                <a:gd name="T11" fmla="*/ 2 h 237"/>
                <a:gd name="T12" fmla="*/ 1 w 84"/>
                <a:gd name="T13" fmla="*/ 56 h 237"/>
                <a:gd name="T14" fmla="*/ 1 w 84"/>
                <a:gd name="T15" fmla="*/ 62 h 237"/>
                <a:gd name="T16" fmla="*/ 5 w 84"/>
                <a:gd name="T17" fmla="*/ 64 h 237"/>
                <a:gd name="T18" fmla="*/ 18 w 84"/>
                <a:gd name="T19" fmla="*/ 64 h 237"/>
                <a:gd name="T20" fmla="*/ 18 w 84"/>
                <a:gd name="T21" fmla="*/ 237 h 237"/>
                <a:gd name="T22" fmla="*/ 66 w 84"/>
                <a:gd name="T23" fmla="*/ 237 h 237"/>
                <a:gd name="T24" fmla="*/ 66 w 84"/>
                <a:gd name="T25" fmla="*/ 64 h 237"/>
                <a:gd name="T26" fmla="*/ 79 w 84"/>
                <a:gd name="T27" fmla="*/ 6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237">
                  <a:moveTo>
                    <a:pt x="79" y="64"/>
                  </a:moveTo>
                  <a:cubicBezTo>
                    <a:pt x="81" y="64"/>
                    <a:pt x="83" y="63"/>
                    <a:pt x="84" y="62"/>
                  </a:cubicBezTo>
                  <a:cubicBezTo>
                    <a:pt x="84" y="60"/>
                    <a:pt x="84" y="58"/>
                    <a:pt x="83" y="56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5" y="1"/>
                    <a:pt x="44" y="0"/>
                    <a:pt x="42" y="0"/>
                  </a:cubicBezTo>
                  <a:cubicBezTo>
                    <a:pt x="40" y="0"/>
                    <a:pt x="39" y="1"/>
                    <a:pt x="38" y="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0" y="58"/>
                    <a:pt x="0" y="60"/>
                    <a:pt x="1" y="62"/>
                  </a:cubicBezTo>
                  <a:cubicBezTo>
                    <a:pt x="1" y="63"/>
                    <a:pt x="3" y="64"/>
                    <a:pt x="5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237"/>
                    <a:pt x="18" y="237"/>
                    <a:pt x="18" y="237"/>
                  </a:cubicBezTo>
                  <a:cubicBezTo>
                    <a:pt x="66" y="237"/>
                    <a:pt x="66" y="237"/>
                    <a:pt x="66" y="237"/>
                  </a:cubicBezTo>
                  <a:cubicBezTo>
                    <a:pt x="66" y="64"/>
                    <a:pt x="66" y="64"/>
                    <a:pt x="66" y="64"/>
                  </a:cubicBezTo>
                  <a:lnTo>
                    <a:pt x="79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auto">
            <a:xfrm>
              <a:off x="1552" y="1187"/>
              <a:ext cx="510" cy="276"/>
            </a:xfrm>
            <a:custGeom>
              <a:avLst/>
              <a:gdLst>
                <a:gd name="T0" fmla="*/ 8 w 512"/>
                <a:gd name="T1" fmla="*/ 268 h 276"/>
                <a:gd name="T2" fmla="*/ 8 w 512"/>
                <a:gd name="T3" fmla="*/ 4 h 276"/>
                <a:gd name="T4" fmla="*/ 7 w 512"/>
                <a:gd name="T5" fmla="*/ 1 h 276"/>
                <a:gd name="T6" fmla="*/ 4 w 512"/>
                <a:gd name="T7" fmla="*/ 0 h 276"/>
                <a:gd name="T8" fmla="*/ 4 w 512"/>
                <a:gd name="T9" fmla="*/ 0 h 276"/>
                <a:gd name="T10" fmla="*/ 1 w 512"/>
                <a:gd name="T11" fmla="*/ 1 h 276"/>
                <a:gd name="T12" fmla="*/ 0 w 512"/>
                <a:gd name="T13" fmla="*/ 4 h 276"/>
                <a:gd name="T14" fmla="*/ 0 w 512"/>
                <a:gd name="T15" fmla="*/ 276 h 276"/>
                <a:gd name="T16" fmla="*/ 508 w 512"/>
                <a:gd name="T17" fmla="*/ 276 h 276"/>
                <a:gd name="T18" fmla="*/ 511 w 512"/>
                <a:gd name="T19" fmla="*/ 275 h 276"/>
                <a:gd name="T20" fmla="*/ 512 w 512"/>
                <a:gd name="T21" fmla="*/ 272 h 276"/>
                <a:gd name="T22" fmla="*/ 512 w 512"/>
                <a:gd name="T23" fmla="*/ 272 h 276"/>
                <a:gd name="T24" fmla="*/ 511 w 512"/>
                <a:gd name="T25" fmla="*/ 269 h 276"/>
                <a:gd name="T26" fmla="*/ 508 w 512"/>
                <a:gd name="T27" fmla="*/ 268 h 276"/>
                <a:gd name="T28" fmla="*/ 8 w 512"/>
                <a:gd name="T29" fmla="*/ 268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276">
                  <a:moveTo>
                    <a:pt x="8" y="268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1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508" y="276"/>
                    <a:pt x="508" y="276"/>
                    <a:pt x="508" y="276"/>
                  </a:cubicBezTo>
                  <a:cubicBezTo>
                    <a:pt x="509" y="276"/>
                    <a:pt x="510" y="276"/>
                    <a:pt x="511" y="275"/>
                  </a:cubicBezTo>
                  <a:cubicBezTo>
                    <a:pt x="512" y="274"/>
                    <a:pt x="512" y="273"/>
                    <a:pt x="512" y="272"/>
                  </a:cubicBezTo>
                  <a:cubicBezTo>
                    <a:pt x="512" y="272"/>
                    <a:pt x="512" y="272"/>
                    <a:pt x="512" y="272"/>
                  </a:cubicBezTo>
                  <a:cubicBezTo>
                    <a:pt x="512" y="271"/>
                    <a:pt x="512" y="270"/>
                    <a:pt x="511" y="269"/>
                  </a:cubicBezTo>
                  <a:cubicBezTo>
                    <a:pt x="510" y="268"/>
                    <a:pt x="509" y="268"/>
                    <a:pt x="508" y="268"/>
                  </a:cubicBezTo>
                  <a:cubicBezTo>
                    <a:pt x="8" y="268"/>
                    <a:pt x="8" y="268"/>
                    <a:pt x="8" y="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60" name="Group 32"/>
          <p:cNvGrpSpPr>
            <a:grpSpLocks noChangeAspect="1"/>
          </p:cNvGrpSpPr>
          <p:nvPr/>
        </p:nvGrpSpPr>
        <p:grpSpPr bwMode="auto">
          <a:xfrm>
            <a:off x="4191395" y="3645274"/>
            <a:ext cx="1199543" cy="851677"/>
            <a:chOff x="4354" y="1098"/>
            <a:chExt cx="800" cy="56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1" name="Freeform 33"/>
            <p:cNvSpPr>
              <a:spLocks noEditPoints="1"/>
            </p:cNvSpPr>
            <p:nvPr/>
          </p:nvSpPr>
          <p:spPr bwMode="auto">
            <a:xfrm>
              <a:off x="4441" y="1098"/>
              <a:ext cx="626" cy="423"/>
            </a:xfrm>
            <a:custGeom>
              <a:avLst/>
              <a:gdLst>
                <a:gd name="T0" fmla="*/ 621 w 628"/>
                <a:gd name="T1" fmla="*/ 7 h 423"/>
                <a:gd name="T2" fmla="*/ 605 w 628"/>
                <a:gd name="T3" fmla="*/ 0 h 423"/>
                <a:gd name="T4" fmla="*/ 24 w 628"/>
                <a:gd name="T5" fmla="*/ 0 h 423"/>
                <a:gd name="T6" fmla="*/ 7 w 628"/>
                <a:gd name="T7" fmla="*/ 7 h 423"/>
                <a:gd name="T8" fmla="*/ 0 w 628"/>
                <a:gd name="T9" fmla="*/ 23 h 423"/>
                <a:gd name="T10" fmla="*/ 0 w 628"/>
                <a:gd name="T11" fmla="*/ 423 h 423"/>
                <a:gd name="T12" fmla="*/ 628 w 628"/>
                <a:gd name="T13" fmla="*/ 423 h 423"/>
                <a:gd name="T14" fmla="*/ 628 w 628"/>
                <a:gd name="T15" fmla="*/ 23 h 423"/>
                <a:gd name="T16" fmla="*/ 621 w 628"/>
                <a:gd name="T17" fmla="*/ 7 h 423"/>
                <a:gd name="T18" fmla="*/ 314 w 628"/>
                <a:gd name="T19" fmla="*/ 13 h 423"/>
                <a:gd name="T20" fmla="*/ 321 w 628"/>
                <a:gd name="T21" fmla="*/ 20 h 423"/>
                <a:gd name="T22" fmla="*/ 314 w 628"/>
                <a:gd name="T23" fmla="*/ 27 h 423"/>
                <a:gd name="T24" fmla="*/ 307 w 628"/>
                <a:gd name="T25" fmla="*/ 20 h 423"/>
                <a:gd name="T26" fmla="*/ 314 w 628"/>
                <a:gd name="T27" fmla="*/ 13 h 423"/>
                <a:gd name="T28" fmla="*/ 587 w 628"/>
                <a:gd name="T29" fmla="*/ 382 h 423"/>
                <a:gd name="T30" fmla="*/ 41 w 628"/>
                <a:gd name="T31" fmla="*/ 382 h 423"/>
                <a:gd name="T32" fmla="*/ 41 w 628"/>
                <a:gd name="T33" fmla="*/ 41 h 423"/>
                <a:gd name="T34" fmla="*/ 587 w 628"/>
                <a:gd name="T35" fmla="*/ 41 h 423"/>
                <a:gd name="T36" fmla="*/ 587 w 628"/>
                <a:gd name="T37" fmla="*/ 38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8" h="423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62" name="Freeform 34"/>
            <p:cNvSpPr>
              <a:spLocks noEditPoints="1"/>
            </p:cNvSpPr>
            <p:nvPr/>
          </p:nvSpPr>
          <p:spPr bwMode="auto">
            <a:xfrm>
              <a:off x="4354" y="1538"/>
              <a:ext cx="800" cy="97"/>
            </a:xfrm>
            <a:custGeom>
              <a:avLst/>
              <a:gdLst>
                <a:gd name="T0" fmla="*/ 87 w 802"/>
                <a:gd name="T1" fmla="*/ 0 h 97"/>
                <a:gd name="T2" fmla="*/ 4 w 802"/>
                <a:gd name="T3" fmla="*/ 83 h 97"/>
                <a:gd name="T4" fmla="*/ 2 w 802"/>
                <a:gd name="T5" fmla="*/ 92 h 97"/>
                <a:gd name="T6" fmla="*/ 10 w 802"/>
                <a:gd name="T7" fmla="*/ 97 h 97"/>
                <a:gd name="T8" fmla="*/ 792 w 802"/>
                <a:gd name="T9" fmla="*/ 97 h 97"/>
                <a:gd name="T10" fmla="*/ 800 w 802"/>
                <a:gd name="T11" fmla="*/ 92 h 97"/>
                <a:gd name="T12" fmla="*/ 798 w 802"/>
                <a:gd name="T13" fmla="*/ 83 h 97"/>
                <a:gd name="T14" fmla="*/ 715 w 802"/>
                <a:gd name="T15" fmla="*/ 0 h 97"/>
                <a:gd name="T16" fmla="*/ 87 w 802"/>
                <a:gd name="T17" fmla="*/ 0 h 97"/>
                <a:gd name="T18" fmla="*/ 711 w 802"/>
                <a:gd name="T19" fmla="*/ 47 h 97"/>
                <a:gd name="T20" fmla="*/ 712 w 802"/>
                <a:gd name="T21" fmla="*/ 54 h 97"/>
                <a:gd name="T22" fmla="*/ 706 w 802"/>
                <a:gd name="T23" fmla="*/ 58 h 97"/>
                <a:gd name="T24" fmla="*/ 484 w 802"/>
                <a:gd name="T25" fmla="*/ 58 h 97"/>
                <a:gd name="T26" fmla="*/ 485 w 802"/>
                <a:gd name="T27" fmla="*/ 64 h 97"/>
                <a:gd name="T28" fmla="*/ 484 w 802"/>
                <a:gd name="T29" fmla="*/ 67 h 97"/>
                <a:gd name="T30" fmla="*/ 481 w 802"/>
                <a:gd name="T31" fmla="*/ 69 h 97"/>
                <a:gd name="T32" fmla="*/ 321 w 802"/>
                <a:gd name="T33" fmla="*/ 69 h 97"/>
                <a:gd name="T34" fmla="*/ 318 w 802"/>
                <a:gd name="T35" fmla="*/ 67 h 97"/>
                <a:gd name="T36" fmla="*/ 317 w 802"/>
                <a:gd name="T37" fmla="*/ 64 h 97"/>
                <a:gd name="T38" fmla="*/ 318 w 802"/>
                <a:gd name="T39" fmla="*/ 58 h 97"/>
                <a:gd name="T40" fmla="*/ 96 w 802"/>
                <a:gd name="T41" fmla="*/ 58 h 97"/>
                <a:gd name="T42" fmla="*/ 90 w 802"/>
                <a:gd name="T43" fmla="*/ 54 h 97"/>
                <a:gd name="T44" fmla="*/ 91 w 802"/>
                <a:gd name="T45" fmla="*/ 47 h 97"/>
                <a:gd name="T46" fmla="*/ 113 w 802"/>
                <a:gd name="T47" fmla="*/ 20 h 97"/>
                <a:gd name="T48" fmla="*/ 689 w 802"/>
                <a:gd name="T49" fmla="*/ 20 h 97"/>
                <a:gd name="T50" fmla="*/ 711 w 802"/>
                <a:gd name="T51" fmla="*/ 4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2" h="97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63" name="Freeform 35"/>
            <p:cNvSpPr>
              <a:spLocks noEditPoints="1"/>
            </p:cNvSpPr>
            <p:nvPr/>
          </p:nvSpPr>
          <p:spPr bwMode="auto">
            <a:xfrm>
              <a:off x="4355" y="1637"/>
              <a:ext cx="798" cy="29"/>
            </a:xfrm>
            <a:custGeom>
              <a:avLst/>
              <a:gdLst>
                <a:gd name="T0" fmla="*/ 791 w 800"/>
                <a:gd name="T1" fmla="*/ 3 h 29"/>
                <a:gd name="T2" fmla="*/ 469 w 800"/>
                <a:gd name="T3" fmla="*/ 3 h 29"/>
                <a:gd name="T4" fmla="*/ 468 w 800"/>
                <a:gd name="T5" fmla="*/ 6 h 29"/>
                <a:gd name="T6" fmla="*/ 461 w 800"/>
                <a:gd name="T7" fmla="*/ 9 h 29"/>
                <a:gd name="T8" fmla="*/ 339 w 800"/>
                <a:gd name="T9" fmla="*/ 9 h 29"/>
                <a:gd name="T10" fmla="*/ 332 w 800"/>
                <a:gd name="T11" fmla="*/ 6 h 29"/>
                <a:gd name="T12" fmla="*/ 331 w 800"/>
                <a:gd name="T13" fmla="*/ 3 h 29"/>
                <a:gd name="T14" fmla="*/ 9 w 800"/>
                <a:gd name="T15" fmla="*/ 3 h 29"/>
                <a:gd name="T16" fmla="*/ 0 w 800"/>
                <a:gd name="T17" fmla="*/ 0 h 29"/>
                <a:gd name="T18" fmla="*/ 0 w 800"/>
                <a:gd name="T19" fmla="*/ 9 h 29"/>
                <a:gd name="T20" fmla="*/ 6 w 800"/>
                <a:gd name="T21" fmla="*/ 23 h 29"/>
                <a:gd name="T22" fmla="*/ 21 w 800"/>
                <a:gd name="T23" fmla="*/ 29 h 29"/>
                <a:gd name="T24" fmla="*/ 779 w 800"/>
                <a:gd name="T25" fmla="*/ 29 h 29"/>
                <a:gd name="T26" fmla="*/ 794 w 800"/>
                <a:gd name="T27" fmla="*/ 23 h 29"/>
                <a:gd name="T28" fmla="*/ 800 w 800"/>
                <a:gd name="T29" fmla="*/ 9 h 29"/>
                <a:gd name="T30" fmla="*/ 800 w 800"/>
                <a:gd name="T31" fmla="*/ 0 h 29"/>
                <a:gd name="T32" fmla="*/ 791 w 800"/>
                <a:gd name="T33" fmla="*/ 3 h 29"/>
                <a:gd name="T34" fmla="*/ 72 w 800"/>
                <a:gd name="T35" fmla="*/ 21 h 29"/>
                <a:gd name="T36" fmla="*/ 68 w 800"/>
                <a:gd name="T37" fmla="*/ 16 h 29"/>
                <a:gd name="T38" fmla="*/ 72 w 800"/>
                <a:gd name="T39" fmla="*/ 12 h 29"/>
                <a:gd name="T40" fmla="*/ 77 w 800"/>
                <a:gd name="T41" fmla="*/ 16 h 29"/>
                <a:gd name="T42" fmla="*/ 72 w 800"/>
                <a:gd name="T43" fmla="*/ 21 h 29"/>
                <a:gd name="T44" fmla="*/ 94 w 800"/>
                <a:gd name="T45" fmla="*/ 21 h 29"/>
                <a:gd name="T46" fmla="*/ 89 w 800"/>
                <a:gd name="T47" fmla="*/ 16 h 29"/>
                <a:gd name="T48" fmla="*/ 94 w 800"/>
                <a:gd name="T49" fmla="*/ 12 h 29"/>
                <a:gd name="T50" fmla="*/ 98 w 800"/>
                <a:gd name="T51" fmla="*/ 16 h 29"/>
                <a:gd name="T52" fmla="*/ 94 w 800"/>
                <a:gd name="T53" fmla="*/ 21 h 29"/>
                <a:gd name="T54" fmla="*/ 115 w 800"/>
                <a:gd name="T55" fmla="*/ 21 h 29"/>
                <a:gd name="T56" fmla="*/ 111 w 800"/>
                <a:gd name="T57" fmla="*/ 16 h 29"/>
                <a:gd name="T58" fmla="*/ 115 w 800"/>
                <a:gd name="T59" fmla="*/ 12 h 29"/>
                <a:gd name="T60" fmla="*/ 120 w 800"/>
                <a:gd name="T61" fmla="*/ 16 h 29"/>
                <a:gd name="T62" fmla="*/ 115 w 800"/>
                <a:gd name="T63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0" h="29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64" name="Freeform 36"/>
            <p:cNvSpPr>
              <a:spLocks/>
            </p:cNvSpPr>
            <p:nvPr/>
          </p:nvSpPr>
          <p:spPr bwMode="auto">
            <a:xfrm>
              <a:off x="4702" y="1225"/>
              <a:ext cx="50" cy="48"/>
            </a:xfrm>
            <a:custGeom>
              <a:avLst/>
              <a:gdLst>
                <a:gd name="T0" fmla="*/ 50 w 50"/>
                <a:gd name="T1" fmla="*/ 24 h 48"/>
                <a:gd name="T2" fmla="*/ 47 w 50"/>
                <a:gd name="T3" fmla="*/ 36 h 48"/>
                <a:gd name="T4" fmla="*/ 40 w 50"/>
                <a:gd name="T5" fmla="*/ 30 h 48"/>
                <a:gd name="T6" fmla="*/ 41 w 50"/>
                <a:gd name="T7" fmla="*/ 24 h 48"/>
                <a:gd name="T8" fmla="*/ 25 w 50"/>
                <a:gd name="T9" fmla="*/ 8 h 48"/>
                <a:gd name="T10" fmla="*/ 9 w 50"/>
                <a:gd name="T11" fmla="*/ 24 h 48"/>
                <a:gd name="T12" fmla="*/ 19 w 50"/>
                <a:gd name="T13" fmla="*/ 40 h 48"/>
                <a:gd name="T14" fmla="*/ 19 w 50"/>
                <a:gd name="T15" fmla="*/ 48 h 48"/>
                <a:gd name="T16" fmla="*/ 0 w 50"/>
                <a:gd name="T17" fmla="*/ 24 h 48"/>
                <a:gd name="T18" fmla="*/ 25 w 50"/>
                <a:gd name="T19" fmla="*/ 0 h 48"/>
                <a:gd name="T20" fmla="*/ 50 w 50"/>
                <a:gd name="T21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48">
                  <a:moveTo>
                    <a:pt x="50" y="24"/>
                  </a:moveTo>
                  <a:cubicBezTo>
                    <a:pt x="50" y="29"/>
                    <a:pt x="48" y="33"/>
                    <a:pt x="47" y="36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1" y="28"/>
                    <a:pt x="41" y="26"/>
                    <a:pt x="41" y="24"/>
                  </a:cubicBezTo>
                  <a:cubicBezTo>
                    <a:pt x="41" y="15"/>
                    <a:pt x="34" y="8"/>
                    <a:pt x="25" y="8"/>
                  </a:cubicBezTo>
                  <a:cubicBezTo>
                    <a:pt x="16" y="8"/>
                    <a:pt x="9" y="15"/>
                    <a:pt x="9" y="24"/>
                  </a:cubicBezTo>
                  <a:cubicBezTo>
                    <a:pt x="9" y="31"/>
                    <a:pt x="13" y="37"/>
                    <a:pt x="19" y="40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8" y="45"/>
                    <a:pt x="0" y="36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65" name="Freeform 37"/>
            <p:cNvSpPr>
              <a:spLocks/>
            </p:cNvSpPr>
            <p:nvPr/>
          </p:nvSpPr>
          <p:spPr bwMode="auto">
            <a:xfrm>
              <a:off x="4682" y="120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0 w 90"/>
                <a:gd name="T3" fmla="*/ 45 h 90"/>
                <a:gd name="T4" fmla="*/ 39 w 90"/>
                <a:gd name="T5" fmla="*/ 90 h 90"/>
                <a:gd name="T6" fmla="*/ 39 w 90"/>
                <a:gd name="T7" fmla="*/ 82 h 90"/>
                <a:gd name="T8" fmla="*/ 8 w 90"/>
                <a:gd name="T9" fmla="*/ 45 h 90"/>
                <a:gd name="T10" fmla="*/ 45 w 90"/>
                <a:gd name="T11" fmla="*/ 9 h 90"/>
                <a:gd name="T12" fmla="*/ 82 w 90"/>
                <a:gd name="T13" fmla="*/ 45 h 90"/>
                <a:gd name="T14" fmla="*/ 75 w 90"/>
                <a:gd name="T15" fmla="*/ 66 h 90"/>
                <a:gd name="T16" fmla="*/ 81 w 90"/>
                <a:gd name="T17" fmla="*/ 72 h 90"/>
                <a:gd name="T18" fmla="*/ 90 w 90"/>
                <a:gd name="T19" fmla="*/ 45 h 90"/>
                <a:gd name="T20" fmla="*/ 45 w 90"/>
                <a:gd name="T2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90">
                  <a:moveTo>
                    <a:pt x="45" y="0"/>
                  </a:moveTo>
                  <a:cubicBezTo>
                    <a:pt x="20" y="0"/>
                    <a:pt x="0" y="21"/>
                    <a:pt x="0" y="45"/>
                  </a:cubicBezTo>
                  <a:cubicBezTo>
                    <a:pt x="0" y="68"/>
                    <a:pt x="17" y="87"/>
                    <a:pt x="39" y="90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21" y="79"/>
                    <a:pt x="8" y="64"/>
                    <a:pt x="8" y="45"/>
                  </a:cubicBezTo>
                  <a:cubicBezTo>
                    <a:pt x="8" y="25"/>
                    <a:pt x="25" y="9"/>
                    <a:pt x="45" y="9"/>
                  </a:cubicBezTo>
                  <a:cubicBezTo>
                    <a:pt x="65" y="9"/>
                    <a:pt x="82" y="25"/>
                    <a:pt x="82" y="45"/>
                  </a:cubicBezTo>
                  <a:cubicBezTo>
                    <a:pt x="82" y="53"/>
                    <a:pt x="79" y="60"/>
                    <a:pt x="75" y="66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7" y="65"/>
                    <a:pt x="90" y="55"/>
                    <a:pt x="90" y="45"/>
                  </a:cubicBezTo>
                  <a:cubicBezTo>
                    <a:pt x="90" y="21"/>
                    <a:pt x="70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66" name="Freeform 38"/>
            <p:cNvSpPr>
              <a:spLocks/>
            </p:cNvSpPr>
            <p:nvPr/>
          </p:nvSpPr>
          <p:spPr bwMode="auto">
            <a:xfrm>
              <a:off x="4727" y="1248"/>
              <a:ext cx="99" cy="167"/>
            </a:xfrm>
            <a:custGeom>
              <a:avLst/>
              <a:gdLst>
                <a:gd name="T0" fmla="*/ 0 w 99"/>
                <a:gd name="T1" fmla="*/ 1 h 167"/>
                <a:gd name="T2" fmla="*/ 0 w 99"/>
                <a:gd name="T3" fmla="*/ 1 h 167"/>
                <a:gd name="T4" fmla="*/ 0 w 99"/>
                <a:gd name="T5" fmla="*/ 143 h 167"/>
                <a:gd name="T6" fmla="*/ 0 w 99"/>
                <a:gd name="T7" fmla="*/ 143 h 167"/>
                <a:gd name="T8" fmla="*/ 1 w 99"/>
                <a:gd name="T9" fmla="*/ 143 h 167"/>
                <a:gd name="T10" fmla="*/ 1 w 99"/>
                <a:gd name="T11" fmla="*/ 143 h 167"/>
                <a:gd name="T12" fmla="*/ 29 w 99"/>
                <a:gd name="T13" fmla="*/ 119 h 167"/>
                <a:gd name="T14" fmla="*/ 29 w 99"/>
                <a:gd name="T15" fmla="*/ 119 h 167"/>
                <a:gd name="T16" fmla="*/ 29 w 99"/>
                <a:gd name="T17" fmla="*/ 119 h 167"/>
                <a:gd name="T18" fmla="*/ 30 w 99"/>
                <a:gd name="T19" fmla="*/ 119 h 167"/>
                <a:gd name="T20" fmla="*/ 47 w 99"/>
                <a:gd name="T21" fmla="*/ 163 h 167"/>
                <a:gd name="T22" fmla="*/ 50 w 99"/>
                <a:gd name="T23" fmla="*/ 166 h 167"/>
                <a:gd name="T24" fmla="*/ 54 w 99"/>
                <a:gd name="T25" fmla="*/ 166 h 167"/>
                <a:gd name="T26" fmla="*/ 76 w 99"/>
                <a:gd name="T27" fmla="*/ 157 h 167"/>
                <a:gd name="T28" fmla="*/ 79 w 99"/>
                <a:gd name="T29" fmla="*/ 155 h 167"/>
                <a:gd name="T30" fmla="*/ 79 w 99"/>
                <a:gd name="T31" fmla="*/ 151 h 167"/>
                <a:gd name="T32" fmla="*/ 61 w 99"/>
                <a:gd name="T33" fmla="*/ 107 h 167"/>
                <a:gd name="T34" fmla="*/ 61 w 99"/>
                <a:gd name="T35" fmla="*/ 106 h 167"/>
                <a:gd name="T36" fmla="*/ 61 w 99"/>
                <a:gd name="T37" fmla="*/ 106 h 167"/>
                <a:gd name="T38" fmla="*/ 62 w 99"/>
                <a:gd name="T39" fmla="*/ 106 h 167"/>
                <a:gd name="T40" fmla="*/ 98 w 99"/>
                <a:gd name="T41" fmla="*/ 104 h 167"/>
                <a:gd name="T42" fmla="*/ 99 w 99"/>
                <a:gd name="T43" fmla="*/ 104 h 167"/>
                <a:gd name="T44" fmla="*/ 99 w 99"/>
                <a:gd name="T45" fmla="*/ 104 h 167"/>
                <a:gd name="T46" fmla="*/ 99 w 99"/>
                <a:gd name="T47" fmla="*/ 103 h 167"/>
                <a:gd name="T48" fmla="*/ 1 w 99"/>
                <a:gd name="T49" fmla="*/ 1 h 167"/>
                <a:gd name="T50" fmla="*/ 0 w 99"/>
                <a:gd name="T51" fmla="*/ 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9" h="167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30" y="119"/>
                    <a:pt x="30" y="119"/>
                  </a:cubicBezTo>
                  <a:cubicBezTo>
                    <a:pt x="47" y="163"/>
                    <a:pt x="47" y="163"/>
                    <a:pt x="47" y="163"/>
                  </a:cubicBezTo>
                  <a:cubicBezTo>
                    <a:pt x="48" y="164"/>
                    <a:pt x="49" y="165"/>
                    <a:pt x="50" y="166"/>
                  </a:cubicBezTo>
                  <a:cubicBezTo>
                    <a:pt x="52" y="167"/>
                    <a:pt x="53" y="167"/>
                    <a:pt x="54" y="166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7" y="157"/>
                    <a:pt x="78" y="156"/>
                    <a:pt x="79" y="155"/>
                  </a:cubicBezTo>
                  <a:cubicBezTo>
                    <a:pt x="79" y="153"/>
                    <a:pt x="79" y="152"/>
                    <a:pt x="79" y="15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2" y="106"/>
                    <a:pt x="62" y="106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98" y="104"/>
                    <a:pt x="98" y="104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104"/>
                    <a:pt x="99" y="103"/>
                    <a:pt x="99" y="10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67" name="Group 121"/>
          <p:cNvGrpSpPr>
            <a:grpSpLocks noChangeAspect="1"/>
          </p:cNvGrpSpPr>
          <p:nvPr/>
        </p:nvGrpSpPr>
        <p:grpSpPr bwMode="auto">
          <a:xfrm>
            <a:off x="7672571" y="3618256"/>
            <a:ext cx="997122" cy="848678"/>
            <a:chOff x="515" y="3088"/>
            <a:chExt cx="665" cy="5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8" name="Freeform 122"/>
            <p:cNvSpPr>
              <a:spLocks/>
            </p:cNvSpPr>
            <p:nvPr/>
          </p:nvSpPr>
          <p:spPr bwMode="auto">
            <a:xfrm>
              <a:off x="706" y="3550"/>
              <a:ext cx="283" cy="104"/>
            </a:xfrm>
            <a:custGeom>
              <a:avLst/>
              <a:gdLst>
                <a:gd name="T0" fmla="*/ 269 w 340"/>
                <a:gd name="T1" fmla="*/ 71 h 125"/>
                <a:gd name="T2" fmla="*/ 269 w 340"/>
                <a:gd name="T3" fmla="*/ 12 h 125"/>
                <a:gd name="T4" fmla="*/ 266 w 340"/>
                <a:gd name="T5" fmla="*/ 3 h 125"/>
                <a:gd name="T6" fmla="*/ 257 w 340"/>
                <a:gd name="T7" fmla="*/ 0 h 125"/>
                <a:gd name="T8" fmla="*/ 83 w 340"/>
                <a:gd name="T9" fmla="*/ 0 h 125"/>
                <a:gd name="T10" fmla="*/ 74 w 340"/>
                <a:gd name="T11" fmla="*/ 3 h 125"/>
                <a:gd name="T12" fmla="*/ 71 w 340"/>
                <a:gd name="T13" fmla="*/ 12 h 125"/>
                <a:gd name="T14" fmla="*/ 71 w 340"/>
                <a:gd name="T15" fmla="*/ 71 h 125"/>
                <a:gd name="T16" fmla="*/ 2 w 340"/>
                <a:gd name="T17" fmla="*/ 108 h 125"/>
                <a:gd name="T18" fmla="*/ 1 w 340"/>
                <a:gd name="T19" fmla="*/ 110 h 125"/>
                <a:gd name="T20" fmla="*/ 0 w 340"/>
                <a:gd name="T21" fmla="*/ 112 h 125"/>
                <a:gd name="T22" fmla="*/ 0 w 340"/>
                <a:gd name="T23" fmla="*/ 120 h 125"/>
                <a:gd name="T24" fmla="*/ 1 w 340"/>
                <a:gd name="T25" fmla="*/ 124 h 125"/>
                <a:gd name="T26" fmla="*/ 5 w 340"/>
                <a:gd name="T27" fmla="*/ 125 h 125"/>
                <a:gd name="T28" fmla="*/ 335 w 340"/>
                <a:gd name="T29" fmla="*/ 125 h 125"/>
                <a:gd name="T30" fmla="*/ 339 w 340"/>
                <a:gd name="T31" fmla="*/ 124 h 125"/>
                <a:gd name="T32" fmla="*/ 340 w 340"/>
                <a:gd name="T33" fmla="*/ 120 h 125"/>
                <a:gd name="T34" fmla="*/ 340 w 340"/>
                <a:gd name="T35" fmla="*/ 112 h 125"/>
                <a:gd name="T36" fmla="*/ 339 w 340"/>
                <a:gd name="T37" fmla="*/ 110 h 125"/>
                <a:gd name="T38" fmla="*/ 338 w 340"/>
                <a:gd name="T39" fmla="*/ 108 h 125"/>
                <a:gd name="T40" fmla="*/ 269 w 340"/>
                <a:gd name="T41" fmla="*/ 7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0" h="125">
                  <a:moveTo>
                    <a:pt x="269" y="71"/>
                  </a:moveTo>
                  <a:cubicBezTo>
                    <a:pt x="269" y="12"/>
                    <a:pt x="269" y="12"/>
                    <a:pt x="269" y="12"/>
                  </a:cubicBezTo>
                  <a:cubicBezTo>
                    <a:pt x="269" y="9"/>
                    <a:pt x="268" y="6"/>
                    <a:pt x="266" y="3"/>
                  </a:cubicBezTo>
                  <a:cubicBezTo>
                    <a:pt x="263" y="1"/>
                    <a:pt x="260" y="0"/>
                    <a:pt x="257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0" y="0"/>
                    <a:pt x="77" y="1"/>
                    <a:pt x="74" y="3"/>
                  </a:cubicBezTo>
                  <a:cubicBezTo>
                    <a:pt x="72" y="6"/>
                    <a:pt x="71" y="9"/>
                    <a:pt x="71" y="12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2" y="108"/>
                    <a:pt x="2" y="108"/>
                    <a:pt x="2" y="108"/>
                  </a:cubicBezTo>
                  <a:cubicBezTo>
                    <a:pt x="2" y="109"/>
                    <a:pt x="1" y="109"/>
                    <a:pt x="1" y="110"/>
                  </a:cubicBezTo>
                  <a:cubicBezTo>
                    <a:pt x="0" y="111"/>
                    <a:pt x="0" y="111"/>
                    <a:pt x="0" y="112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2"/>
                    <a:pt x="1" y="123"/>
                    <a:pt x="1" y="124"/>
                  </a:cubicBezTo>
                  <a:cubicBezTo>
                    <a:pt x="2" y="124"/>
                    <a:pt x="3" y="125"/>
                    <a:pt x="5" y="125"/>
                  </a:cubicBezTo>
                  <a:cubicBezTo>
                    <a:pt x="335" y="125"/>
                    <a:pt x="335" y="125"/>
                    <a:pt x="335" y="125"/>
                  </a:cubicBezTo>
                  <a:cubicBezTo>
                    <a:pt x="337" y="125"/>
                    <a:pt x="338" y="124"/>
                    <a:pt x="339" y="124"/>
                  </a:cubicBezTo>
                  <a:cubicBezTo>
                    <a:pt x="339" y="123"/>
                    <a:pt x="340" y="122"/>
                    <a:pt x="340" y="120"/>
                  </a:cubicBezTo>
                  <a:cubicBezTo>
                    <a:pt x="340" y="112"/>
                    <a:pt x="340" y="112"/>
                    <a:pt x="340" y="112"/>
                  </a:cubicBezTo>
                  <a:cubicBezTo>
                    <a:pt x="340" y="111"/>
                    <a:pt x="340" y="111"/>
                    <a:pt x="339" y="110"/>
                  </a:cubicBezTo>
                  <a:cubicBezTo>
                    <a:pt x="339" y="109"/>
                    <a:pt x="338" y="109"/>
                    <a:pt x="338" y="108"/>
                  </a:cubicBezTo>
                  <a:lnTo>
                    <a:pt x="26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69" name="Freeform 123"/>
            <p:cNvSpPr>
              <a:spLocks noEditPoints="1"/>
            </p:cNvSpPr>
            <p:nvPr/>
          </p:nvSpPr>
          <p:spPr bwMode="auto">
            <a:xfrm>
              <a:off x="515" y="3088"/>
              <a:ext cx="665" cy="449"/>
            </a:xfrm>
            <a:custGeom>
              <a:avLst/>
              <a:gdLst>
                <a:gd name="T0" fmla="*/ 791 w 800"/>
                <a:gd name="T1" fmla="*/ 9 h 539"/>
                <a:gd name="T2" fmla="*/ 770 w 800"/>
                <a:gd name="T3" fmla="*/ 0 h 539"/>
                <a:gd name="T4" fmla="*/ 30 w 800"/>
                <a:gd name="T5" fmla="*/ 0 h 539"/>
                <a:gd name="T6" fmla="*/ 9 w 800"/>
                <a:gd name="T7" fmla="*/ 9 h 539"/>
                <a:gd name="T8" fmla="*/ 0 w 800"/>
                <a:gd name="T9" fmla="*/ 30 h 539"/>
                <a:gd name="T10" fmla="*/ 0 w 800"/>
                <a:gd name="T11" fmla="*/ 509 h 539"/>
                <a:gd name="T12" fmla="*/ 9 w 800"/>
                <a:gd name="T13" fmla="*/ 530 h 539"/>
                <a:gd name="T14" fmla="*/ 30 w 800"/>
                <a:gd name="T15" fmla="*/ 539 h 539"/>
                <a:gd name="T16" fmla="*/ 770 w 800"/>
                <a:gd name="T17" fmla="*/ 539 h 539"/>
                <a:gd name="T18" fmla="*/ 791 w 800"/>
                <a:gd name="T19" fmla="*/ 530 h 539"/>
                <a:gd name="T20" fmla="*/ 800 w 800"/>
                <a:gd name="T21" fmla="*/ 509 h 539"/>
                <a:gd name="T22" fmla="*/ 800 w 800"/>
                <a:gd name="T23" fmla="*/ 30 h 539"/>
                <a:gd name="T24" fmla="*/ 791 w 800"/>
                <a:gd name="T25" fmla="*/ 9 h 539"/>
                <a:gd name="T26" fmla="*/ 400 w 800"/>
                <a:gd name="T27" fmla="*/ 526 h 539"/>
                <a:gd name="T28" fmla="*/ 387 w 800"/>
                <a:gd name="T29" fmla="*/ 513 h 539"/>
                <a:gd name="T30" fmla="*/ 400 w 800"/>
                <a:gd name="T31" fmla="*/ 500 h 539"/>
                <a:gd name="T32" fmla="*/ 413 w 800"/>
                <a:gd name="T33" fmla="*/ 513 h 539"/>
                <a:gd name="T34" fmla="*/ 400 w 800"/>
                <a:gd name="T35" fmla="*/ 526 h 539"/>
                <a:gd name="T36" fmla="*/ 748 w 800"/>
                <a:gd name="T37" fmla="*/ 487 h 539"/>
                <a:gd name="T38" fmla="*/ 52 w 800"/>
                <a:gd name="T39" fmla="*/ 487 h 539"/>
                <a:gd name="T40" fmla="*/ 52 w 800"/>
                <a:gd name="T41" fmla="*/ 52 h 539"/>
                <a:gd name="T42" fmla="*/ 748 w 800"/>
                <a:gd name="T43" fmla="*/ 52 h 539"/>
                <a:gd name="T44" fmla="*/ 748 w 800"/>
                <a:gd name="T45" fmla="*/ 48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0" h="539">
                  <a:moveTo>
                    <a:pt x="791" y="9"/>
                  </a:moveTo>
                  <a:cubicBezTo>
                    <a:pt x="785" y="3"/>
                    <a:pt x="778" y="0"/>
                    <a:pt x="77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3"/>
                    <a:pt x="0" y="30"/>
                  </a:cubicBezTo>
                  <a:cubicBezTo>
                    <a:pt x="0" y="509"/>
                    <a:pt x="0" y="509"/>
                    <a:pt x="0" y="509"/>
                  </a:cubicBezTo>
                  <a:cubicBezTo>
                    <a:pt x="0" y="517"/>
                    <a:pt x="3" y="525"/>
                    <a:pt x="9" y="530"/>
                  </a:cubicBezTo>
                  <a:cubicBezTo>
                    <a:pt x="15" y="536"/>
                    <a:pt x="22" y="539"/>
                    <a:pt x="30" y="539"/>
                  </a:cubicBezTo>
                  <a:cubicBezTo>
                    <a:pt x="770" y="539"/>
                    <a:pt x="770" y="539"/>
                    <a:pt x="770" y="539"/>
                  </a:cubicBezTo>
                  <a:cubicBezTo>
                    <a:pt x="778" y="539"/>
                    <a:pt x="785" y="536"/>
                    <a:pt x="791" y="530"/>
                  </a:cubicBezTo>
                  <a:cubicBezTo>
                    <a:pt x="797" y="525"/>
                    <a:pt x="800" y="517"/>
                    <a:pt x="800" y="509"/>
                  </a:cubicBezTo>
                  <a:cubicBezTo>
                    <a:pt x="800" y="30"/>
                    <a:pt x="800" y="30"/>
                    <a:pt x="800" y="30"/>
                  </a:cubicBezTo>
                  <a:cubicBezTo>
                    <a:pt x="800" y="23"/>
                    <a:pt x="797" y="15"/>
                    <a:pt x="791" y="9"/>
                  </a:cubicBezTo>
                  <a:close/>
                  <a:moveTo>
                    <a:pt x="400" y="526"/>
                  </a:moveTo>
                  <a:cubicBezTo>
                    <a:pt x="393" y="526"/>
                    <a:pt x="387" y="521"/>
                    <a:pt x="387" y="513"/>
                  </a:cubicBezTo>
                  <a:cubicBezTo>
                    <a:pt x="387" y="506"/>
                    <a:pt x="393" y="500"/>
                    <a:pt x="400" y="500"/>
                  </a:cubicBezTo>
                  <a:cubicBezTo>
                    <a:pt x="407" y="500"/>
                    <a:pt x="413" y="506"/>
                    <a:pt x="413" y="513"/>
                  </a:cubicBezTo>
                  <a:cubicBezTo>
                    <a:pt x="413" y="521"/>
                    <a:pt x="407" y="526"/>
                    <a:pt x="400" y="526"/>
                  </a:cubicBezTo>
                  <a:close/>
                  <a:moveTo>
                    <a:pt x="748" y="487"/>
                  </a:moveTo>
                  <a:cubicBezTo>
                    <a:pt x="52" y="487"/>
                    <a:pt x="52" y="487"/>
                    <a:pt x="52" y="487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748" y="52"/>
                    <a:pt x="748" y="52"/>
                    <a:pt x="748" y="52"/>
                  </a:cubicBezTo>
                  <a:lnTo>
                    <a:pt x="748" y="4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0" name="Freeform 124"/>
            <p:cNvSpPr>
              <a:spLocks/>
            </p:cNvSpPr>
            <p:nvPr/>
          </p:nvSpPr>
          <p:spPr bwMode="auto">
            <a:xfrm>
              <a:off x="646" y="3459"/>
              <a:ext cx="56" cy="9"/>
            </a:xfrm>
            <a:custGeom>
              <a:avLst/>
              <a:gdLst>
                <a:gd name="T0" fmla="*/ 6 w 67"/>
                <a:gd name="T1" fmla="*/ 0 h 11"/>
                <a:gd name="T2" fmla="*/ 2 w 67"/>
                <a:gd name="T3" fmla="*/ 2 h 11"/>
                <a:gd name="T4" fmla="*/ 0 w 67"/>
                <a:gd name="T5" fmla="*/ 6 h 11"/>
                <a:gd name="T6" fmla="*/ 0 w 67"/>
                <a:gd name="T7" fmla="*/ 11 h 11"/>
                <a:gd name="T8" fmla="*/ 67 w 67"/>
                <a:gd name="T9" fmla="*/ 11 h 11"/>
                <a:gd name="T10" fmla="*/ 67 w 67"/>
                <a:gd name="T11" fmla="*/ 6 h 11"/>
                <a:gd name="T12" fmla="*/ 65 w 67"/>
                <a:gd name="T13" fmla="*/ 2 h 11"/>
                <a:gd name="T14" fmla="*/ 61 w 67"/>
                <a:gd name="T15" fmla="*/ 0 h 11"/>
                <a:gd name="T16" fmla="*/ 6 w 67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1">
                  <a:moveTo>
                    <a:pt x="6" y="0"/>
                  </a:moveTo>
                  <a:cubicBezTo>
                    <a:pt x="4" y="0"/>
                    <a:pt x="3" y="1"/>
                    <a:pt x="2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5"/>
                    <a:pt x="66" y="3"/>
                    <a:pt x="65" y="2"/>
                  </a:cubicBezTo>
                  <a:cubicBezTo>
                    <a:pt x="64" y="1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1" name="Freeform 125"/>
            <p:cNvSpPr>
              <a:spLocks/>
            </p:cNvSpPr>
            <p:nvPr/>
          </p:nvSpPr>
          <p:spPr bwMode="auto">
            <a:xfrm>
              <a:off x="715" y="3395"/>
              <a:ext cx="55" cy="73"/>
            </a:xfrm>
            <a:custGeom>
              <a:avLst/>
              <a:gdLst>
                <a:gd name="T0" fmla="*/ 6 w 67"/>
                <a:gd name="T1" fmla="*/ 0 h 88"/>
                <a:gd name="T2" fmla="*/ 2 w 67"/>
                <a:gd name="T3" fmla="*/ 1 h 88"/>
                <a:gd name="T4" fmla="*/ 0 w 67"/>
                <a:gd name="T5" fmla="*/ 6 h 88"/>
                <a:gd name="T6" fmla="*/ 0 w 67"/>
                <a:gd name="T7" fmla="*/ 88 h 88"/>
                <a:gd name="T8" fmla="*/ 67 w 67"/>
                <a:gd name="T9" fmla="*/ 88 h 88"/>
                <a:gd name="T10" fmla="*/ 67 w 67"/>
                <a:gd name="T11" fmla="*/ 6 h 88"/>
                <a:gd name="T12" fmla="*/ 65 w 67"/>
                <a:gd name="T13" fmla="*/ 1 h 88"/>
                <a:gd name="T14" fmla="*/ 61 w 67"/>
                <a:gd name="T15" fmla="*/ 0 h 88"/>
                <a:gd name="T16" fmla="*/ 6 w 67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88">
                  <a:moveTo>
                    <a:pt x="6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2" name="Freeform 126"/>
            <p:cNvSpPr>
              <a:spLocks/>
            </p:cNvSpPr>
            <p:nvPr/>
          </p:nvSpPr>
          <p:spPr bwMode="auto">
            <a:xfrm>
              <a:off x="783" y="3368"/>
              <a:ext cx="55" cy="100"/>
            </a:xfrm>
            <a:custGeom>
              <a:avLst/>
              <a:gdLst>
                <a:gd name="T0" fmla="*/ 6 w 67"/>
                <a:gd name="T1" fmla="*/ 0 h 120"/>
                <a:gd name="T2" fmla="*/ 2 w 67"/>
                <a:gd name="T3" fmla="*/ 2 h 120"/>
                <a:gd name="T4" fmla="*/ 0 w 67"/>
                <a:gd name="T5" fmla="*/ 6 h 120"/>
                <a:gd name="T6" fmla="*/ 0 w 67"/>
                <a:gd name="T7" fmla="*/ 120 h 120"/>
                <a:gd name="T8" fmla="*/ 67 w 67"/>
                <a:gd name="T9" fmla="*/ 120 h 120"/>
                <a:gd name="T10" fmla="*/ 67 w 67"/>
                <a:gd name="T11" fmla="*/ 6 h 120"/>
                <a:gd name="T12" fmla="*/ 65 w 67"/>
                <a:gd name="T13" fmla="*/ 2 h 120"/>
                <a:gd name="T14" fmla="*/ 61 w 67"/>
                <a:gd name="T15" fmla="*/ 0 h 120"/>
                <a:gd name="T16" fmla="*/ 6 w 67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20">
                  <a:moveTo>
                    <a:pt x="6" y="0"/>
                  </a:moveTo>
                  <a:cubicBezTo>
                    <a:pt x="4" y="0"/>
                    <a:pt x="3" y="0"/>
                    <a:pt x="2" y="2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2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3" name="Freeform 127"/>
            <p:cNvSpPr>
              <a:spLocks/>
            </p:cNvSpPr>
            <p:nvPr/>
          </p:nvSpPr>
          <p:spPr bwMode="auto">
            <a:xfrm>
              <a:off x="851" y="3379"/>
              <a:ext cx="56" cy="89"/>
            </a:xfrm>
            <a:custGeom>
              <a:avLst/>
              <a:gdLst>
                <a:gd name="T0" fmla="*/ 6 w 67"/>
                <a:gd name="T1" fmla="*/ 0 h 107"/>
                <a:gd name="T2" fmla="*/ 2 w 67"/>
                <a:gd name="T3" fmla="*/ 2 h 107"/>
                <a:gd name="T4" fmla="*/ 0 w 67"/>
                <a:gd name="T5" fmla="*/ 6 h 107"/>
                <a:gd name="T6" fmla="*/ 0 w 67"/>
                <a:gd name="T7" fmla="*/ 107 h 107"/>
                <a:gd name="T8" fmla="*/ 67 w 67"/>
                <a:gd name="T9" fmla="*/ 107 h 107"/>
                <a:gd name="T10" fmla="*/ 67 w 67"/>
                <a:gd name="T11" fmla="*/ 6 h 107"/>
                <a:gd name="T12" fmla="*/ 65 w 67"/>
                <a:gd name="T13" fmla="*/ 2 h 107"/>
                <a:gd name="T14" fmla="*/ 61 w 67"/>
                <a:gd name="T15" fmla="*/ 0 h 107"/>
                <a:gd name="T16" fmla="*/ 6 w 67"/>
                <a:gd name="T1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07">
                  <a:moveTo>
                    <a:pt x="6" y="0"/>
                  </a:move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5"/>
                    <a:pt x="66" y="3"/>
                    <a:pt x="65" y="2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4" name="Freeform 128"/>
            <p:cNvSpPr>
              <a:spLocks/>
            </p:cNvSpPr>
            <p:nvPr/>
          </p:nvSpPr>
          <p:spPr bwMode="auto">
            <a:xfrm>
              <a:off x="919" y="3337"/>
              <a:ext cx="56" cy="131"/>
            </a:xfrm>
            <a:custGeom>
              <a:avLst/>
              <a:gdLst>
                <a:gd name="T0" fmla="*/ 6 w 67"/>
                <a:gd name="T1" fmla="*/ 0 h 158"/>
                <a:gd name="T2" fmla="*/ 2 w 67"/>
                <a:gd name="T3" fmla="*/ 1 h 158"/>
                <a:gd name="T4" fmla="*/ 0 w 67"/>
                <a:gd name="T5" fmla="*/ 6 h 158"/>
                <a:gd name="T6" fmla="*/ 0 w 67"/>
                <a:gd name="T7" fmla="*/ 158 h 158"/>
                <a:gd name="T8" fmla="*/ 67 w 67"/>
                <a:gd name="T9" fmla="*/ 158 h 158"/>
                <a:gd name="T10" fmla="*/ 67 w 67"/>
                <a:gd name="T11" fmla="*/ 6 h 158"/>
                <a:gd name="T12" fmla="*/ 65 w 67"/>
                <a:gd name="T13" fmla="*/ 1 h 158"/>
                <a:gd name="T14" fmla="*/ 61 w 67"/>
                <a:gd name="T15" fmla="*/ 0 h 158"/>
                <a:gd name="T16" fmla="*/ 6 w 67"/>
                <a:gd name="T1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58">
                  <a:moveTo>
                    <a:pt x="6" y="0"/>
                  </a:moveTo>
                  <a:cubicBezTo>
                    <a:pt x="5" y="0"/>
                    <a:pt x="3" y="0"/>
                    <a:pt x="2" y="1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7" y="158"/>
                    <a:pt x="67" y="158"/>
                    <a:pt x="67" y="158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5" name="Freeform 129"/>
            <p:cNvSpPr>
              <a:spLocks/>
            </p:cNvSpPr>
            <p:nvPr/>
          </p:nvSpPr>
          <p:spPr bwMode="auto">
            <a:xfrm>
              <a:off x="987" y="3284"/>
              <a:ext cx="56" cy="184"/>
            </a:xfrm>
            <a:custGeom>
              <a:avLst/>
              <a:gdLst>
                <a:gd name="T0" fmla="*/ 6 w 67"/>
                <a:gd name="T1" fmla="*/ 0 h 222"/>
                <a:gd name="T2" fmla="*/ 2 w 67"/>
                <a:gd name="T3" fmla="*/ 1 h 222"/>
                <a:gd name="T4" fmla="*/ 0 w 67"/>
                <a:gd name="T5" fmla="*/ 6 h 222"/>
                <a:gd name="T6" fmla="*/ 0 w 67"/>
                <a:gd name="T7" fmla="*/ 222 h 222"/>
                <a:gd name="T8" fmla="*/ 67 w 67"/>
                <a:gd name="T9" fmla="*/ 222 h 222"/>
                <a:gd name="T10" fmla="*/ 67 w 67"/>
                <a:gd name="T11" fmla="*/ 6 h 222"/>
                <a:gd name="T12" fmla="*/ 65 w 67"/>
                <a:gd name="T13" fmla="*/ 1 h 222"/>
                <a:gd name="T14" fmla="*/ 61 w 67"/>
                <a:gd name="T15" fmla="*/ 0 h 222"/>
                <a:gd name="T16" fmla="*/ 6 w 67"/>
                <a:gd name="T17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222">
                  <a:moveTo>
                    <a:pt x="6" y="0"/>
                  </a:moveTo>
                  <a:cubicBezTo>
                    <a:pt x="5" y="0"/>
                    <a:pt x="3" y="0"/>
                    <a:pt x="2" y="1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67" y="222"/>
                    <a:pt x="67" y="222"/>
                    <a:pt x="67" y="222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6" name="Freeform 130"/>
            <p:cNvSpPr>
              <a:spLocks/>
            </p:cNvSpPr>
            <p:nvPr/>
          </p:nvSpPr>
          <p:spPr bwMode="auto">
            <a:xfrm>
              <a:off x="610" y="3178"/>
              <a:ext cx="475" cy="289"/>
            </a:xfrm>
            <a:custGeom>
              <a:avLst/>
              <a:gdLst>
                <a:gd name="T0" fmla="*/ 572 w 572"/>
                <a:gd name="T1" fmla="*/ 7 h 347"/>
                <a:gd name="T2" fmla="*/ 571 w 572"/>
                <a:gd name="T3" fmla="*/ 2 h 347"/>
                <a:gd name="T4" fmla="*/ 567 w 572"/>
                <a:gd name="T5" fmla="*/ 1 h 347"/>
                <a:gd name="T6" fmla="*/ 500 w 572"/>
                <a:gd name="T7" fmla="*/ 20 h 347"/>
                <a:gd name="T8" fmla="*/ 497 w 572"/>
                <a:gd name="T9" fmla="*/ 23 h 347"/>
                <a:gd name="T10" fmla="*/ 498 w 572"/>
                <a:gd name="T11" fmla="*/ 27 h 347"/>
                <a:gd name="T12" fmla="*/ 506 w 572"/>
                <a:gd name="T13" fmla="*/ 37 h 347"/>
                <a:gd name="T14" fmla="*/ 302 w 572"/>
                <a:gd name="T15" fmla="*/ 196 h 347"/>
                <a:gd name="T16" fmla="*/ 190 w 572"/>
                <a:gd name="T17" fmla="*/ 148 h 347"/>
                <a:gd name="T18" fmla="*/ 2 w 572"/>
                <a:gd name="T19" fmla="*/ 327 h 347"/>
                <a:gd name="T20" fmla="*/ 0 w 572"/>
                <a:gd name="T21" fmla="*/ 331 h 347"/>
                <a:gd name="T22" fmla="*/ 2 w 572"/>
                <a:gd name="T23" fmla="*/ 336 h 347"/>
                <a:gd name="T24" fmla="*/ 10 w 572"/>
                <a:gd name="T25" fmla="*/ 345 h 347"/>
                <a:gd name="T26" fmla="*/ 15 w 572"/>
                <a:gd name="T27" fmla="*/ 347 h 347"/>
                <a:gd name="T28" fmla="*/ 19 w 572"/>
                <a:gd name="T29" fmla="*/ 345 h 347"/>
                <a:gd name="T30" fmla="*/ 195 w 572"/>
                <a:gd name="T31" fmla="*/ 178 h 347"/>
                <a:gd name="T32" fmla="*/ 306 w 572"/>
                <a:gd name="T33" fmla="*/ 225 h 347"/>
                <a:gd name="T34" fmla="*/ 521 w 572"/>
                <a:gd name="T35" fmla="*/ 57 h 347"/>
                <a:gd name="T36" fmla="*/ 529 w 572"/>
                <a:gd name="T37" fmla="*/ 68 h 347"/>
                <a:gd name="T38" fmla="*/ 533 w 572"/>
                <a:gd name="T39" fmla="*/ 69 h 347"/>
                <a:gd name="T40" fmla="*/ 536 w 572"/>
                <a:gd name="T41" fmla="*/ 67 h 347"/>
                <a:gd name="T42" fmla="*/ 572 w 572"/>
                <a:gd name="T43" fmla="*/ 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2" h="347">
                  <a:moveTo>
                    <a:pt x="572" y="7"/>
                  </a:moveTo>
                  <a:cubicBezTo>
                    <a:pt x="572" y="5"/>
                    <a:pt x="572" y="4"/>
                    <a:pt x="571" y="2"/>
                  </a:cubicBezTo>
                  <a:cubicBezTo>
                    <a:pt x="570" y="1"/>
                    <a:pt x="568" y="0"/>
                    <a:pt x="567" y="1"/>
                  </a:cubicBezTo>
                  <a:cubicBezTo>
                    <a:pt x="500" y="20"/>
                    <a:pt x="500" y="20"/>
                    <a:pt x="500" y="20"/>
                  </a:cubicBezTo>
                  <a:cubicBezTo>
                    <a:pt x="498" y="21"/>
                    <a:pt x="497" y="22"/>
                    <a:pt x="497" y="23"/>
                  </a:cubicBezTo>
                  <a:cubicBezTo>
                    <a:pt x="496" y="25"/>
                    <a:pt x="497" y="26"/>
                    <a:pt x="498" y="27"/>
                  </a:cubicBezTo>
                  <a:cubicBezTo>
                    <a:pt x="506" y="37"/>
                    <a:pt x="506" y="37"/>
                    <a:pt x="506" y="37"/>
                  </a:cubicBezTo>
                  <a:cubicBezTo>
                    <a:pt x="302" y="196"/>
                    <a:pt x="302" y="196"/>
                    <a:pt x="302" y="196"/>
                  </a:cubicBezTo>
                  <a:cubicBezTo>
                    <a:pt x="190" y="148"/>
                    <a:pt x="190" y="148"/>
                    <a:pt x="190" y="148"/>
                  </a:cubicBezTo>
                  <a:cubicBezTo>
                    <a:pt x="2" y="327"/>
                    <a:pt x="2" y="327"/>
                    <a:pt x="2" y="327"/>
                  </a:cubicBezTo>
                  <a:cubicBezTo>
                    <a:pt x="1" y="328"/>
                    <a:pt x="0" y="329"/>
                    <a:pt x="0" y="331"/>
                  </a:cubicBezTo>
                  <a:cubicBezTo>
                    <a:pt x="0" y="333"/>
                    <a:pt x="0" y="334"/>
                    <a:pt x="2" y="336"/>
                  </a:cubicBezTo>
                  <a:cubicBezTo>
                    <a:pt x="10" y="345"/>
                    <a:pt x="10" y="345"/>
                    <a:pt x="10" y="345"/>
                  </a:cubicBezTo>
                  <a:cubicBezTo>
                    <a:pt x="11" y="346"/>
                    <a:pt x="13" y="347"/>
                    <a:pt x="15" y="347"/>
                  </a:cubicBezTo>
                  <a:cubicBezTo>
                    <a:pt x="16" y="347"/>
                    <a:pt x="18" y="346"/>
                    <a:pt x="19" y="345"/>
                  </a:cubicBezTo>
                  <a:cubicBezTo>
                    <a:pt x="195" y="178"/>
                    <a:pt x="195" y="178"/>
                    <a:pt x="195" y="178"/>
                  </a:cubicBezTo>
                  <a:cubicBezTo>
                    <a:pt x="306" y="225"/>
                    <a:pt x="306" y="225"/>
                    <a:pt x="306" y="225"/>
                  </a:cubicBezTo>
                  <a:cubicBezTo>
                    <a:pt x="521" y="57"/>
                    <a:pt x="521" y="57"/>
                    <a:pt x="521" y="57"/>
                  </a:cubicBezTo>
                  <a:cubicBezTo>
                    <a:pt x="529" y="68"/>
                    <a:pt x="529" y="68"/>
                    <a:pt x="529" y="68"/>
                  </a:cubicBezTo>
                  <a:cubicBezTo>
                    <a:pt x="530" y="69"/>
                    <a:pt x="531" y="69"/>
                    <a:pt x="533" y="69"/>
                  </a:cubicBezTo>
                  <a:cubicBezTo>
                    <a:pt x="534" y="69"/>
                    <a:pt x="535" y="68"/>
                    <a:pt x="536" y="67"/>
                  </a:cubicBezTo>
                  <a:lnTo>
                    <a:pt x="57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87" name="矩形 86"/>
          <p:cNvSpPr/>
          <p:nvPr/>
        </p:nvSpPr>
        <p:spPr>
          <a:xfrm>
            <a:off x="1807009" y="4766610"/>
            <a:ext cx="2020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US" altLang="zh-CN" sz="2400" b="1" kern="0" dirty="0" err="1" smtClean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GLSLShader</a:t>
            </a:r>
            <a:endParaRPr lang="zh-CN" altLang="en-US" sz="2400" b="1" kern="0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4170850" y="1930032"/>
            <a:ext cx="123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US" altLang="zh-CN" sz="2400" b="1" kern="0" dirty="0" smtClean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Engine</a:t>
            </a:r>
            <a:endParaRPr lang="zh-CN" altLang="en-US" sz="2400" b="1" kern="0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9105522" y="4645949"/>
            <a:ext cx="1572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US" altLang="zh-CN" sz="2400" b="1" kern="0" dirty="0" err="1" smtClean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MyGame</a:t>
            </a:r>
            <a:endParaRPr lang="zh-CN" altLang="en-US" sz="2400" b="1" kern="0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折角形 39"/>
          <p:cNvSpPr/>
          <p:nvPr/>
        </p:nvSpPr>
        <p:spPr>
          <a:xfrm>
            <a:off x="5074017" y="2787787"/>
            <a:ext cx="2644758" cy="3218896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Camera</a:t>
            </a:r>
          </a:p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Core</a:t>
            </a:r>
          </a:p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Light</a:t>
            </a:r>
          </a:p>
          <a:p>
            <a:pPr algn="ctr">
              <a:lnSpc>
                <a:spcPct val="130000"/>
              </a:lnSpc>
            </a:pPr>
            <a:r>
              <a:rPr lang="en-US" altLang="zh-CN" sz="2000" b="1" dirty="0" err="1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Renderable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Physics</a:t>
            </a:r>
          </a:p>
          <a:p>
            <a:pPr algn="ctr">
              <a:lnSpc>
                <a:spcPct val="130000"/>
              </a:lnSpc>
            </a:pPr>
            <a:r>
              <a:rPr lang="en-US" altLang="zh-CN" sz="2000" b="1" dirty="0" err="1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Shaders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en-US" altLang="zh-CN" sz="2000" b="1" dirty="0" err="1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GameObject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折角形 40"/>
          <p:cNvSpPr/>
          <p:nvPr/>
        </p:nvSpPr>
        <p:spPr>
          <a:xfrm>
            <a:off x="5118250" y="2923515"/>
            <a:ext cx="2554321" cy="3083168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Simple FS,VS</a:t>
            </a:r>
          </a:p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Texture</a:t>
            </a:r>
          </a:p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Light</a:t>
            </a:r>
          </a:p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Shadow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折角形 41"/>
          <p:cNvSpPr/>
          <p:nvPr/>
        </p:nvSpPr>
        <p:spPr>
          <a:xfrm>
            <a:off x="5118251" y="2787788"/>
            <a:ext cx="2626764" cy="3218896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微软雅黑" panose="020B0503020204020204" pitchFamily="34" charset="-122"/>
              </a:rPr>
              <a:t>Hero</a:t>
            </a:r>
          </a:p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微软雅黑" panose="020B0503020204020204" pitchFamily="34" charset="-122"/>
              </a:rPr>
              <a:t>Wall</a:t>
            </a:r>
          </a:p>
          <a:p>
            <a:pPr algn="ctr">
              <a:lnSpc>
                <a:spcPct val="130000"/>
              </a:lnSpc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Obstacle</a:t>
            </a:r>
          </a:p>
          <a:p>
            <a:pPr algn="ctr">
              <a:lnSpc>
                <a:spcPct val="130000"/>
              </a:lnSpc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微软雅黑" panose="020B0503020204020204" pitchFamily="34" charset="-122"/>
              </a:rPr>
              <a:t>Platform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latin typeface="+mj-lt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36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Component</a:t>
            </a:r>
            <a:endParaRPr kumimoji="1" lang="zh-CN" altLang="en-US" dirty="0"/>
          </a:p>
        </p:txBody>
      </p:sp>
      <p:grpSp>
        <p:nvGrpSpPr>
          <p:cNvPr id="62" name="组合 14"/>
          <p:cNvGrpSpPr/>
          <p:nvPr/>
        </p:nvGrpSpPr>
        <p:grpSpPr>
          <a:xfrm>
            <a:off x="762148" y="2069753"/>
            <a:ext cx="10782442" cy="643467"/>
            <a:chOff x="715150" y="3107266"/>
            <a:chExt cx="10782442" cy="643467"/>
          </a:xfrm>
        </p:grpSpPr>
        <p:cxnSp>
          <p:nvCxnSpPr>
            <p:cNvPr id="63" name="直接连接符 2"/>
            <p:cNvCxnSpPr/>
            <p:nvPr/>
          </p:nvCxnSpPr>
          <p:spPr>
            <a:xfrm>
              <a:off x="1037167" y="3429000"/>
              <a:ext cx="10460425" cy="0"/>
            </a:xfrm>
            <a:prstGeom prst="line">
              <a:avLst/>
            </a:prstGeom>
            <a:ln w="50800">
              <a:solidFill>
                <a:schemeClr val="accent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组合 13"/>
            <p:cNvGrpSpPr/>
            <p:nvPr/>
          </p:nvGrpSpPr>
          <p:grpSpPr>
            <a:xfrm>
              <a:off x="715150" y="3107266"/>
              <a:ext cx="760724" cy="643467"/>
              <a:chOff x="877502" y="2895600"/>
              <a:chExt cx="1001802" cy="1066800"/>
            </a:xfrm>
          </p:grpSpPr>
          <p:sp>
            <p:nvSpPr>
              <p:cNvPr id="65" name="平行四边形 64"/>
              <p:cNvSpPr/>
              <p:nvPr/>
            </p:nvSpPr>
            <p:spPr>
              <a:xfrm flipH="1">
                <a:off x="877502" y="2895600"/>
                <a:ext cx="414867" cy="533400"/>
              </a:xfrm>
              <a:prstGeom prst="parallelogram">
                <a:avLst>
                  <a:gd name="adj" fmla="val 41326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平行四边形 65"/>
              <p:cNvSpPr/>
              <p:nvPr/>
            </p:nvSpPr>
            <p:spPr>
              <a:xfrm flipH="1">
                <a:off x="1164601" y="2895600"/>
                <a:ext cx="414867" cy="533400"/>
              </a:xfrm>
              <a:prstGeom prst="parallelogram">
                <a:avLst>
                  <a:gd name="adj" fmla="val 41326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平行四边形 66"/>
              <p:cNvSpPr/>
              <p:nvPr/>
            </p:nvSpPr>
            <p:spPr>
              <a:xfrm flipH="1">
                <a:off x="1464437" y="2895600"/>
                <a:ext cx="414867" cy="533400"/>
              </a:xfrm>
              <a:prstGeom prst="parallelogram">
                <a:avLst>
                  <a:gd name="adj" fmla="val 41326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平行四边形 67"/>
              <p:cNvSpPr/>
              <p:nvPr/>
            </p:nvSpPr>
            <p:spPr>
              <a:xfrm>
                <a:off x="877502" y="3429000"/>
                <a:ext cx="414867" cy="533400"/>
              </a:xfrm>
              <a:prstGeom prst="parallelogram">
                <a:avLst>
                  <a:gd name="adj" fmla="val 41326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平行四边形 68"/>
              <p:cNvSpPr/>
              <p:nvPr/>
            </p:nvSpPr>
            <p:spPr>
              <a:xfrm>
                <a:off x="1164601" y="3429000"/>
                <a:ext cx="414867" cy="533400"/>
              </a:xfrm>
              <a:prstGeom prst="parallelogram">
                <a:avLst>
                  <a:gd name="adj" fmla="val 41326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平行四边形 69"/>
              <p:cNvSpPr/>
              <p:nvPr/>
            </p:nvSpPr>
            <p:spPr>
              <a:xfrm>
                <a:off x="1464437" y="3429000"/>
                <a:ext cx="414867" cy="533400"/>
              </a:xfrm>
              <a:prstGeom prst="parallelogram">
                <a:avLst>
                  <a:gd name="adj" fmla="val 41326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1" name="矩形 70"/>
          <p:cNvSpPr/>
          <p:nvPr/>
        </p:nvSpPr>
        <p:spPr>
          <a:xfrm>
            <a:off x="2092664" y="2209454"/>
            <a:ext cx="2175933" cy="1007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5F0EA"/>
                </a:solidFill>
                <a:ea typeface="微软雅黑" charset="0"/>
              </a:rPr>
              <a:t>Scene</a:t>
            </a:r>
            <a:endParaRPr lang="zh-CN" altLang="en-US" sz="2800" b="1" dirty="0">
              <a:solidFill>
                <a:srgbClr val="F5F0EA"/>
              </a:solidFill>
              <a:ea typeface="微软雅黑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5382401" y="2209453"/>
            <a:ext cx="2175933" cy="1007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5F0EA"/>
                </a:solidFill>
                <a:ea typeface="微软雅黑" charset="0"/>
              </a:rPr>
              <a:t>Object</a:t>
            </a:r>
            <a:endParaRPr lang="zh-CN" altLang="en-US" sz="2800" b="1" dirty="0">
              <a:solidFill>
                <a:srgbClr val="F5F0EA"/>
              </a:solidFill>
              <a:ea typeface="微软雅黑" charset="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8672138" y="2209453"/>
            <a:ext cx="2389152" cy="1007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5F0EA"/>
                </a:solidFill>
                <a:ea typeface="微软雅黑" charset="0"/>
              </a:rPr>
              <a:t>Background</a:t>
            </a:r>
            <a:endParaRPr lang="zh-CN" altLang="en-US" sz="2800" b="1" dirty="0">
              <a:solidFill>
                <a:srgbClr val="F5F0EA"/>
              </a:solidFill>
              <a:ea typeface="微软雅黑" charset="0"/>
            </a:endParaRPr>
          </a:p>
        </p:txBody>
      </p:sp>
      <p:sp>
        <p:nvSpPr>
          <p:cNvPr id="74" name="等腰三角形 18"/>
          <p:cNvSpPr/>
          <p:nvPr/>
        </p:nvSpPr>
        <p:spPr>
          <a:xfrm flipH="1">
            <a:off x="1950551" y="2209453"/>
            <a:ext cx="142113" cy="182033"/>
          </a:xfrm>
          <a:prstGeom prst="triangle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等腰三角形 20"/>
          <p:cNvSpPr/>
          <p:nvPr/>
        </p:nvSpPr>
        <p:spPr>
          <a:xfrm flipH="1">
            <a:off x="5240288" y="2209453"/>
            <a:ext cx="142113" cy="182033"/>
          </a:xfrm>
          <a:prstGeom prst="triangle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21"/>
          <p:cNvSpPr/>
          <p:nvPr/>
        </p:nvSpPr>
        <p:spPr>
          <a:xfrm flipH="1">
            <a:off x="8530025" y="2209453"/>
            <a:ext cx="142113" cy="182033"/>
          </a:xfrm>
          <a:prstGeom prst="triangle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2092663" y="3360116"/>
            <a:ext cx="217593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Scene,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Levels</a:t>
            </a:r>
          </a:p>
          <a:p>
            <a:pPr algn="just">
              <a:lnSpc>
                <a:spcPct val="120000"/>
              </a:lnSpc>
            </a:pP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5382400" y="3360116"/>
            <a:ext cx="217593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One hero,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Many materials,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Maybe some  enemy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8691649" y="3360116"/>
            <a:ext cx="2175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Musics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Textures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2140100" y="5730961"/>
            <a:ext cx="1981835" cy="161214"/>
            <a:chOff x="2186940" y="5110307"/>
            <a:chExt cx="1981835" cy="161214"/>
          </a:xfrm>
        </p:grpSpPr>
        <p:cxnSp>
          <p:nvCxnSpPr>
            <p:cNvPr id="81" name="直接连接符 31"/>
            <p:cNvCxnSpPr/>
            <p:nvPr/>
          </p:nvCxnSpPr>
          <p:spPr>
            <a:xfrm>
              <a:off x="2186940" y="5190914"/>
              <a:ext cx="762635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34"/>
            <p:cNvCxnSpPr/>
            <p:nvPr/>
          </p:nvCxnSpPr>
          <p:spPr>
            <a:xfrm>
              <a:off x="3406140" y="5190914"/>
              <a:ext cx="762635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平行四边形 82"/>
            <p:cNvSpPr/>
            <p:nvPr/>
          </p:nvSpPr>
          <p:spPr>
            <a:xfrm flipH="1">
              <a:off x="3131018" y="5110307"/>
              <a:ext cx="93678" cy="161214"/>
            </a:xfrm>
            <a:prstGeom prst="parallelogram">
              <a:avLst>
                <a:gd name="adj" fmla="val 5318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平行四边形 83"/>
            <p:cNvSpPr/>
            <p:nvPr/>
          </p:nvSpPr>
          <p:spPr>
            <a:xfrm flipH="1">
              <a:off x="3067986" y="5110307"/>
              <a:ext cx="93678" cy="161214"/>
            </a:xfrm>
            <a:prstGeom prst="parallelogram">
              <a:avLst>
                <a:gd name="adj" fmla="val 5318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平行四边形 84"/>
            <p:cNvSpPr/>
            <p:nvPr/>
          </p:nvSpPr>
          <p:spPr>
            <a:xfrm flipH="1">
              <a:off x="3191343" y="5110307"/>
              <a:ext cx="93678" cy="161214"/>
            </a:xfrm>
            <a:prstGeom prst="parallelogram">
              <a:avLst>
                <a:gd name="adj" fmla="val 5318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5526286" y="5734534"/>
            <a:ext cx="1981835" cy="161214"/>
            <a:chOff x="5479448" y="5109821"/>
            <a:chExt cx="1981835" cy="161214"/>
          </a:xfrm>
        </p:grpSpPr>
        <p:cxnSp>
          <p:nvCxnSpPr>
            <p:cNvPr id="87" name="直接连接符 41"/>
            <p:cNvCxnSpPr/>
            <p:nvPr/>
          </p:nvCxnSpPr>
          <p:spPr>
            <a:xfrm>
              <a:off x="5479448" y="5190428"/>
              <a:ext cx="762635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42"/>
            <p:cNvCxnSpPr/>
            <p:nvPr/>
          </p:nvCxnSpPr>
          <p:spPr>
            <a:xfrm>
              <a:off x="6698648" y="5190428"/>
              <a:ext cx="762635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平行四边形 88"/>
            <p:cNvSpPr/>
            <p:nvPr/>
          </p:nvSpPr>
          <p:spPr>
            <a:xfrm flipH="1">
              <a:off x="6423526" y="5109821"/>
              <a:ext cx="93678" cy="161214"/>
            </a:xfrm>
            <a:prstGeom prst="parallelogram">
              <a:avLst>
                <a:gd name="adj" fmla="val 5318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平行四边形 89"/>
            <p:cNvSpPr/>
            <p:nvPr/>
          </p:nvSpPr>
          <p:spPr>
            <a:xfrm flipH="1">
              <a:off x="6360494" y="5109821"/>
              <a:ext cx="93678" cy="161214"/>
            </a:xfrm>
            <a:prstGeom prst="parallelogram">
              <a:avLst>
                <a:gd name="adj" fmla="val 5318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平行四边形 90"/>
            <p:cNvSpPr/>
            <p:nvPr/>
          </p:nvSpPr>
          <p:spPr>
            <a:xfrm flipH="1">
              <a:off x="6483851" y="5109821"/>
              <a:ext cx="93678" cy="161214"/>
            </a:xfrm>
            <a:prstGeom prst="parallelogram">
              <a:avLst>
                <a:gd name="adj" fmla="val 5318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8788697" y="6434507"/>
            <a:ext cx="1981835" cy="161214"/>
            <a:chOff x="8769186" y="5109821"/>
            <a:chExt cx="1981835" cy="161214"/>
          </a:xfrm>
        </p:grpSpPr>
        <p:cxnSp>
          <p:nvCxnSpPr>
            <p:cNvPr id="93" name="直接连接符 47"/>
            <p:cNvCxnSpPr/>
            <p:nvPr/>
          </p:nvCxnSpPr>
          <p:spPr>
            <a:xfrm>
              <a:off x="8769186" y="5190428"/>
              <a:ext cx="762635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48"/>
            <p:cNvCxnSpPr/>
            <p:nvPr/>
          </p:nvCxnSpPr>
          <p:spPr>
            <a:xfrm>
              <a:off x="9988386" y="5190428"/>
              <a:ext cx="762635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平行四边形 94"/>
            <p:cNvSpPr/>
            <p:nvPr/>
          </p:nvSpPr>
          <p:spPr>
            <a:xfrm flipH="1">
              <a:off x="9713264" y="5109821"/>
              <a:ext cx="93678" cy="161214"/>
            </a:xfrm>
            <a:prstGeom prst="parallelogram">
              <a:avLst>
                <a:gd name="adj" fmla="val 5318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平行四边形 95"/>
            <p:cNvSpPr/>
            <p:nvPr/>
          </p:nvSpPr>
          <p:spPr>
            <a:xfrm flipH="1">
              <a:off x="9650232" y="5109821"/>
              <a:ext cx="93678" cy="161214"/>
            </a:xfrm>
            <a:prstGeom prst="parallelogram">
              <a:avLst>
                <a:gd name="adj" fmla="val 5318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平行四边形 96"/>
            <p:cNvSpPr/>
            <p:nvPr/>
          </p:nvSpPr>
          <p:spPr>
            <a:xfrm flipH="1">
              <a:off x="9773589" y="5109821"/>
              <a:ext cx="93678" cy="161214"/>
            </a:xfrm>
            <a:prstGeom prst="parallelogram">
              <a:avLst>
                <a:gd name="adj" fmla="val 5318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70604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Part 3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Challenge</a:t>
            </a:r>
            <a:endParaRPr kumimoji="1" lang="zh-CN" altLang="en-US" dirty="0"/>
          </a:p>
        </p:txBody>
      </p:sp>
      <p:grpSp>
        <p:nvGrpSpPr>
          <p:cNvPr id="4" name="组合 22"/>
          <p:cNvGrpSpPr/>
          <p:nvPr/>
        </p:nvGrpSpPr>
        <p:grpSpPr>
          <a:xfrm>
            <a:off x="5698556" y="3477426"/>
            <a:ext cx="794889" cy="623974"/>
            <a:chOff x="3654425" y="5089525"/>
            <a:chExt cx="1860550" cy="14605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001620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3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grpSp>
        <p:nvGrpSpPr>
          <p:cNvPr id="4" name="组合 14"/>
          <p:cNvGrpSpPr/>
          <p:nvPr/>
        </p:nvGrpSpPr>
        <p:grpSpPr>
          <a:xfrm>
            <a:off x="4409475" y="2498655"/>
            <a:ext cx="2196360" cy="1342103"/>
            <a:chOff x="2079183" y="1879600"/>
            <a:chExt cx="7874000" cy="3028695"/>
          </a:xfrm>
        </p:grpSpPr>
        <p:sp>
          <p:nvSpPr>
            <p:cNvPr id="41" name="左箭头 40"/>
            <p:cNvSpPr/>
            <p:nvPr/>
          </p:nvSpPr>
          <p:spPr>
            <a:xfrm>
              <a:off x="2079183" y="1879600"/>
              <a:ext cx="4394200" cy="2438400"/>
            </a:xfrm>
            <a:prstGeom prst="leftArrow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2" name="任意多边形 8"/>
            <p:cNvSpPr/>
            <p:nvPr/>
          </p:nvSpPr>
          <p:spPr>
            <a:xfrm>
              <a:off x="3007360" y="2372359"/>
              <a:ext cx="2682239" cy="1593088"/>
            </a:xfrm>
            <a:custGeom>
              <a:avLst/>
              <a:gdLst>
                <a:gd name="connsiteX0" fmla="*/ 0 w 2682239"/>
                <a:gd name="connsiteY0" fmla="*/ 0 h 1593088"/>
                <a:gd name="connsiteX1" fmla="*/ 2682239 w 2682239"/>
                <a:gd name="connsiteY1" fmla="*/ 0 h 1593088"/>
                <a:gd name="connsiteX2" fmla="*/ 2682239 w 2682239"/>
                <a:gd name="connsiteY2" fmla="*/ 1593088 h 1593088"/>
                <a:gd name="connsiteX3" fmla="*/ 0 w 2682239"/>
                <a:gd name="connsiteY3" fmla="*/ 1593088 h 1593088"/>
                <a:gd name="connsiteX4" fmla="*/ 0 w 2682239"/>
                <a:gd name="connsiteY4" fmla="*/ 0 h 159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239" h="1593088">
                  <a:moveTo>
                    <a:pt x="0" y="0"/>
                  </a:moveTo>
                  <a:lnTo>
                    <a:pt x="2682239" y="0"/>
                  </a:lnTo>
                  <a:lnTo>
                    <a:pt x="2682239" y="1593088"/>
                  </a:lnTo>
                  <a:lnTo>
                    <a:pt x="0" y="159308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02692" rIns="0" bIns="21717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700" kern="1200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3" name="任意多边形 9"/>
            <p:cNvSpPr/>
            <p:nvPr/>
          </p:nvSpPr>
          <p:spPr>
            <a:xfrm>
              <a:off x="6096000" y="2892551"/>
              <a:ext cx="3169920" cy="1593088"/>
            </a:xfrm>
            <a:custGeom>
              <a:avLst/>
              <a:gdLst>
                <a:gd name="connsiteX0" fmla="*/ 0 w 3169920"/>
                <a:gd name="connsiteY0" fmla="*/ 0 h 1593088"/>
                <a:gd name="connsiteX1" fmla="*/ 3169920 w 3169920"/>
                <a:gd name="connsiteY1" fmla="*/ 0 h 1593088"/>
                <a:gd name="connsiteX2" fmla="*/ 3169920 w 3169920"/>
                <a:gd name="connsiteY2" fmla="*/ 1593088 h 1593088"/>
                <a:gd name="connsiteX3" fmla="*/ 0 w 3169920"/>
                <a:gd name="connsiteY3" fmla="*/ 1593088 h 1593088"/>
                <a:gd name="connsiteX4" fmla="*/ 0 w 3169920"/>
                <a:gd name="connsiteY4" fmla="*/ 0 h 159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9920" h="1593088">
                  <a:moveTo>
                    <a:pt x="0" y="0"/>
                  </a:moveTo>
                  <a:lnTo>
                    <a:pt x="3169920" y="0"/>
                  </a:lnTo>
                  <a:lnTo>
                    <a:pt x="3169920" y="1593088"/>
                  </a:lnTo>
                  <a:lnTo>
                    <a:pt x="0" y="159308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02692" rIns="0" bIns="21717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700" kern="1200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4" name="左箭头 43"/>
            <p:cNvSpPr/>
            <p:nvPr/>
          </p:nvSpPr>
          <p:spPr>
            <a:xfrm rot="10800000" flipH="1">
              <a:off x="2218778" y="2082293"/>
              <a:ext cx="4123988" cy="2033014"/>
            </a:xfrm>
            <a:prstGeom prst="leftArrow">
              <a:avLst/>
            </a:prstGeom>
            <a:noFill/>
            <a:ln w="12700">
              <a:solidFill>
                <a:schemeClr val="accent2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" name="左箭头 44"/>
            <p:cNvSpPr/>
            <p:nvPr/>
          </p:nvSpPr>
          <p:spPr>
            <a:xfrm rot="10800000">
              <a:off x="5558981" y="2469895"/>
              <a:ext cx="4394202" cy="2438400"/>
            </a:xfrm>
            <a:prstGeom prst="leftArrow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6" name="左箭头 45"/>
            <p:cNvSpPr/>
            <p:nvPr/>
          </p:nvSpPr>
          <p:spPr>
            <a:xfrm rot="10800000">
              <a:off x="5689599" y="2656712"/>
              <a:ext cx="4123988" cy="2033014"/>
            </a:xfrm>
            <a:prstGeom prst="leftArrow">
              <a:avLst/>
            </a:prstGeom>
            <a:noFill/>
            <a:ln w="12700">
              <a:solidFill>
                <a:schemeClr val="accent2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7" name="等腰三角形 13"/>
            <p:cNvSpPr/>
            <p:nvPr/>
          </p:nvSpPr>
          <p:spPr>
            <a:xfrm>
              <a:off x="5558982" y="2490787"/>
              <a:ext cx="914401" cy="592137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86" name="矩形 85"/>
          <p:cNvSpPr/>
          <p:nvPr/>
        </p:nvSpPr>
        <p:spPr>
          <a:xfrm>
            <a:off x="7183696" y="2209750"/>
            <a:ext cx="3966689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b="1" dirty="0" smtClean="0">
                <a:solidFill>
                  <a:schemeClr val="accent2">
                    <a:lumMod val="50000"/>
                  </a:schemeClr>
                </a:solidFill>
              </a:rPr>
              <a:t>Many Actions</a:t>
            </a:r>
          </a:p>
          <a:p>
            <a:endParaRPr lang="en-US" altLang="zh-CN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b="1" dirty="0" smtClean="0">
                <a:solidFill>
                  <a:schemeClr val="accent2">
                    <a:lumMod val="50000"/>
                  </a:schemeClr>
                </a:solidFill>
              </a:rPr>
              <a:t>Many Colliders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endParaRPr lang="en-US" altLang="zh-CN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b="1" dirty="0" smtClean="0">
                <a:solidFill>
                  <a:schemeClr val="accent2">
                    <a:lumMod val="50000"/>
                  </a:schemeClr>
                </a:solidFill>
              </a:rPr>
              <a:t>Physics</a:t>
            </a:r>
            <a:endParaRPr lang="zh-CN" alt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" name="组合 22"/>
          <p:cNvGrpSpPr/>
          <p:nvPr/>
        </p:nvGrpSpPr>
        <p:grpSpPr>
          <a:xfrm>
            <a:off x="5720311" y="1282922"/>
            <a:ext cx="794889" cy="623974"/>
            <a:chOff x="3654425" y="5089525"/>
            <a:chExt cx="1860550" cy="1460500"/>
          </a:xfrm>
          <a:solidFill>
            <a:schemeClr val="accent2">
              <a:lumMod val="50000"/>
            </a:schemeClr>
          </a:solidFill>
        </p:grpSpPr>
        <p:sp>
          <p:nvSpPr>
            <p:cNvPr id="101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3"/>
            <p:cNvSpPr>
              <a:spLocks/>
            </p:cNvSpPr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4"/>
            <p:cNvSpPr>
              <a:spLocks/>
            </p:cNvSpPr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5"/>
            <p:cNvSpPr>
              <a:spLocks/>
            </p:cNvSpPr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6"/>
            <p:cNvSpPr>
              <a:spLocks/>
            </p:cNvSpPr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7"/>
            <p:cNvSpPr>
              <a:spLocks/>
            </p:cNvSpPr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8"/>
            <p:cNvSpPr>
              <a:spLocks/>
            </p:cNvSpPr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1171418" y="2717011"/>
            <a:ext cx="29851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Challenges</a:t>
            </a:r>
            <a:endParaRPr lang="zh-CN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27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Part 4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Goal</a:t>
            </a:r>
            <a:endParaRPr kumimoji="1" lang="zh-CN" altLang="en-US" dirty="0"/>
          </a:p>
        </p:txBody>
      </p:sp>
      <p:grpSp>
        <p:nvGrpSpPr>
          <p:cNvPr id="4" name="组合 22"/>
          <p:cNvGrpSpPr/>
          <p:nvPr/>
        </p:nvGrpSpPr>
        <p:grpSpPr>
          <a:xfrm>
            <a:off x="5698556" y="3477426"/>
            <a:ext cx="794889" cy="623974"/>
            <a:chOff x="3654425" y="5089525"/>
            <a:chExt cx="1860550" cy="14605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10613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4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Goal</a:t>
            </a:r>
            <a:endParaRPr kumimoji="1" lang="zh-CN" altLang="en-US" dirty="0"/>
          </a:p>
        </p:txBody>
      </p:sp>
      <p:sp>
        <p:nvSpPr>
          <p:cNvPr id="49" name="矩形 48"/>
          <p:cNvSpPr/>
          <p:nvPr/>
        </p:nvSpPr>
        <p:spPr>
          <a:xfrm>
            <a:off x="1334703" y="2334938"/>
            <a:ext cx="715067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defTabSz="609585">
              <a:buFont typeface="Wingdings" panose="05000000000000000000" pitchFamily="2" charset="2"/>
              <a:buChar char="l"/>
            </a:pPr>
            <a:r>
              <a:rPr lang="en-US" altLang="zh-CN" sz="3600" b="1" dirty="0" smtClean="0">
                <a:solidFill>
                  <a:schemeClr val="accent2">
                    <a:lumMod val="50000"/>
                  </a:schemeClr>
                </a:solidFill>
                <a:ea typeface="微软雅黑" charset="0"/>
              </a:rPr>
              <a:t>One </a:t>
            </a:r>
            <a:r>
              <a:rPr lang="en-US" altLang="zh-CN" sz="3600" b="1" dirty="0" err="1" smtClean="0">
                <a:solidFill>
                  <a:schemeClr val="accent2">
                    <a:lumMod val="50000"/>
                  </a:schemeClr>
                </a:solidFill>
                <a:ea typeface="微软雅黑" charset="0"/>
              </a:rPr>
              <a:t>mission,Different</a:t>
            </a:r>
            <a:r>
              <a:rPr lang="en-US" altLang="zh-CN" sz="3600" b="1" dirty="0" smtClean="0">
                <a:solidFill>
                  <a:schemeClr val="accent2">
                    <a:lumMod val="50000"/>
                  </a:schemeClr>
                </a:solidFill>
                <a:ea typeface="微软雅黑" charset="0"/>
              </a:rPr>
              <a:t> ways</a:t>
            </a:r>
          </a:p>
          <a:p>
            <a:pPr marL="571500" indent="-571500" defTabSz="609585">
              <a:buFont typeface="Wingdings" panose="05000000000000000000" pitchFamily="2" charset="2"/>
              <a:buChar char="l"/>
            </a:pPr>
            <a:r>
              <a:rPr lang="en-US" altLang="zh-CN" sz="3600" b="1" dirty="0" smtClean="0">
                <a:solidFill>
                  <a:schemeClr val="accent2">
                    <a:lumMod val="50000"/>
                  </a:schemeClr>
                </a:solidFill>
                <a:ea typeface="微软雅黑" charset="0"/>
              </a:rPr>
              <a:t>Never know the next Level</a:t>
            </a:r>
          </a:p>
          <a:p>
            <a:pPr marL="571500" indent="-571500" defTabSz="609585">
              <a:buFont typeface="Wingdings" panose="05000000000000000000" pitchFamily="2" charset="2"/>
              <a:buChar char="l"/>
            </a:pPr>
            <a:r>
              <a:rPr lang="en-US" altLang="zh-CN" sz="3600" b="1" dirty="0" smtClean="0">
                <a:solidFill>
                  <a:schemeClr val="accent2">
                    <a:lumMod val="50000"/>
                  </a:schemeClr>
                </a:solidFill>
                <a:ea typeface="微软雅黑" charset="0"/>
              </a:rPr>
              <a:t>Do our best</a:t>
            </a:r>
          </a:p>
          <a:p>
            <a:pPr marL="571500" indent="-571500" defTabSz="609585">
              <a:buFont typeface="Wingdings" panose="05000000000000000000" pitchFamily="2" charset="2"/>
              <a:buChar char="l"/>
            </a:pPr>
            <a:endParaRPr lang="zh-CN" altLang="en-US" sz="3600" b="1" dirty="0">
              <a:solidFill>
                <a:schemeClr val="accent2">
                  <a:lumMod val="50000"/>
                </a:schemeClr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2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777671"/>
                </a:solidFill>
                <a:latin typeface="Microsoft YaHei" charset="0"/>
                <a:ea typeface="Microsoft YaHei" charset="0"/>
                <a:cs typeface="Microsoft YaHei" charset="0"/>
              </a:rPr>
              <a:t>Thank you </a:t>
            </a:r>
            <a:r>
              <a:rPr kumimoji="1" lang="zh-CN" altLang="en-US" dirty="0" smtClean="0">
                <a:solidFill>
                  <a:srgbClr val="777671"/>
                </a:solidFill>
                <a:latin typeface="Microsoft YaHei" charset="0"/>
                <a:ea typeface="Microsoft YaHei" charset="0"/>
                <a:cs typeface="Microsoft YaHei" charset="0"/>
              </a:rPr>
              <a:t>！</a:t>
            </a:r>
            <a:endParaRPr lang="zh-CN" altLang="en-US" dirty="0">
              <a:solidFill>
                <a:srgbClr val="77767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Group:Six</a:t>
            </a:r>
            <a:r>
              <a:rPr lang="en-US" altLang="zh-CN" dirty="0" smtClean="0"/>
              <a:t> God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373696" y="4530394"/>
            <a:ext cx="3444608" cy="392907"/>
          </a:xfrm>
        </p:spPr>
        <p:txBody>
          <a:bodyPr/>
          <a:lstStyle/>
          <a:p>
            <a:r>
              <a:rPr kumimoji="1" lang="en-US" altLang="zh-CN" dirty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PRESENTED</a:t>
            </a:r>
            <a:r>
              <a:rPr kumimoji="1" lang="zh-CN" altLang="en-US" dirty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dirty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</a:t>
            </a:r>
            <a:r>
              <a:rPr kumimoji="1" lang="zh-CN" altLang="en-US" dirty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dirty="0" smtClean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group</a:t>
            </a:r>
            <a:r>
              <a:rPr kumimoji="1" lang="zh-CN" altLang="en-US" dirty="0" smtClean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dirty="0" smtClean="0">
                <a:solidFill>
                  <a:srgbClr val="7776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dirty="0">
              <a:solidFill>
                <a:srgbClr val="77767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Leng</a:t>
            </a:r>
            <a:r>
              <a:rPr lang="en-US" altLang="zh-CN" dirty="0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Wei,Gao</a:t>
            </a:r>
            <a:r>
              <a:rPr lang="en-US" altLang="zh-CN" dirty="0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Yu,Yang</a:t>
            </a:r>
            <a:r>
              <a:rPr lang="en-US" altLang="zh-CN" dirty="0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 smtClean="0">
                <a:solidFill>
                  <a:srgbClr val="F5F0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Hao</a:t>
            </a:r>
            <a:endParaRPr lang="zh-CN" altLang="en-US" dirty="0">
              <a:solidFill>
                <a:srgbClr val="F5F0E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3" descr="C:\Users\Young\Desktop\Group Logo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304" y="1346489"/>
            <a:ext cx="5499582" cy="3936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05241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目录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CONTENTS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6449767" y="1728745"/>
            <a:ext cx="4208707" cy="590549"/>
          </a:xfrm>
        </p:spPr>
        <p:txBody>
          <a:bodyPr/>
          <a:lstStyle/>
          <a:p>
            <a:pPr lvl="0"/>
            <a:r>
              <a:rPr lang="en-US" altLang="zh-CN" kern="0" dirty="0" smtClean="0">
                <a:solidFill>
                  <a:srgbClr val="6766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kern="0" dirty="0" smtClean="0">
                <a:solidFill>
                  <a:srgbClr val="6766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rgbClr val="676661"/>
                </a:solidFill>
              </a:rPr>
              <a:t>『Introduction』</a:t>
            </a:r>
            <a:endParaRPr lang="zh-CN" altLang="en-US" kern="0" dirty="0">
              <a:solidFill>
                <a:srgbClr val="67666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6449767" y="2686030"/>
            <a:ext cx="4208707" cy="590549"/>
          </a:xfrm>
        </p:spPr>
        <p:txBody>
          <a:bodyPr/>
          <a:lstStyle/>
          <a:p>
            <a:pPr lvl="0"/>
            <a:r>
              <a:rPr lang="en-US" altLang="zh-CN" kern="0" dirty="0" smtClean="0">
                <a:solidFill>
                  <a:srgbClr val="6766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kern="0" dirty="0" smtClean="0">
                <a:solidFill>
                  <a:srgbClr val="6766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rgbClr val="676661"/>
                </a:solidFill>
              </a:rPr>
              <a:t>『Frame』</a:t>
            </a:r>
            <a:endParaRPr lang="zh-CN" altLang="en-US" kern="0" dirty="0">
              <a:solidFill>
                <a:srgbClr val="67666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5"/>
          </p:nvPr>
        </p:nvSpPr>
        <p:spPr>
          <a:xfrm>
            <a:off x="6449767" y="3643315"/>
            <a:ext cx="4208707" cy="590549"/>
          </a:xfrm>
        </p:spPr>
        <p:txBody>
          <a:bodyPr/>
          <a:lstStyle/>
          <a:p>
            <a:pPr lvl="0"/>
            <a:r>
              <a:rPr lang="en-US" altLang="zh-CN" kern="0" dirty="0" smtClean="0">
                <a:solidFill>
                  <a:srgbClr val="6766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kern="0" dirty="0" smtClean="0">
                <a:solidFill>
                  <a:srgbClr val="6766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rgbClr val="676661"/>
                </a:solidFill>
              </a:rPr>
              <a:t>『Challenge』</a:t>
            </a:r>
            <a:endParaRPr lang="zh-CN" altLang="en-US" kern="0" dirty="0">
              <a:solidFill>
                <a:srgbClr val="67666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6"/>
          </p:nvPr>
        </p:nvSpPr>
        <p:spPr>
          <a:xfrm>
            <a:off x="6449767" y="4600600"/>
            <a:ext cx="4208707" cy="590549"/>
          </a:xfrm>
        </p:spPr>
        <p:txBody>
          <a:bodyPr/>
          <a:lstStyle/>
          <a:p>
            <a:pPr lvl="0"/>
            <a:r>
              <a:rPr lang="en-US" altLang="zh-CN" kern="0" dirty="0" smtClean="0">
                <a:solidFill>
                  <a:srgbClr val="6766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kern="0" dirty="0" smtClean="0">
                <a:solidFill>
                  <a:srgbClr val="6766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rgbClr val="676661"/>
                </a:solidFill>
              </a:rPr>
              <a:t>『Goal』</a:t>
            </a:r>
            <a:endParaRPr lang="zh-CN" altLang="en-US" kern="0" dirty="0">
              <a:solidFill>
                <a:srgbClr val="67666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三角形 9"/>
          <p:cNvSpPr/>
          <p:nvPr/>
        </p:nvSpPr>
        <p:spPr>
          <a:xfrm rot="5400000">
            <a:off x="6074701" y="4785705"/>
            <a:ext cx="255592" cy="220338"/>
          </a:xfrm>
          <a:prstGeom prst="triangl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三角形 10"/>
          <p:cNvSpPr/>
          <p:nvPr/>
        </p:nvSpPr>
        <p:spPr>
          <a:xfrm rot="5400000">
            <a:off x="6074701" y="2871135"/>
            <a:ext cx="255592" cy="220338"/>
          </a:xfrm>
          <a:prstGeom prst="triangl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三角形 12"/>
          <p:cNvSpPr/>
          <p:nvPr/>
        </p:nvSpPr>
        <p:spPr>
          <a:xfrm rot="5400000">
            <a:off x="6074701" y="3828420"/>
            <a:ext cx="255592" cy="220338"/>
          </a:xfrm>
          <a:prstGeom prst="triangl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三角形 14"/>
          <p:cNvSpPr/>
          <p:nvPr/>
        </p:nvSpPr>
        <p:spPr>
          <a:xfrm rot="5400000">
            <a:off x="6074702" y="1913850"/>
            <a:ext cx="255591" cy="220338"/>
          </a:xfrm>
          <a:prstGeom prst="triangl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90668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Part 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>
          <a:xfrm>
            <a:off x="4065098" y="2477356"/>
            <a:ext cx="4171679" cy="715645"/>
          </a:xfrm>
        </p:spPr>
        <p:txBody>
          <a:bodyPr/>
          <a:lstStyle/>
          <a:p>
            <a:r>
              <a:rPr kumimoji="1" lang="en-US" altLang="zh-CN" dirty="0" smtClean="0"/>
              <a:t>Introduction</a:t>
            </a:r>
            <a:endParaRPr kumimoji="1" lang="zh-CN" altLang="en-US" dirty="0"/>
          </a:p>
        </p:txBody>
      </p:sp>
      <p:grpSp>
        <p:nvGrpSpPr>
          <p:cNvPr id="4" name="组合 22"/>
          <p:cNvGrpSpPr/>
          <p:nvPr/>
        </p:nvGrpSpPr>
        <p:grpSpPr>
          <a:xfrm>
            <a:off x="5698556" y="3477426"/>
            <a:ext cx="794889" cy="623974"/>
            <a:chOff x="3654425" y="5089525"/>
            <a:chExt cx="1860550" cy="14605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66077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Hero</a:t>
            </a:r>
            <a:endParaRPr kumimoji="1" lang="zh-CN" altLang="en-US" dirty="0"/>
          </a:p>
        </p:txBody>
      </p:sp>
      <p:grpSp>
        <p:nvGrpSpPr>
          <p:cNvPr id="4" name="组 3"/>
          <p:cNvGrpSpPr/>
          <p:nvPr/>
        </p:nvGrpSpPr>
        <p:grpSpPr>
          <a:xfrm>
            <a:off x="1171418" y="1085427"/>
            <a:ext cx="4419600" cy="4419600"/>
            <a:chOff x="1107861" y="1329267"/>
            <a:chExt cx="4419600" cy="4419600"/>
          </a:xfrm>
        </p:grpSpPr>
        <p:sp>
          <p:nvSpPr>
            <p:cNvPr id="15" name="等腰三角形 6"/>
            <p:cNvSpPr/>
            <p:nvPr/>
          </p:nvSpPr>
          <p:spPr>
            <a:xfrm>
              <a:off x="1107861" y="1329267"/>
              <a:ext cx="4419600" cy="44196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等腰三角形 11"/>
            <p:cNvSpPr/>
            <p:nvPr/>
          </p:nvSpPr>
          <p:spPr>
            <a:xfrm>
              <a:off x="1264494" y="1574658"/>
              <a:ext cx="4106334" cy="4106334"/>
            </a:xfrm>
            <a:prstGeom prst="triangle">
              <a:avLst/>
            </a:prstGeom>
            <a:noFill/>
            <a:ln w="38100">
              <a:solidFill>
                <a:schemeClr val="accent2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2050" name="Picture 2" descr="E:\大学学习\Unity\Unity Project\huochairen\Assets\Sprites\run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9493" y="2931018"/>
            <a:ext cx="2059386" cy="2199799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068292" y="1085427"/>
            <a:ext cx="4987635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3600" b="1" kern="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Name:      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3600" b="1" kern="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Nobody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en-US" altLang="zh-CN" sz="3600" b="1" kern="0" dirty="0" smtClean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3600" b="1" kern="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Goal :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3600" b="1" kern="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Take back of his Life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en-US" altLang="zh-CN" sz="2400" b="1" kern="0" dirty="0" smtClean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zh-CN" altLang="en-US" sz="12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59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Story</a:t>
            </a:r>
            <a:endParaRPr kumimoji="1" lang="zh-CN" altLang="en-US" dirty="0"/>
          </a:p>
        </p:txBody>
      </p:sp>
      <p:sp>
        <p:nvSpPr>
          <p:cNvPr id="263" name="三角形 262"/>
          <p:cNvSpPr/>
          <p:nvPr/>
        </p:nvSpPr>
        <p:spPr>
          <a:xfrm rot="5400000">
            <a:off x="933452" y="1591047"/>
            <a:ext cx="255591" cy="220338"/>
          </a:xfrm>
          <a:prstGeom prst="triangl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zh-CN" altLang="en-US"/>
          </a:p>
        </p:txBody>
      </p:sp>
      <p:pic>
        <p:nvPicPr>
          <p:cNvPr id="260" name="Picture 3" descr="E:\大学学习\Unity\Unity Project\huochairen\Assets\Sprites\idl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3184" y="1274972"/>
            <a:ext cx="698500" cy="1193800"/>
          </a:xfrm>
          <a:prstGeom prst="rect">
            <a:avLst/>
          </a:prstGeom>
          <a:noFill/>
        </p:spPr>
      </p:pic>
      <p:pic>
        <p:nvPicPr>
          <p:cNvPr id="261" name="Picture 4" descr="E:\大学学习\Unity\Unity Project\huochairen\Assets\Sprites\ghost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1570" y="976522"/>
            <a:ext cx="889000" cy="596900"/>
          </a:xfrm>
          <a:prstGeom prst="rect">
            <a:avLst/>
          </a:prstGeom>
          <a:noFill/>
        </p:spPr>
      </p:pic>
      <p:pic>
        <p:nvPicPr>
          <p:cNvPr id="262" name="Picture 5" descr="E:\大学学习\Unity\Unity Project\huochairen\Assets\Sprites\wall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26463" y="1573422"/>
            <a:ext cx="927100" cy="1397000"/>
          </a:xfrm>
          <a:prstGeom prst="rect">
            <a:avLst/>
          </a:prstGeom>
          <a:noFill/>
        </p:spPr>
      </p:pic>
      <p:pic>
        <p:nvPicPr>
          <p:cNvPr id="264" name="Picture 6" descr="E:\大学学习\Unity\Unity Project\huochairen\Assets\Sprites\water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42313" y="2914576"/>
            <a:ext cx="1295400" cy="1193800"/>
          </a:xfrm>
          <a:prstGeom prst="rect">
            <a:avLst/>
          </a:prstGeom>
          <a:noFill/>
        </p:spPr>
      </p:pic>
      <p:pic>
        <p:nvPicPr>
          <p:cNvPr id="265" name="Picture 7" descr="E:\大学学习\Unity\Unity Project\huochairen\Assets\Sprites\wall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21084" y="4732045"/>
            <a:ext cx="584200" cy="1130300"/>
          </a:xfrm>
          <a:prstGeom prst="rect">
            <a:avLst/>
          </a:prstGeom>
          <a:noFill/>
        </p:spPr>
      </p:pic>
      <p:pic>
        <p:nvPicPr>
          <p:cNvPr id="266" name="Picture 11" descr="C:\Users\Young\Desktop\Group Logo 2.png"/>
          <p:cNvPicPr>
            <a:picLocks noChangeAspect="1" noChangeArrowheads="1"/>
          </p:cNvPicPr>
          <p:nvPr/>
        </p:nvPicPr>
        <p:blipFill>
          <a:blip r:embed="rId7"/>
          <a:srcRect l="17401" r="36895" b="39358"/>
          <a:stretch>
            <a:fillRect/>
          </a:stretch>
        </p:blipFill>
        <p:spPr bwMode="auto">
          <a:xfrm>
            <a:off x="2905284" y="3530422"/>
            <a:ext cx="1534391" cy="1457215"/>
          </a:xfrm>
          <a:prstGeom prst="rect">
            <a:avLst/>
          </a:prstGeom>
          <a:noFill/>
        </p:spPr>
      </p:pic>
      <p:sp>
        <p:nvSpPr>
          <p:cNvPr id="268" name="TextBox 267"/>
          <p:cNvSpPr txBox="1"/>
          <p:nvPr/>
        </p:nvSpPr>
        <p:spPr>
          <a:xfrm>
            <a:off x="1441897" y="2468772"/>
            <a:ext cx="2888673" cy="102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buFont typeface="Wingdings" pitchFamily="2" charset="2"/>
              <a:buChar char="l"/>
            </a:pP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charset="0"/>
              </a:rPr>
              <a:t>Devil find him and take away all of him</a:t>
            </a:r>
            <a:endParaRPr lang="zh-CN" alt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ea typeface="微软雅黑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zh-CN" altLang="en-US" sz="12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7502236" y="4219597"/>
            <a:ext cx="3179619" cy="71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buFont typeface="Wingdings" pitchFamily="2" charset="2"/>
              <a:buChar char="l"/>
            </a:pP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charset="0"/>
              </a:rPr>
              <a:t>Exiled into the abyss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ea typeface="微软雅黑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zh-CN" altLang="en-US" sz="12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1441897" y="5833104"/>
            <a:ext cx="3658251" cy="102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buFont typeface="Wingdings" pitchFamily="2" charset="2"/>
              <a:buChar char="l"/>
            </a:pP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charset="0"/>
              </a:rPr>
              <a:t>Climb out of the abyss and find ‘</a:t>
            </a:r>
            <a:r>
              <a:rPr lang="en-US" altLang="zh-CN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charset="0"/>
              </a:rPr>
              <a:t>SixGod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charset="0"/>
              </a:rPr>
              <a:t>’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ea typeface="微软雅黑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zh-CN" altLang="en-US" sz="12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1" name="三角形 262"/>
          <p:cNvSpPr/>
          <p:nvPr/>
        </p:nvSpPr>
        <p:spPr>
          <a:xfrm rot="5400000">
            <a:off x="7264272" y="2932202"/>
            <a:ext cx="255591" cy="220338"/>
          </a:xfrm>
          <a:prstGeom prst="triangl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zh-CN" altLang="en-US"/>
          </a:p>
        </p:txBody>
      </p:sp>
      <p:sp>
        <p:nvSpPr>
          <p:cNvPr id="272" name="三角形 262"/>
          <p:cNvSpPr/>
          <p:nvPr/>
        </p:nvSpPr>
        <p:spPr>
          <a:xfrm rot="5400000">
            <a:off x="1043622" y="5296927"/>
            <a:ext cx="255591" cy="220338"/>
          </a:xfrm>
          <a:prstGeom prst="triangl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14880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Control</a:t>
            </a:r>
            <a:endParaRPr kumimoji="1" lang="zh-CN" altLang="en-US" dirty="0"/>
          </a:p>
        </p:txBody>
      </p:sp>
      <p:grpSp>
        <p:nvGrpSpPr>
          <p:cNvPr id="539" name="组 538"/>
          <p:cNvGrpSpPr/>
          <p:nvPr/>
        </p:nvGrpSpPr>
        <p:grpSpPr>
          <a:xfrm>
            <a:off x="641822" y="2113080"/>
            <a:ext cx="2676451" cy="3819635"/>
            <a:chOff x="523291" y="2113080"/>
            <a:chExt cx="2676451" cy="3819635"/>
          </a:xfrm>
        </p:grpSpPr>
        <p:sp>
          <p:nvSpPr>
            <p:cNvPr id="314" name="椭圆 313"/>
            <p:cNvSpPr/>
            <p:nvPr/>
          </p:nvSpPr>
          <p:spPr>
            <a:xfrm>
              <a:off x="594463" y="2178091"/>
              <a:ext cx="2536388" cy="2536391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F5F0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5" name="椭圆 314"/>
            <p:cNvSpPr/>
            <p:nvPr/>
          </p:nvSpPr>
          <p:spPr>
            <a:xfrm>
              <a:off x="771724" y="2361017"/>
              <a:ext cx="2181864" cy="218171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79A5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6" name="椭圆 315"/>
            <p:cNvSpPr/>
            <p:nvPr/>
          </p:nvSpPr>
          <p:spPr>
            <a:xfrm>
              <a:off x="864980" y="2455884"/>
              <a:ext cx="1986976" cy="198684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263" name="直接连接符 90"/>
            <p:cNvCxnSpPr/>
            <p:nvPr/>
          </p:nvCxnSpPr>
          <p:spPr>
            <a:xfrm rot="16200000" flipH="1">
              <a:off x="560643" y="3314224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接连接符 91"/>
            <p:cNvCxnSpPr/>
            <p:nvPr/>
          </p:nvCxnSpPr>
          <p:spPr>
            <a:xfrm rot="16623529" flipH="1">
              <a:off x="569752" y="316654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接连接符 92"/>
            <p:cNvCxnSpPr/>
            <p:nvPr/>
          </p:nvCxnSpPr>
          <p:spPr>
            <a:xfrm rot="17047059" flipH="1">
              <a:off x="596939" y="302111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接连接符 93"/>
            <p:cNvCxnSpPr/>
            <p:nvPr/>
          </p:nvCxnSpPr>
          <p:spPr>
            <a:xfrm rot="17470588" flipH="1">
              <a:off x="641792" y="288011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接连接符 94"/>
            <p:cNvCxnSpPr/>
            <p:nvPr/>
          </p:nvCxnSpPr>
          <p:spPr>
            <a:xfrm rot="17894118" flipH="1">
              <a:off x="703633" y="274570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接连接符 95"/>
            <p:cNvCxnSpPr/>
            <p:nvPr/>
          </p:nvCxnSpPr>
          <p:spPr>
            <a:xfrm rot="18317647" flipH="1">
              <a:off x="781522" y="261990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接连接符 96"/>
            <p:cNvCxnSpPr/>
            <p:nvPr/>
          </p:nvCxnSpPr>
          <p:spPr>
            <a:xfrm rot="18741177" flipH="1">
              <a:off x="874280" y="250463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接连接符 97"/>
            <p:cNvCxnSpPr/>
            <p:nvPr/>
          </p:nvCxnSpPr>
          <p:spPr>
            <a:xfrm rot="19164706" flipH="1">
              <a:off x="980500" y="240163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接连接符 98"/>
            <p:cNvCxnSpPr/>
            <p:nvPr/>
          </p:nvCxnSpPr>
          <p:spPr>
            <a:xfrm rot="19588235" flipH="1">
              <a:off x="1098572" y="231247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接连接符 99"/>
            <p:cNvCxnSpPr/>
            <p:nvPr/>
          </p:nvCxnSpPr>
          <p:spPr>
            <a:xfrm rot="20011765" flipH="1">
              <a:off x="1226707" y="2238494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100"/>
            <p:cNvCxnSpPr/>
            <p:nvPr/>
          </p:nvCxnSpPr>
          <p:spPr>
            <a:xfrm rot="20435294" flipH="1">
              <a:off x="1362961" y="218082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101"/>
            <p:cNvCxnSpPr/>
            <p:nvPr/>
          </p:nvCxnSpPr>
          <p:spPr>
            <a:xfrm rot="20858823" flipH="1">
              <a:off x="1505270" y="214033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102"/>
            <p:cNvCxnSpPr/>
            <p:nvPr/>
          </p:nvCxnSpPr>
          <p:spPr>
            <a:xfrm rot="21282353" flipH="1">
              <a:off x="1651476" y="211763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103"/>
            <p:cNvCxnSpPr/>
            <p:nvPr/>
          </p:nvCxnSpPr>
          <p:spPr>
            <a:xfrm rot="105883" flipH="1">
              <a:off x="1799363" y="2113080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接连接符 104"/>
            <p:cNvCxnSpPr/>
            <p:nvPr/>
          </p:nvCxnSpPr>
          <p:spPr>
            <a:xfrm rot="529412" flipH="1">
              <a:off x="1946689" y="212673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接连接符 105"/>
            <p:cNvCxnSpPr/>
            <p:nvPr/>
          </p:nvCxnSpPr>
          <p:spPr>
            <a:xfrm rot="952941" flipH="1">
              <a:off x="2091221" y="2158385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接连接符 106"/>
            <p:cNvCxnSpPr/>
            <p:nvPr/>
          </p:nvCxnSpPr>
          <p:spPr>
            <a:xfrm rot="1376471" flipH="1">
              <a:off x="2230767" y="220755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接连接符 107"/>
            <p:cNvCxnSpPr/>
            <p:nvPr/>
          </p:nvCxnSpPr>
          <p:spPr>
            <a:xfrm rot="1800000" flipH="1">
              <a:off x="2363213" y="227350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接连接符 108"/>
            <p:cNvCxnSpPr/>
            <p:nvPr/>
          </p:nvCxnSpPr>
          <p:spPr>
            <a:xfrm rot="2223529" flipH="1">
              <a:off x="2486550" y="235523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接连接符 109"/>
            <p:cNvCxnSpPr/>
            <p:nvPr/>
          </p:nvCxnSpPr>
          <p:spPr>
            <a:xfrm rot="2647059" flipH="1">
              <a:off x="2598909" y="2451500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接连接符 111"/>
            <p:cNvCxnSpPr/>
            <p:nvPr/>
          </p:nvCxnSpPr>
          <p:spPr>
            <a:xfrm rot="3494117" flipH="1">
              <a:off x="2784073" y="268160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接连接符 112"/>
            <p:cNvCxnSpPr/>
            <p:nvPr/>
          </p:nvCxnSpPr>
          <p:spPr>
            <a:xfrm rot="3917647" flipH="1">
              <a:off x="2854070" y="281195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接连接符 113"/>
            <p:cNvCxnSpPr/>
            <p:nvPr/>
          </p:nvCxnSpPr>
          <p:spPr>
            <a:xfrm rot="4341176" flipH="1">
              <a:off x="2907518" y="294992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接连接符 114"/>
            <p:cNvCxnSpPr/>
            <p:nvPr/>
          </p:nvCxnSpPr>
          <p:spPr>
            <a:xfrm rot="4764706" flipH="1">
              <a:off x="2943607" y="309341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接连接符 115"/>
            <p:cNvCxnSpPr/>
            <p:nvPr/>
          </p:nvCxnSpPr>
          <p:spPr>
            <a:xfrm rot="5188236" flipH="1">
              <a:off x="2961790" y="3240246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接连接符 116"/>
            <p:cNvCxnSpPr/>
            <p:nvPr/>
          </p:nvCxnSpPr>
          <p:spPr>
            <a:xfrm rot="5611765" flipH="1">
              <a:off x="2961790" y="338820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接连接符 117"/>
            <p:cNvCxnSpPr/>
            <p:nvPr/>
          </p:nvCxnSpPr>
          <p:spPr>
            <a:xfrm rot="6035294" flipH="1">
              <a:off x="2943607" y="3535038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接连接符 118"/>
            <p:cNvCxnSpPr/>
            <p:nvPr/>
          </p:nvCxnSpPr>
          <p:spPr>
            <a:xfrm rot="6458824" flipH="1">
              <a:off x="2907518" y="367852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接连接符 119"/>
            <p:cNvCxnSpPr/>
            <p:nvPr/>
          </p:nvCxnSpPr>
          <p:spPr>
            <a:xfrm rot="6882353" flipH="1">
              <a:off x="2854070" y="381649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接连接符 120"/>
            <p:cNvCxnSpPr/>
            <p:nvPr/>
          </p:nvCxnSpPr>
          <p:spPr>
            <a:xfrm rot="7305883" flipH="1">
              <a:off x="2784073" y="394684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接连接符 121"/>
            <p:cNvCxnSpPr/>
            <p:nvPr/>
          </p:nvCxnSpPr>
          <p:spPr>
            <a:xfrm rot="7729412" flipH="1">
              <a:off x="2698587" y="406760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接连接符 122"/>
            <p:cNvCxnSpPr/>
            <p:nvPr/>
          </p:nvCxnSpPr>
          <p:spPr>
            <a:xfrm rot="8152941" flipH="1">
              <a:off x="2598909" y="417694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接连接符 123"/>
            <p:cNvCxnSpPr/>
            <p:nvPr/>
          </p:nvCxnSpPr>
          <p:spPr>
            <a:xfrm rot="8576471" flipH="1">
              <a:off x="2486550" y="42732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接连接符 124"/>
            <p:cNvCxnSpPr/>
            <p:nvPr/>
          </p:nvCxnSpPr>
          <p:spPr>
            <a:xfrm rot="9000000" flipH="1">
              <a:off x="2363213" y="435493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接连接符 125"/>
            <p:cNvCxnSpPr/>
            <p:nvPr/>
          </p:nvCxnSpPr>
          <p:spPr>
            <a:xfrm rot="9423529" flipH="1">
              <a:off x="2230767" y="442088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接连接符 126"/>
            <p:cNvCxnSpPr/>
            <p:nvPr/>
          </p:nvCxnSpPr>
          <p:spPr>
            <a:xfrm rot="9847059" flipH="1">
              <a:off x="2091220" y="447006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接连接符 127"/>
            <p:cNvCxnSpPr/>
            <p:nvPr/>
          </p:nvCxnSpPr>
          <p:spPr>
            <a:xfrm rot="10270589" flipH="1">
              <a:off x="1946689" y="450171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接连接符 128"/>
            <p:cNvCxnSpPr/>
            <p:nvPr/>
          </p:nvCxnSpPr>
          <p:spPr>
            <a:xfrm rot="10694117" flipH="1">
              <a:off x="1799363" y="4515368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接连接符 129"/>
            <p:cNvCxnSpPr/>
            <p:nvPr/>
          </p:nvCxnSpPr>
          <p:spPr>
            <a:xfrm rot="11117648" flipH="1">
              <a:off x="1651476" y="45108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接连接符 130"/>
            <p:cNvCxnSpPr/>
            <p:nvPr/>
          </p:nvCxnSpPr>
          <p:spPr>
            <a:xfrm rot="11541176" flipH="1">
              <a:off x="1505270" y="448811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接连接符 131"/>
            <p:cNvCxnSpPr/>
            <p:nvPr/>
          </p:nvCxnSpPr>
          <p:spPr>
            <a:xfrm rot="11964706" flipH="1">
              <a:off x="1362961" y="444762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接连接符 132"/>
            <p:cNvCxnSpPr/>
            <p:nvPr/>
          </p:nvCxnSpPr>
          <p:spPr>
            <a:xfrm rot="12388235" flipH="1">
              <a:off x="1226707" y="4389954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接连接符 133"/>
            <p:cNvCxnSpPr/>
            <p:nvPr/>
          </p:nvCxnSpPr>
          <p:spPr>
            <a:xfrm rot="12811765" flipH="1">
              <a:off x="1098572" y="431597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接连接符 134"/>
            <p:cNvCxnSpPr/>
            <p:nvPr/>
          </p:nvCxnSpPr>
          <p:spPr>
            <a:xfrm rot="13235294" flipH="1">
              <a:off x="980501" y="42268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接连接符 135"/>
            <p:cNvCxnSpPr/>
            <p:nvPr/>
          </p:nvCxnSpPr>
          <p:spPr>
            <a:xfrm rot="13658824" flipH="1">
              <a:off x="874280" y="412381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接连接符 136"/>
            <p:cNvCxnSpPr/>
            <p:nvPr/>
          </p:nvCxnSpPr>
          <p:spPr>
            <a:xfrm rot="14082352" flipH="1">
              <a:off x="781522" y="4008544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直接连接符 137"/>
            <p:cNvCxnSpPr/>
            <p:nvPr/>
          </p:nvCxnSpPr>
          <p:spPr>
            <a:xfrm rot="14505883" flipH="1">
              <a:off x="703633" y="388274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接连接符 138"/>
            <p:cNvCxnSpPr/>
            <p:nvPr/>
          </p:nvCxnSpPr>
          <p:spPr>
            <a:xfrm rot="14929413" flipH="1">
              <a:off x="641792" y="374833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接连接符 139"/>
            <p:cNvCxnSpPr/>
            <p:nvPr/>
          </p:nvCxnSpPr>
          <p:spPr>
            <a:xfrm rot="15352941" flipH="1">
              <a:off x="596939" y="3607339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接连接符 140"/>
            <p:cNvCxnSpPr/>
            <p:nvPr/>
          </p:nvCxnSpPr>
          <p:spPr>
            <a:xfrm rot="15776472" flipH="1">
              <a:off x="569752" y="346190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1" name="椭圆 520"/>
            <p:cNvSpPr/>
            <p:nvPr/>
          </p:nvSpPr>
          <p:spPr>
            <a:xfrm>
              <a:off x="1803586" y="3752525"/>
              <a:ext cx="118478" cy="11847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534" name="矩形 533"/>
            <p:cNvSpPr/>
            <p:nvPr/>
          </p:nvSpPr>
          <p:spPr>
            <a:xfrm>
              <a:off x="1373669" y="5101718"/>
              <a:ext cx="98135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/>
              <a:r>
                <a:rPr lang="en-US" altLang="zh-CN" sz="24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+A,D</a:t>
              </a:r>
            </a:p>
            <a:p>
              <a:pPr lvl="0" algn="ctr" defTabSz="914400"/>
              <a:r>
                <a:rPr lang="en-US" altLang="zh-CN" sz="24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Run</a:t>
              </a:r>
              <a:endParaRPr lang="zh-CN" altLang="en-US" sz="2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8" name="直接连接符 110"/>
            <p:cNvCxnSpPr/>
            <p:nvPr/>
          </p:nvCxnSpPr>
          <p:spPr>
            <a:xfrm rot="3070588" flipH="1">
              <a:off x="2698587" y="256084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0" name="组 539"/>
          <p:cNvGrpSpPr/>
          <p:nvPr/>
        </p:nvGrpSpPr>
        <p:grpSpPr>
          <a:xfrm>
            <a:off x="3393224" y="2113080"/>
            <a:ext cx="2676451" cy="2677592"/>
            <a:chOff x="523291" y="2113080"/>
            <a:chExt cx="2676451" cy="2677592"/>
          </a:xfrm>
        </p:grpSpPr>
        <p:sp>
          <p:nvSpPr>
            <p:cNvPr id="541" name="椭圆 540"/>
            <p:cNvSpPr/>
            <p:nvPr/>
          </p:nvSpPr>
          <p:spPr>
            <a:xfrm>
              <a:off x="594463" y="2178091"/>
              <a:ext cx="2536388" cy="2536391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F5F0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42" name="椭圆 541"/>
            <p:cNvSpPr/>
            <p:nvPr/>
          </p:nvSpPr>
          <p:spPr>
            <a:xfrm>
              <a:off x="771724" y="2361017"/>
              <a:ext cx="2181864" cy="218171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79A5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43" name="椭圆 542"/>
            <p:cNvSpPr/>
            <p:nvPr/>
          </p:nvSpPr>
          <p:spPr>
            <a:xfrm>
              <a:off x="864980" y="2455884"/>
              <a:ext cx="1986976" cy="198684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544" name="直接连接符 90"/>
            <p:cNvCxnSpPr/>
            <p:nvPr/>
          </p:nvCxnSpPr>
          <p:spPr>
            <a:xfrm rot="16200000" flipH="1">
              <a:off x="560643" y="3314224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直接连接符 91"/>
            <p:cNvCxnSpPr/>
            <p:nvPr/>
          </p:nvCxnSpPr>
          <p:spPr>
            <a:xfrm rot="16623529" flipH="1">
              <a:off x="569752" y="316654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接连接符 92"/>
            <p:cNvCxnSpPr/>
            <p:nvPr/>
          </p:nvCxnSpPr>
          <p:spPr>
            <a:xfrm rot="17047059" flipH="1">
              <a:off x="596939" y="302111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接连接符 93"/>
            <p:cNvCxnSpPr/>
            <p:nvPr/>
          </p:nvCxnSpPr>
          <p:spPr>
            <a:xfrm rot="17470588" flipH="1">
              <a:off x="641792" y="288011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接连接符 94"/>
            <p:cNvCxnSpPr/>
            <p:nvPr/>
          </p:nvCxnSpPr>
          <p:spPr>
            <a:xfrm rot="17894118" flipH="1">
              <a:off x="703633" y="274570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直接连接符 95"/>
            <p:cNvCxnSpPr/>
            <p:nvPr/>
          </p:nvCxnSpPr>
          <p:spPr>
            <a:xfrm rot="18317647" flipH="1">
              <a:off x="781522" y="261990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直接连接符 96"/>
            <p:cNvCxnSpPr/>
            <p:nvPr/>
          </p:nvCxnSpPr>
          <p:spPr>
            <a:xfrm rot="18741177" flipH="1">
              <a:off x="874280" y="250463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直接连接符 97"/>
            <p:cNvCxnSpPr/>
            <p:nvPr/>
          </p:nvCxnSpPr>
          <p:spPr>
            <a:xfrm rot="19164706" flipH="1">
              <a:off x="980500" y="240163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直接连接符 98"/>
            <p:cNvCxnSpPr/>
            <p:nvPr/>
          </p:nvCxnSpPr>
          <p:spPr>
            <a:xfrm rot="19588235" flipH="1">
              <a:off x="1098572" y="231247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直接连接符 99"/>
            <p:cNvCxnSpPr/>
            <p:nvPr/>
          </p:nvCxnSpPr>
          <p:spPr>
            <a:xfrm rot="20011765" flipH="1">
              <a:off x="1226707" y="2238494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直接连接符 100"/>
            <p:cNvCxnSpPr/>
            <p:nvPr/>
          </p:nvCxnSpPr>
          <p:spPr>
            <a:xfrm rot="20435294" flipH="1">
              <a:off x="1362961" y="218082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接连接符 101"/>
            <p:cNvCxnSpPr/>
            <p:nvPr/>
          </p:nvCxnSpPr>
          <p:spPr>
            <a:xfrm rot="20858823" flipH="1">
              <a:off x="1505270" y="214033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直接连接符 102"/>
            <p:cNvCxnSpPr/>
            <p:nvPr/>
          </p:nvCxnSpPr>
          <p:spPr>
            <a:xfrm rot="21282353" flipH="1">
              <a:off x="1651476" y="211763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接连接符 103"/>
            <p:cNvCxnSpPr/>
            <p:nvPr/>
          </p:nvCxnSpPr>
          <p:spPr>
            <a:xfrm rot="105883" flipH="1">
              <a:off x="1799363" y="2113080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接连接符 104"/>
            <p:cNvCxnSpPr/>
            <p:nvPr/>
          </p:nvCxnSpPr>
          <p:spPr>
            <a:xfrm rot="529412" flipH="1">
              <a:off x="1946689" y="212673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直接连接符 105"/>
            <p:cNvCxnSpPr/>
            <p:nvPr/>
          </p:nvCxnSpPr>
          <p:spPr>
            <a:xfrm rot="952941" flipH="1">
              <a:off x="2091221" y="2158385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直接连接符 106"/>
            <p:cNvCxnSpPr/>
            <p:nvPr/>
          </p:nvCxnSpPr>
          <p:spPr>
            <a:xfrm rot="1376471" flipH="1">
              <a:off x="2230767" y="220755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接连接符 107"/>
            <p:cNvCxnSpPr/>
            <p:nvPr/>
          </p:nvCxnSpPr>
          <p:spPr>
            <a:xfrm rot="1800000" flipH="1">
              <a:off x="2363213" y="227350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直接连接符 108"/>
            <p:cNvCxnSpPr/>
            <p:nvPr/>
          </p:nvCxnSpPr>
          <p:spPr>
            <a:xfrm rot="2223529" flipH="1">
              <a:off x="2486550" y="235523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直接连接符 109"/>
            <p:cNvCxnSpPr/>
            <p:nvPr/>
          </p:nvCxnSpPr>
          <p:spPr>
            <a:xfrm rot="2647059" flipH="1">
              <a:off x="2598909" y="2451500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直接连接符 111"/>
            <p:cNvCxnSpPr/>
            <p:nvPr/>
          </p:nvCxnSpPr>
          <p:spPr>
            <a:xfrm rot="3494117" flipH="1">
              <a:off x="2784073" y="268160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直接连接符 112"/>
            <p:cNvCxnSpPr/>
            <p:nvPr/>
          </p:nvCxnSpPr>
          <p:spPr>
            <a:xfrm rot="3917647" flipH="1">
              <a:off x="2854070" y="281195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直接连接符 113"/>
            <p:cNvCxnSpPr/>
            <p:nvPr/>
          </p:nvCxnSpPr>
          <p:spPr>
            <a:xfrm rot="4341176" flipH="1">
              <a:off x="2907518" y="294992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直接连接符 114"/>
            <p:cNvCxnSpPr/>
            <p:nvPr/>
          </p:nvCxnSpPr>
          <p:spPr>
            <a:xfrm rot="4764706" flipH="1">
              <a:off x="2943607" y="309341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直接连接符 115"/>
            <p:cNvCxnSpPr/>
            <p:nvPr/>
          </p:nvCxnSpPr>
          <p:spPr>
            <a:xfrm rot="5188236" flipH="1">
              <a:off x="2961790" y="3240246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直接连接符 116"/>
            <p:cNvCxnSpPr/>
            <p:nvPr/>
          </p:nvCxnSpPr>
          <p:spPr>
            <a:xfrm rot="5611765" flipH="1">
              <a:off x="2961790" y="338820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直接连接符 117"/>
            <p:cNvCxnSpPr/>
            <p:nvPr/>
          </p:nvCxnSpPr>
          <p:spPr>
            <a:xfrm rot="6035294" flipH="1">
              <a:off x="2943607" y="3535038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直接连接符 118"/>
            <p:cNvCxnSpPr/>
            <p:nvPr/>
          </p:nvCxnSpPr>
          <p:spPr>
            <a:xfrm rot="6458824" flipH="1">
              <a:off x="2907518" y="367852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直接连接符 119"/>
            <p:cNvCxnSpPr/>
            <p:nvPr/>
          </p:nvCxnSpPr>
          <p:spPr>
            <a:xfrm rot="6882353" flipH="1">
              <a:off x="2854070" y="381649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接连接符 120"/>
            <p:cNvCxnSpPr/>
            <p:nvPr/>
          </p:nvCxnSpPr>
          <p:spPr>
            <a:xfrm rot="7305883" flipH="1">
              <a:off x="2784073" y="394684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接连接符 121"/>
            <p:cNvCxnSpPr/>
            <p:nvPr/>
          </p:nvCxnSpPr>
          <p:spPr>
            <a:xfrm rot="7729412" flipH="1">
              <a:off x="2698587" y="406760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接连接符 122"/>
            <p:cNvCxnSpPr/>
            <p:nvPr/>
          </p:nvCxnSpPr>
          <p:spPr>
            <a:xfrm rot="8152941" flipH="1">
              <a:off x="2598909" y="417694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接连接符 123"/>
            <p:cNvCxnSpPr/>
            <p:nvPr/>
          </p:nvCxnSpPr>
          <p:spPr>
            <a:xfrm rot="8576471" flipH="1">
              <a:off x="2486550" y="42732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直接连接符 124"/>
            <p:cNvCxnSpPr/>
            <p:nvPr/>
          </p:nvCxnSpPr>
          <p:spPr>
            <a:xfrm rot="9000000" flipH="1">
              <a:off x="2363213" y="435493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接连接符 125"/>
            <p:cNvCxnSpPr/>
            <p:nvPr/>
          </p:nvCxnSpPr>
          <p:spPr>
            <a:xfrm rot="9423529" flipH="1">
              <a:off x="2230767" y="442088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直接连接符 126"/>
            <p:cNvCxnSpPr/>
            <p:nvPr/>
          </p:nvCxnSpPr>
          <p:spPr>
            <a:xfrm rot="9847059" flipH="1">
              <a:off x="2091220" y="447006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接连接符 127"/>
            <p:cNvCxnSpPr/>
            <p:nvPr/>
          </p:nvCxnSpPr>
          <p:spPr>
            <a:xfrm rot="10270589" flipH="1">
              <a:off x="1946689" y="450171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直接连接符 128"/>
            <p:cNvCxnSpPr/>
            <p:nvPr/>
          </p:nvCxnSpPr>
          <p:spPr>
            <a:xfrm rot="10694117" flipH="1">
              <a:off x="1799363" y="4515368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直接连接符 129"/>
            <p:cNvCxnSpPr/>
            <p:nvPr/>
          </p:nvCxnSpPr>
          <p:spPr>
            <a:xfrm rot="11117648" flipH="1">
              <a:off x="1651476" y="45108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直接连接符 130"/>
            <p:cNvCxnSpPr/>
            <p:nvPr/>
          </p:nvCxnSpPr>
          <p:spPr>
            <a:xfrm rot="11541176" flipH="1">
              <a:off x="1505270" y="448811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直接连接符 131"/>
            <p:cNvCxnSpPr/>
            <p:nvPr/>
          </p:nvCxnSpPr>
          <p:spPr>
            <a:xfrm rot="11964706" flipH="1">
              <a:off x="1362961" y="444762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直接连接符 132"/>
            <p:cNvCxnSpPr/>
            <p:nvPr/>
          </p:nvCxnSpPr>
          <p:spPr>
            <a:xfrm rot="12388235" flipH="1">
              <a:off x="1226707" y="4389954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直接连接符 133"/>
            <p:cNvCxnSpPr/>
            <p:nvPr/>
          </p:nvCxnSpPr>
          <p:spPr>
            <a:xfrm rot="12811765" flipH="1">
              <a:off x="1098572" y="431597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直接连接符 134"/>
            <p:cNvCxnSpPr/>
            <p:nvPr/>
          </p:nvCxnSpPr>
          <p:spPr>
            <a:xfrm rot="13235294" flipH="1">
              <a:off x="980501" y="42268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直接连接符 135"/>
            <p:cNvCxnSpPr/>
            <p:nvPr/>
          </p:nvCxnSpPr>
          <p:spPr>
            <a:xfrm rot="13658824" flipH="1">
              <a:off x="874280" y="412381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直接连接符 136"/>
            <p:cNvCxnSpPr/>
            <p:nvPr/>
          </p:nvCxnSpPr>
          <p:spPr>
            <a:xfrm rot="14082352" flipH="1">
              <a:off x="781522" y="4008544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直接连接符 137"/>
            <p:cNvCxnSpPr/>
            <p:nvPr/>
          </p:nvCxnSpPr>
          <p:spPr>
            <a:xfrm rot="14505883" flipH="1">
              <a:off x="703633" y="388274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直接连接符 138"/>
            <p:cNvCxnSpPr/>
            <p:nvPr/>
          </p:nvCxnSpPr>
          <p:spPr>
            <a:xfrm rot="14929413" flipH="1">
              <a:off x="641792" y="374833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直接连接符 139"/>
            <p:cNvCxnSpPr/>
            <p:nvPr/>
          </p:nvCxnSpPr>
          <p:spPr>
            <a:xfrm rot="15352941" flipH="1">
              <a:off x="596939" y="3607339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直接连接符 140"/>
            <p:cNvCxnSpPr/>
            <p:nvPr/>
          </p:nvCxnSpPr>
          <p:spPr>
            <a:xfrm rot="15776472" flipH="1">
              <a:off x="569752" y="346190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0" name="椭圆 599"/>
            <p:cNvSpPr/>
            <p:nvPr/>
          </p:nvSpPr>
          <p:spPr>
            <a:xfrm>
              <a:off x="1803586" y="3752525"/>
              <a:ext cx="118478" cy="11847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597" name="直接连接符 110"/>
            <p:cNvCxnSpPr/>
            <p:nvPr/>
          </p:nvCxnSpPr>
          <p:spPr>
            <a:xfrm rot="3070588" flipH="1">
              <a:off x="2698587" y="256084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9" name="组 608"/>
          <p:cNvGrpSpPr/>
          <p:nvPr/>
        </p:nvGrpSpPr>
        <p:grpSpPr>
          <a:xfrm>
            <a:off x="6066228" y="2100810"/>
            <a:ext cx="2676451" cy="2677592"/>
            <a:chOff x="523291" y="2113080"/>
            <a:chExt cx="2676451" cy="2677592"/>
          </a:xfrm>
        </p:grpSpPr>
        <p:sp>
          <p:nvSpPr>
            <p:cNvPr id="610" name="椭圆 609"/>
            <p:cNvSpPr/>
            <p:nvPr/>
          </p:nvSpPr>
          <p:spPr>
            <a:xfrm>
              <a:off x="594463" y="2178091"/>
              <a:ext cx="2536388" cy="2536391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F5F0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11" name="椭圆 610"/>
            <p:cNvSpPr/>
            <p:nvPr/>
          </p:nvSpPr>
          <p:spPr>
            <a:xfrm>
              <a:off x="771724" y="2361017"/>
              <a:ext cx="2181864" cy="218171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79A5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12" name="椭圆 611"/>
            <p:cNvSpPr/>
            <p:nvPr/>
          </p:nvSpPr>
          <p:spPr>
            <a:xfrm>
              <a:off x="864980" y="2455884"/>
              <a:ext cx="1986976" cy="198684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613" name="直接连接符 90"/>
            <p:cNvCxnSpPr/>
            <p:nvPr/>
          </p:nvCxnSpPr>
          <p:spPr>
            <a:xfrm rot="16200000" flipH="1">
              <a:off x="560643" y="3314224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直接连接符 91"/>
            <p:cNvCxnSpPr/>
            <p:nvPr/>
          </p:nvCxnSpPr>
          <p:spPr>
            <a:xfrm rot="16623529" flipH="1">
              <a:off x="569752" y="316654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直接连接符 92"/>
            <p:cNvCxnSpPr/>
            <p:nvPr/>
          </p:nvCxnSpPr>
          <p:spPr>
            <a:xfrm rot="17047059" flipH="1">
              <a:off x="596939" y="302111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直接连接符 93"/>
            <p:cNvCxnSpPr/>
            <p:nvPr/>
          </p:nvCxnSpPr>
          <p:spPr>
            <a:xfrm rot="17470588" flipH="1">
              <a:off x="641792" y="288011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直接连接符 94"/>
            <p:cNvCxnSpPr/>
            <p:nvPr/>
          </p:nvCxnSpPr>
          <p:spPr>
            <a:xfrm rot="17894118" flipH="1">
              <a:off x="703633" y="274570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直接连接符 95"/>
            <p:cNvCxnSpPr/>
            <p:nvPr/>
          </p:nvCxnSpPr>
          <p:spPr>
            <a:xfrm rot="18317647" flipH="1">
              <a:off x="781522" y="261990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直接连接符 96"/>
            <p:cNvCxnSpPr/>
            <p:nvPr/>
          </p:nvCxnSpPr>
          <p:spPr>
            <a:xfrm rot="18741177" flipH="1">
              <a:off x="874280" y="250463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直接连接符 97"/>
            <p:cNvCxnSpPr/>
            <p:nvPr/>
          </p:nvCxnSpPr>
          <p:spPr>
            <a:xfrm rot="19164706" flipH="1">
              <a:off x="980500" y="240163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直接连接符 98"/>
            <p:cNvCxnSpPr/>
            <p:nvPr/>
          </p:nvCxnSpPr>
          <p:spPr>
            <a:xfrm rot="19588235" flipH="1">
              <a:off x="1098572" y="231247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直接连接符 99"/>
            <p:cNvCxnSpPr/>
            <p:nvPr/>
          </p:nvCxnSpPr>
          <p:spPr>
            <a:xfrm rot="20011765" flipH="1">
              <a:off x="1226707" y="2238494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直接连接符 100"/>
            <p:cNvCxnSpPr/>
            <p:nvPr/>
          </p:nvCxnSpPr>
          <p:spPr>
            <a:xfrm rot="20435294" flipH="1">
              <a:off x="1362961" y="218082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直接连接符 101"/>
            <p:cNvCxnSpPr/>
            <p:nvPr/>
          </p:nvCxnSpPr>
          <p:spPr>
            <a:xfrm rot="20858823" flipH="1">
              <a:off x="1505270" y="214033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直接连接符 102"/>
            <p:cNvCxnSpPr/>
            <p:nvPr/>
          </p:nvCxnSpPr>
          <p:spPr>
            <a:xfrm rot="21282353" flipH="1">
              <a:off x="1651476" y="211763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直接连接符 103"/>
            <p:cNvCxnSpPr/>
            <p:nvPr/>
          </p:nvCxnSpPr>
          <p:spPr>
            <a:xfrm rot="105883" flipH="1">
              <a:off x="1799363" y="2113080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直接连接符 104"/>
            <p:cNvCxnSpPr/>
            <p:nvPr/>
          </p:nvCxnSpPr>
          <p:spPr>
            <a:xfrm rot="529412" flipH="1">
              <a:off x="1946689" y="212673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直接连接符 105"/>
            <p:cNvCxnSpPr/>
            <p:nvPr/>
          </p:nvCxnSpPr>
          <p:spPr>
            <a:xfrm rot="952941" flipH="1">
              <a:off x="2091221" y="2158385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直接连接符 106"/>
            <p:cNvCxnSpPr/>
            <p:nvPr/>
          </p:nvCxnSpPr>
          <p:spPr>
            <a:xfrm rot="1376471" flipH="1">
              <a:off x="2230767" y="220755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直接连接符 107"/>
            <p:cNvCxnSpPr/>
            <p:nvPr/>
          </p:nvCxnSpPr>
          <p:spPr>
            <a:xfrm rot="1800000" flipH="1">
              <a:off x="2363213" y="227350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直接连接符 108"/>
            <p:cNvCxnSpPr/>
            <p:nvPr/>
          </p:nvCxnSpPr>
          <p:spPr>
            <a:xfrm rot="2223529" flipH="1">
              <a:off x="2486550" y="235523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直接连接符 109"/>
            <p:cNvCxnSpPr/>
            <p:nvPr/>
          </p:nvCxnSpPr>
          <p:spPr>
            <a:xfrm rot="2647059" flipH="1">
              <a:off x="2598909" y="2451500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直接连接符 111"/>
            <p:cNvCxnSpPr/>
            <p:nvPr/>
          </p:nvCxnSpPr>
          <p:spPr>
            <a:xfrm rot="3494117" flipH="1">
              <a:off x="2784073" y="268160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直接连接符 112"/>
            <p:cNvCxnSpPr/>
            <p:nvPr/>
          </p:nvCxnSpPr>
          <p:spPr>
            <a:xfrm rot="3917647" flipH="1">
              <a:off x="2854070" y="281195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直接连接符 113"/>
            <p:cNvCxnSpPr/>
            <p:nvPr/>
          </p:nvCxnSpPr>
          <p:spPr>
            <a:xfrm rot="4341176" flipH="1">
              <a:off x="2907518" y="294992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直接连接符 114"/>
            <p:cNvCxnSpPr/>
            <p:nvPr/>
          </p:nvCxnSpPr>
          <p:spPr>
            <a:xfrm rot="4764706" flipH="1">
              <a:off x="2943607" y="309341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直接连接符 115"/>
            <p:cNvCxnSpPr/>
            <p:nvPr/>
          </p:nvCxnSpPr>
          <p:spPr>
            <a:xfrm rot="5188236" flipH="1">
              <a:off x="2961790" y="3240246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直接连接符 116"/>
            <p:cNvCxnSpPr/>
            <p:nvPr/>
          </p:nvCxnSpPr>
          <p:spPr>
            <a:xfrm rot="5611765" flipH="1">
              <a:off x="2961790" y="338820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直接连接符 117"/>
            <p:cNvCxnSpPr/>
            <p:nvPr/>
          </p:nvCxnSpPr>
          <p:spPr>
            <a:xfrm rot="6035294" flipH="1">
              <a:off x="2943607" y="3535038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直接连接符 118"/>
            <p:cNvCxnSpPr/>
            <p:nvPr/>
          </p:nvCxnSpPr>
          <p:spPr>
            <a:xfrm rot="6458824" flipH="1">
              <a:off x="2907518" y="367852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直接连接符 119"/>
            <p:cNvCxnSpPr/>
            <p:nvPr/>
          </p:nvCxnSpPr>
          <p:spPr>
            <a:xfrm rot="6882353" flipH="1">
              <a:off x="2854070" y="381649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直接连接符 120"/>
            <p:cNvCxnSpPr/>
            <p:nvPr/>
          </p:nvCxnSpPr>
          <p:spPr>
            <a:xfrm rot="7305883" flipH="1">
              <a:off x="2784073" y="394684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直接连接符 121"/>
            <p:cNvCxnSpPr/>
            <p:nvPr/>
          </p:nvCxnSpPr>
          <p:spPr>
            <a:xfrm rot="7729412" flipH="1">
              <a:off x="2698587" y="406760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直接连接符 122"/>
            <p:cNvCxnSpPr/>
            <p:nvPr/>
          </p:nvCxnSpPr>
          <p:spPr>
            <a:xfrm rot="8152941" flipH="1">
              <a:off x="2598909" y="417694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直接连接符 123"/>
            <p:cNvCxnSpPr/>
            <p:nvPr/>
          </p:nvCxnSpPr>
          <p:spPr>
            <a:xfrm rot="8576471" flipH="1">
              <a:off x="2486550" y="42732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直接连接符 124"/>
            <p:cNvCxnSpPr/>
            <p:nvPr/>
          </p:nvCxnSpPr>
          <p:spPr>
            <a:xfrm rot="9000000" flipH="1">
              <a:off x="2363213" y="435493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直接连接符 125"/>
            <p:cNvCxnSpPr/>
            <p:nvPr/>
          </p:nvCxnSpPr>
          <p:spPr>
            <a:xfrm rot="9423529" flipH="1">
              <a:off x="2230767" y="442088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直接连接符 126"/>
            <p:cNvCxnSpPr/>
            <p:nvPr/>
          </p:nvCxnSpPr>
          <p:spPr>
            <a:xfrm rot="9847059" flipH="1">
              <a:off x="2091220" y="447006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直接连接符 127"/>
            <p:cNvCxnSpPr/>
            <p:nvPr/>
          </p:nvCxnSpPr>
          <p:spPr>
            <a:xfrm rot="10270589" flipH="1">
              <a:off x="1946689" y="450171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直接连接符 128"/>
            <p:cNvCxnSpPr/>
            <p:nvPr/>
          </p:nvCxnSpPr>
          <p:spPr>
            <a:xfrm rot="10694117" flipH="1">
              <a:off x="1799363" y="4515368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直接连接符 129"/>
            <p:cNvCxnSpPr/>
            <p:nvPr/>
          </p:nvCxnSpPr>
          <p:spPr>
            <a:xfrm rot="11117648" flipH="1">
              <a:off x="1651476" y="45108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直接连接符 130"/>
            <p:cNvCxnSpPr/>
            <p:nvPr/>
          </p:nvCxnSpPr>
          <p:spPr>
            <a:xfrm rot="11541176" flipH="1">
              <a:off x="1505270" y="448811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直接连接符 131"/>
            <p:cNvCxnSpPr/>
            <p:nvPr/>
          </p:nvCxnSpPr>
          <p:spPr>
            <a:xfrm rot="11964706" flipH="1">
              <a:off x="1362961" y="444762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直接连接符 132"/>
            <p:cNvCxnSpPr/>
            <p:nvPr/>
          </p:nvCxnSpPr>
          <p:spPr>
            <a:xfrm rot="12388235" flipH="1">
              <a:off x="1226707" y="4389954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直接连接符 133"/>
            <p:cNvCxnSpPr/>
            <p:nvPr/>
          </p:nvCxnSpPr>
          <p:spPr>
            <a:xfrm rot="12811765" flipH="1">
              <a:off x="1098572" y="431597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直接连接符 134"/>
            <p:cNvCxnSpPr/>
            <p:nvPr/>
          </p:nvCxnSpPr>
          <p:spPr>
            <a:xfrm rot="13235294" flipH="1">
              <a:off x="980501" y="42268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7" name="直接连接符 135"/>
            <p:cNvCxnSpPr/>
            <p:nvPr/>
          </p:nvCxnSpPr>
          <p:spPr>
            <a:xfrm rot="13658824" flipH="1">
              <a:off x="874280" y="412381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直接连接符 136"/>
            <p:cNvCxnSpPr/>
            <p:nvPr/>
          </p:nvCxnSpPr>
          <p:spPr>
            <a:xfrm rot="14082352" flipH="1">
              <a:off x="781522" y="4008544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直接连接符 137"/>
            <p:cNvCxnSpPr/>
            <p:nvPr/>
          </p:nvCxnSpPr>
          <p:spPr>
            <a:xfrm rot="14505883" flipH="1">
              <a:off x="703633" y="388274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直接连接符 138"/>
            <p:cNvCxnSpPr/>
            <p:nvPr/>
          </p:nvCxnSpPr>
          <p:spPr>
            <a:xfrm rot="14929413" flipH="1">
              <a:off x="641792" y="374833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直接连接符 139"/>
            <p:cNvCxnSpPr/>
            <p:nvPr/>
          </p:nvCxnSpPr>
          <p:spPr>
            <a:xfrm rot="15352941" flipH="1">
              <a:off x="596939" y="3607339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直接连接符 140"/>
            <p:cNvCxnSpPr/>
            <p:nvPr/>
          </p:nvCxnSpPr>
          <p:spPr>
            <a:xfrm rot="15776472" flipH="1">
              <a:off x="569752" y="346190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椭圆 668"/>
            <p:cNvSpPr/>
            <p:nvPr/>
          </p:nvSpPr>
          <p:spPr>
            <a:xfrm>
              <a:off x="1803586" y="3752525"/>
              <a:ext cx="118478" cy="11847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666" name="直接连接符 110"/>
            <p:cNvCxnSpPr/>
            <p:nvPr/>
          </p:nvCxnSpPr>
          <p:spPr>
            <a:xfrm rot="3070588" flipH="1">
              <a:off x="2698587" y="256084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E:\大学学习\Unity\Unity Project\huochairen\Assets\Sprites\run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1444" y="2912089"/>
            <a:ext cx="1117600" cy="1041400"/>
          </a:xfrm>
          <a:prstGeom prst="rect">
            <a:avLst/>
          </a:prstGeom>
          <a:noFill/>
        </p:spPr>
      </p:pic>
      <p:pic>
        <p:nvPicPr>
          <p:cNvPr id="3075" name="Picture 3" descr="E:\大学学习\Unity\Unity Project\huochairen\Assets\Sprites\jump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8449" y="2800954"/>
            <a:ext cx="1003300" cy="1193800"/>
          </a:xfrm>
          <a:prstGeom prst="rect">
            <a:avLst/>
          </a:prstGeom>
          <a:noFill/>
        </p:spPr>
      </p:pic>
      <p:sp>
        <p:nvSpPr>
          <p:cNvPr id="283" name="矩形 282"/>
          <p:cNvSpPr/>
          <p:nvPr/>
        </p:nvSpPr>
        <p:spPr>
          <a:xfrm>
            <a:off x="4228449" y="5101718"/>
            <a:ext cx="10358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US" altLang="zh-CN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+W</a:t>
            </a:r>
          </a:p>
          <a:p>
            <a:pPr lvl="0" algn="ctr" defTabSz="914400"/>
            <a:r>
              <a:rPr lang="en-US" altLang="zh-CN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Jump</a:t>
            </a:r>
            <a:endParaRPr lang="zh-CN" altLang="en-US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" name="矩形 316"/>
          <p:cNvSpPr/>
          <p:nvPr/>
        </p:nvSpPr>
        <p:spPr>
          <a:xfrm>
            <a:off x="7038454" y="5101718"/>
            <a:ext cx="9380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US" altLang="zh-CN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+S</a:t>
            </a:r>
          </a:p>
          <a:p>
            <a:pPr lvl="0" algn="ctr" defTabSz="914400"/>
            <a:r>
              <a:rPr lang="en-US" altLang="zh-CN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</a:t>
            </a:r>
            <a:endParaRPr lang="zh-CN" altLang="en-US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6" name="Picture 4" descr="E:\大学学习\Unity\Unity Project\huochairen\Assets\Sprites\dash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72851" y="2937993"/>
            <a:ext cx="1384300" cy="889000"/>
          </a:xfrm>
          <a:prstGeom prst="rect">
            <a:avLst/>
          </a:prstGeom>
          <a:noFill/>
        </p:spPr>
      </p:pic>
      <p:grpSp>
        <p:nvGrpSpPr>
          <p:cNvPr id="375" name="组 608"/>
          <p:cNvGrpSpPr/>
          <p:nvPr/>
        </p:nvGrpSpPr>
        <p:grpSpPr>
          <a:xfrm>
            <a:off x="8900993" y="2024620"/>
            <a:ext cx="2676451" cy="2677592"/>
            <a:chOff x="523291" y="2113080"/>
            <a:chExt cx="2676451" cy="2677592"/>
          </a:xfrm>
        </p:grpSpPr>
        <p:sp>
          <p:nvSpPr>
            <p:cNvPr id="376" name="椭圆 375"/>
            <p:cNvSpPr/>
            <p:nvPr/>
          </p:nvSpPr>
          <p:spPr>
            <a:xfrm>
              <a:off x="594463" y="2178091"/>
              <a:ext cx="2536388" cy="2536391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F5F0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77" name="椭圆 376"/>
            <p:cNvSpPr/>
            <p:nvPr/>
          </p:nvSpPr>
          <p:spPr>
            <a:xfrm>
              <a:off x="771724" y="2361017"/>
              <a:ext cx="2181864" cy="218171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79A5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78" name="椭圆 377"/>
            <p:cNvSpPr/>
            <p:nvPr/>
          </p:nvSpPr>
          <p:spPr>
            <a:xfrm>
              <a:off x="864980" y="2455884"/>
              <a:ext cx="1986976" cy="198684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379" name="直接连接符 90"/>
            <p:cNvCxnSpPr/>
            <p:nvPr/>
          </p:nvCxnSpPr>
          <p:spPr>
            <a:xfrm rot="16200000" flipH="1">
              <a:off x="560643" y="3314224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直接连接符 91"/>
            <p:cNvCxnSpPr/>
            <p:nvPr/>
          </p:nvCxnSpPr>
          <p:spPr>
            <a:xfrm rot="16623529" flipH="1">
              <a:off x="569752" y="316654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直接连接符 92"/>
            <p:cNvCxnSpPr/>
            <p:nvPr/>
          </p:nvCxnSpPr>
          <p:spPr>
            <a:xfrm rot="17047059" flipH="1">
              <a:off x="596939" y="302111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直接连接符 93"/>
            <p:cNvCxnSpPr/>
            <p:nvPr/>
          </p:nvCxnSpPr>
          <p:spPr>
            <a:xfrm rot="17470588" flipH="1">
              <a:off x="641792" y="288011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直接连接符 94"/>
            <p:cNvCxnSpPr/>
            <p:nvPr/>
          </p:nvCxnSpPr>
          <p:spPr>
            <a:xfrm rot="17894118" flipH="1">
              <a:off x="703633" y="274570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接连接符 95"/>
            <p:cNvCxnSpPr/>
            <p:nvPr/>
          </p:nvCxnSpPr>
          <p:spPr>
            <a:xfrm rot="18317647" flipH="1">
              <a:off x="781522" y="261990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直接连接符 96"/>
            <p:cNvCxnSpPr/>
            <p:nvPr/>
          </p:nvCxnSpPr>
          <p:spPr>
            <a:xfrm rot="18741177" flipH="1">
              <a:off x="874280" y="250463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直接连接符 97"/>
            <p:cNvCxnSpPr/>
            <p:nvPr/>
          </p:nvCxnSpPr>
          <p:spPr>
            <a:xfrm rot="19164706" flipH="1">
              <a:off x="980500" y="240163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接连接符 98"/>
            <p:cNvCxnSpPr/>
            <p:nvPr/>
          </p:nvCxnSpPr>
          <p:spPr>
            <a:xfrm rot="19588235" flipH="1">
              <a:off x="1098572" y="231247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直接连接符 99"/>
            <p:cNvCxnSpPr/>
            <p:nvPr/>
          </p:nvCxnSpPr>
          <p:spPr>
            <a:xfrm rot="20011765" flipH="1">
              <a:off x="1226707" y="2238494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直接连接符 100"/>
            <p:cNvCxnSpPr/>
            <p:nvPr/>
          </p:nvCxnSpPr>
          <p:spPr>
            <a:xfrm rot="20435294" flipH="1">
              <a:off x="1362961" y="218082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直接连接符 101"/>
            <p:cNvCxnSpPr/>
            <p:nvPr/>
          </p:nvCxnSpPr>
          <p:spPr>
            <a:xfrm rot="20858823" flipH="1">
              <a:off x="1505270" y="214033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接连接符 102"/>
            <p:cNvCxnSpPr/>
            <p:nvPr/>
          </p:nvCxnSpPr>
          <p:spPr>
            <a:xfrm rot="21282353" flipH="1">
              <a:off x="1651476" y="211763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接连接符 103"/>
            <p:cNvCxnSpPr/>
            <p:nvPr/>
          </p:nvCxnSpPr>
          <p:spPr>
            <a:xfrm rot="105883" flipH="1">
              <a:off x="1799363" y="2113080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接连接符 104"/>
            <p:cNvCxnSpPr/>
            <p:nvPr/>
          </p:nvCxnSpPr>
          <p:spPr>
            <a:xfrm rot="529412" flipH="1">
              <a:off x="1946689" y="212673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接连接符 105"/>
            <p:cNvCxnSpPr/>
            <p:nvPr/>
          </p:nvCxnSpPr>
          <p:spPr>
            <a:xfrm rot="952941" flipH="1">
              <a:off x="2091221" y="2158385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接连接符 106"/>
            <p:cNvCxnSpPr/>
            <p:nvPr/>
          </p:nvCxnSpPr>
          <p:spPr>
            <a:xfrm rot="1376471" flipH="1">
              <a:off x="2230767" y="220755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接连接符 107"/>
            <p:cNvCxnSpPr/>
            <p:nvPr/>
          </p:nvCxnSpPr>
          <p:spPr>
            <a:xfrm rot="1800000" flipH="1">
              <a:off x="2363213" y="227350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接连接符 108"/>
            <p:cNvCxnSpPr/>
            <p:nvPr/>
          </p:nvCxnSpPr>
          <p:spPr>
            <a:xfrm rot="2223529" flipH="1">
              <a:off x="2486550" y="235523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109"/>
            <p:cNvCxnSpPr/>
            <p:nvPr/>
          </p:nvCxnSpPr>
          <p:spPr>
            <a:xfrm rot="2647059" flipH="1">
              <a:off x="2598909" y="2451500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接连接符 111"/>
            <p:cNvCxnSpPr/>
            <p:nvPr/>
          </p:nvCxnSpPr>
          <p:spPr>
            <a:xfrm rot="3494117" flipH="1">
              <a:off x="2784073" y="268160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接连接符 112"/>
            <p:cNvCxnSpPr/>
            <p:nvPr/>
          </p:nvCxnSpPr>
          <p:spPr>
            <a:xfrm rot="3917647" flipH="1">
              <a:off x="2854070" y="281195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接连接符 113"/>
            <p:cNvCxnSpPr/>
            <p:nvPr/>
          </p:nvCxnSpPr>
          <p:spPr>
            <a:xfrm rot="4341176" flipH="1">
              <a:off x="2907518" y="294992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接连接符 114"/>
            <p:cNvCxnSpPr/>
            <p:nvPr/>
          </p:nvCxnSpPr>
          <p:spPr>
            <a:xfrm rot="4764706" flipH="1">
              <a:off x="2943607" y="309341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接连接符 115"/>
            <p:cNvCxnSpPr/>
            <p:nvPr/>
          </p:nvCxnSpPr>
          <p:spPr>
            <a:xfrm rot="5188236" flipH="1">
              <a:off x="2961790" y="3240246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接连接符 116"/>
            <p:cNvCxnSpPr/>
            <p:nvPr/>
          </p:nvCxnSpPr>
          <p:spPr>
            <a:xfrm rot="5611765" flipH="1">
              <a:off x="2961790" y="338820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接连接符 117"/>
            <p:cNvCxnSpPr/>
            <p:nvPr/>
          </p:nvCxnSpPr>
          <p:spPr>
            <a:xfrm rot="6035294" flipH="1">
              <a:off x="2943607" y="3535038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接连接符 118"/>
            <p:cNvCxnSpPr/>
            <p:nvPr/>
          </p:nvCxnSpPr>
          <p:spPr>
            <a:xfrm rot="6458824" flipH="1">
              <a:off x="2907518" y="367852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接连接符 119"/>
            <p:cNvCxnSpPr/>
            <p:nvPr/>
          </p:nvCxnSpPr>
          <p:spPr>
            <a:xfrm rot="6882353" flipH="1">
              <a:off x="2854070" y="381649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接连接符 120"/>
            <p:cNvCxnSpPr/>
            <p:nvPr/>
          </p:nvCxnSpPr>
          <p:spPr>
            <a:xfrm rot="7305883" flipH="1">
              <a:off x="2784073" y="3946845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接连接符 121"/>
            <p:cNvCxnSpPr/>
            <p:nvPr/>
          </p:nvCxnSpPr>
          <p:spPr>
            <a:xfrm rot="7729412" flipH="1">
              <a:off x="2698587" y="406760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接连接符 122"/>
            <p:cNvCxnSpPr/>
            <p:nvPr/>
          </p:nvCxnSpPr>
          <p:spPr>
            <a:xfrm rot="8152941" flipH="1">
              <a:off x="2598909" y="417694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接连接符 123"/>
            <p:cNvCxnSpPr/>
            <p:nvPr/>
          </p:nvCxnSpPr>
          <p:spPr>
            <a:xfrm rot="8576471" flipH="1">
              <a:off x="2486550" y="42732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接连接符 124"/>
            <p:cNvCxnSpPr/>
            <p:nvPr/>
          </p:nvCxnSpPr>
          <p:spPr>
            <a:xfrm rot="9000000" flipH="1">
              <a:off x="2363213" y="435493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接连接符 125"/>
            <p:cNvCxnSpPr/>
            <p:nvPr/>
          </p:nvCxnSpPr>
          <p:spPr>
            <a:xfrm rot="9423529" flipH="1">
              <a:off x="2230767" y="4420889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接连接符 126"/>
            <p:cNvCxnSpPr/>
            <p:nvPr/>
          </p:nvCxnSpPr>
          <p:spPr>
            <a:xfrm rot="9847059" flipH="1">
              <a:off x="2091220" y="4470063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接连接符 127"/>
            <p:cNvCxnSpPr/>
            <p:nvPr/>
          </p:nvCxnSpPr>
          <p:spPr>
            <a:xfrm rot="10270589" flipH="1">
              <a:off x="1946689" y="4501717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接连接符 128"/>
            <p:cNvCxnSpPr/>
            <p:nvPr/>
          </p:nvCxnSpPr>
          <p:spPr>
            <a:xfrm rot="10694117" flipH="1">
              <a:off x="1799363" y="4515368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接连接符 129"/>
            <p:cNvCxnSpPr/>
            <p:nvPr/>
          </p:nvCxnSpPr>
          <p:spPr>
            <a:xfrm rot="11117648" flipH="1">
              <a:off x="1651476" y="45108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接连接符 130"/>
            <p:cNvCxnSpPr/>
            <p:nvPr/>
          </p:nvCxnSpPr>
          <p:spPr>
            <a:xfrm rot="11541176" flipH="1">
              <a:off x="1505270" y="448811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直接连接符 131"/>
            <p:cNvCxnSpPr/>
            <p:nvPr/>
          </p:nvCxnSpPr>
          <p:spPr>
            <a:xfrm rot="11964706" flipH="1">
              <a:off x="1362961" y="444762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直接连接符 132"/>
            <p:cNvCxnSpPr/>
            <p:nvPr/>
          </p:nvCxnSpPr>
          <p:spPr>
            <a:xfrm rot="12388235" flipH="1">
              <a:off x="1226707" y="4389954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直接连接符 133"/>
            <p:cNvCxnSpPr/>
            <p:nvPr/>
          </p:nvCxnSpPr>
          <p:spPr>
            <a:xfrm rot="12811765" flipH="1">
              <a:off x="1098572" y="4315976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直接连接符 134"/>
            <p:cNvCxnSpPr/>
            <p:nvPr/>
          </p:nvCxnSpPr>
          <p:spPr>
            <a:xfrm rot="13235294" flipH="1">
              <a:off x="980501" y="4226812"/>
              <a:ext cx="200599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直接连接符 135"/>
            <p:cNvCxnSpPr/>
            <p:nvPr/>
          </p:nvCxnSpPr>
          <p:spPr>
            <a:xfrm rot="13658824" flipH="1">
              <a:off x="874280" y="412381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直接连接符 136"/>
            <p:cNvCxnSpPr/>
            <p:nvPr/>
          </p:nvCxnSpPr>
          <p:spPr>
            <a:xfrm rot="14082352" flipH="1">
              <a:off x="781522" y="4008544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接连接符 137"/>
            <p:cNvCxnSpPr/>
            <p:nvPr/>
          </p:nvCxnSpPr>
          <p:spPr>
            <a:xfrm rot="14505883" flipH="1">
              <a:off x="703633" y="3882747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接连接符 138"/>
            <p:cNvCxnSpPr/>
            <p:nvPr/>
          </p:nvCxnSpPr>
          <p:spPr>
            <a:xfrm rot="14929413" flipH="1">
              <a:off x="641792" y="3748333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直接连接符 139"/>
            <p:cNvCxnSpPr/>
            <p:nvPr/>
          </p:nvCxnSpPr>
          <p:spPr>
            <a:xfrm rot="15352941" flipH="1">
              <a:off x="596939" y="3607339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直接连接符 140"/>
            <p:cNvCxnSpPr/>
            <p:nvPr/>
          </p:nvCxnSpPr>
          <p:spPr>
            <a:xfrm rot="15776472" flipH="1">
              <a:off x="569752" y="3461900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9" name="椭圆 428"/>
            <p:cNvSpPr/>
            <p:nvPr/>
          </p:nvSpPr>
          <p:spPr>
            <a:xfrm>
              <a:off x="1803586" y="3752525"/>
              <a:ext cx="118478" cy="11847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430" name="直接连接符 110"/>
            <p:cNvCxnSpPr/>
            <p:nvPr/>
          </p:nvCxnSpPr>
          <p:spPr>
            <a:xfrm rot="3070588" flipH="1">
              <a:off x="2698587" y="2560841"/>
              <a:ext cx="200600" cy="275304"/>
            </a:xfrm>
            <a:prstGeom prst="line">
              <a:avLst/>
            </a:prstGeom>
            <a:solidFill>
              <a:srgbClr val="F5F0EA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1" name="Picture 7" descr="E:\大学学习\Unity\Unity Project\huochairen\Assets\Sprites\wall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49951" y="2874514"/>
            <a:ext cx="584200" cy="1130300"/>
          </a:xfrm>
          <a:prstGeom prst="rect">
            <a:avLst/>
          </a:prstGeom>
          <a:noFill/>
        </p:spPr>
      </p:pic>
      <p:sp>
        <p:nvSpPr>
          <p:cNvPr id="432" name="矩形 431"/>
          <p:cNvSpPr/>
          <p:nvPr/>
        </p:nvSpPr>
        <p:spPr>
          <a:xfrm>
            <a:off x="9893905" y="5101718"/>
            <a:ext cx="10823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US" altLang="zh-CN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+W</a:t>
            </a:r>
          </a:p>
          <a:p>
            <a:pPr lvl="0" algn="ctr" defTabSz="914400"/>
            <a:r>
              <a:rPr lang="en-US" altLang="zh-CN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Climb</a:t>
            </a:r>
            <a:endParaRPr lang="zh-CN" altLang="en-US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14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Imagine1</a:t>
            </a:r>
            <a:endParaRPr kumimoji="1" lang="zh-CN" altLang="en-US" dirty="0"/>
          </a:p>
        </p:txBody>
      </p:sp>
      <p:pic>
        <p:nvPicPr>
          <p:cNvPr id="5123" name="Picture 3" descr="C:\Users\Young\Desktop\1.png"/>
          <p:cNvPicPr>
            <a:picLocks noChangeAspect="1" noChangeArrowheads="1"/>
          </p:cNvPicPr>
          <p:nvPr/>
        </p:nvPicPr>
        <p:blipFill>
          <a:blip r:embed="rId2"/>
          <a:srcRect t="10173"/>
          <a:stretch>
            <a:fillRect/>
          </a:stretch>
        </p:blipFill>
        <p:spPr bwMode="auto">
          <a:xfrm>
            <a:off x="1171418" y="1995054"/>
            <a:ext cx="10166855" cy="37199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2520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Imagine2</a:t>
            </a:r>
            <a:endParaRPr kumimoji="1" lang="zh-CN" altLang="en-US" dirty="0"/>
          </a:p>
        </p:txBody>
      </p:sp>
      <p:pic>
        <p:nvPicPr>
          <p:cNvPr id="6146" name="Picture 2" descr="C:\Users\Young\Desktop\Level2.jpg"/>
          <p:cNvPicPr>
            <a:picLocks noChangeAspect="1" noChangeArrowheads="1"/>
          </p:cNvPicPr>
          <p:nvPr/>
        </p:nvPicPr>
        <p:blipFill>
          <a:blip r:embed="rId2"/>
          <a:srcRect t="8800"/>
          <a:stretch>
            <a:fillRect/>
          </a:stretch>
        </p:blipFill>
        <p:spPr bwMode="auto">
          <a:xfrm>
            <a:off x="1171418" y="746234"/>
            <a:ext cx="9819843" cy="57968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4744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 smtClean="0"/>
              <a:t>Part 2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Frame</a:t>
            </a:r>
            <a:endParaRPr kumimoji="1" lang="zh-CN" altLang="en-US" dirty="0"/>
          </a:p>
        </p:txBody>
      </p:sp>
      <p:grpSp>
        <p:nvGrpSpPr>
          <p:cNvPr id="4" name="组合 22"/>
          <p:cNvGrpSpPr/>
          <p:nvPr/>
        </p:nvGrpSpPr>
        <p:grpSpPr>
          <a:xfrm>
            <a:off x="5698556" y="3477426"/>
            <a:ext cx="794889" cy="623974"/>
            <a:chOff x="3654425" y="5089525"/>
            <a:chExt cx="1860550" cy="14605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431419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模板页面">
  <a:themeElements>
    <a:clrScheme name="自定义 99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78A4B1"/>
      </a:accent1>
      <a:accent2>
        <a:srgbClr val="CDCAC2"/>
      </a:accent2>
      <a:accent3>
        <a:srgbClr val="456D79"/>
      </a:accent3>
      <a:accent4>
        <a:srgbClr val="F4EFE9"/>
      </a:accent4>
      <a:accent5>
        <a:srgbClr val="5C91A1"/>
      </a:accent5>
      <a:accent6>
        <a:srgbClr val="666560"/>
      </a:accent6>
      <a:hlink>
        <a:srgbClr val="0563C1"/>
      </a:hlink>
      <a:folHlink>
        <a:srgbClr val="954F72"/>
      </a:folHlink>
    </a:clrScheme>
    <a:fontScheme name="自定义 46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PLUS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99">
    <a:dk1>
      <a:srgbClr val="000000"/>
    </a:dk1>
    <a:lt1>
      <a:srgbClr val="FFFFFF"/>
    </a:lt1>
    <a:dk2>
      <a:srgbClr val="000000"/>
    </a:dk2>
    <a:lt2>
      <a:srgbClr val="FFFDFD"/>
    </a:lt2>
    <a:accent1>
      <a:srgbClr val="78A4B1"/>
    </a:accent1>
    <a:accent2>
      <a:srgbClr val="CDCAC2"/>
    </a:accent2>
    <a:accent3>
      <a:srgbClr val="456D79"/>
    </a:accent3>
    <a:accent4>
      <a:srgbClr val="F4EFE9"/>
    </a:accent4>
    <a:accent5>
      <a:srgbClr val="5C91A1"/>
    </a:accent5>
    <a:accent6>
      <a:srgbClr val="666560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</TotalTime>
  <Words>173</Words>
  <Application>Microsoft Office PowerPoint</Application>
  <PresentationFormat>自定义</PresentationFormat>
  <Paragraphs>92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模板页面</vt:lpstr>
      <vt:lpstr>OfficePLUS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OfficePLUS</dc:creator>
  <cp:keywords/>
  <dc:description/>
  <cp:lastModifiedBy>Young</cp:lastModifiedBy>
  <cp:revision>143</cp:revision>
  <dcterms:created xsi:type="dcterms:W3CDTF">2015-08-18T02:51:41Z</dcterms:created>
  <dcterms:modified xsi:type="dcterms:W3CDTF">2017-07-24T00:56:44Z</dcterms:modified>
  <cp:category/>
</cp:coreProperties>
</file>