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68" r:id="rId3"/>
    <p:sldId id="266" r:id="rId4"/>
    <p:sldId id="258" r:id="rId5"/>
    <p:sldId id="259" r:id="rId6"/>
    <p:sldId id="260" r:id="rId7"/>
    <p:sldId id="261" r:id="rId8"/>
    <p:sldId id="267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7/24/2017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7/24/2017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7/24/2017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7/24/2017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7/24/2017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7/24/2017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2.png"/><Relationship Id="rId7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84372" y="1597981"/>
            <a:ext cx="9502501" cy="1547659"/>
          </a:xfrm>
        </p:spPr>
        <p:txBody>
          <a:bodyPr/>
          <a:lstStyle/>
          <a:p>
            <a:r>
              <a:rPr lang="en-US" altLang="zh-CN" dirty="0" smtClean="0"/>
              <a:t>Andromeda M31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502" y="4284938"/>
            <a:ext cx="6240561" cy="289514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84372" y="3152993"/>
            <a:ext cx="4900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By Adventurers Inc.</a:t>
            </a:r>
            <a:endParaRPr lang="zh-CN" altLang="en-US" sz="3200" dirty="0"/>
          </a:p>
        </p:txBody>
      </p:sp>
      <p:sp>
        <p:nvSpPr>
          <p:cNvPr id="6" name="文本框 5"/>
          <p:cNvSpPr txBox="1"/>
          <p:nvPr/>
        </p:nvSpPr>
        <p:spPr>
          <a:xfrm>
            <a:off x="7075502" y="3823273"/>
            <a:ext cx="3844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Group members: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908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1100" y="381546"/>
            <a:ext cx="9404723" cy="1400530"/>
          </a:xfrm>
        </p:spPr>
        <p:txBody>
          <a:bodyPr/>
          <a:lstStyle/>
          <a:p>
            <a:r>
              <a:rPr lang="en-US" altLang="zh-CN" smtClean="0"/>
              <a:t>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 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3373826" y="62707"/>
            <a:ext cx="4959732" cy="6549868"/>
            <a:chOff x="3836796" y="323777"/>
            <a:chExt cx="4806161" cy="6226091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88" r="19490"/>
            <a:stretch/>
          </p:blipFill>
          <p:spPr>
            <a:xfrm>
              <a:off x="3894493" y="352268"/>
              <a:ext cx="4748464" cy="6197600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181" t="28944" r="42691" b="35938"/>
            <a:stretch/>
          </p:blipFill>
          <p:spPr>
            <a:xfrm>
              <a:off x="4828674" y="5309936"/>
              <a:ext cx="730533" cy="449179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47" t="30052" r="43567" b="36679"/>
            <a:stretch/>
          </p:blipFill>
          <p:spPr>
            <a:xfrm>
              <a:off x="6497052" y="4541031"/>
              <a:ext cx="753979" cy="480146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60" t="14977" r="57895" b="51754"/>
            <a:stretch/>
          </p:blipFill>
          <p:spPr>
            <a:xfrm rot="14950963">
              <a:off x="4287177" y="2459057"/>
              <a:ext cx="823235" cy="721741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60" t="14977" r="57895" b="51754"/>
            <a:stretch/>
          </p:blipFill>
          <p:spPr>
            <a:xfrm rot="15172047">
              <a:off x="4102075" y="375000"/>
              <a:ext cx="830943" cy="728498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60" t="14977" r="57895" b="51754"/>
            <a:stretch/>
          </p:blipFill>
          <p:spPr>
            <a:xfrm rot="14981175">
              <a:off x="5193940" y="2427699"/>
              <a:ext cx="1244265" cy="1090863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60" t="14977" r="57895" b="51754"/>
            <a:stretch/>
          </p:blipFill>
          <p:spPr>
            <a:xfrm rot="14730603">
              <a:off x="5515679" y="3628884"/>
              <a:ext cx="896363" cy="785853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60" t="14977" r="57895" b="51754"/>
            <a:stretch/>
          </p:blipFill>
          <p:spPr>
            <a:xfrm rot="14587673">
              <a:off x="6489840" y="3535945"/>
              <a:ext cx="834087" cy="731255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60" t="14977" r="57895" b="51754"/>
            <a:stretch/>
          </p:blipFill>
          <p:spPr>
            <a:xfrm rot="15192678">
              <a:off x="3866147" y="4081377"/>
              <a:ext cx="1244265" cy="1090863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60" t="14977" r="57895" b="51754"/>
            <a:stretch/>
          </p:blipFill>
          <p:spPr>
            <a:xfrm rot="15431241">
              <a:off x="7521578" y="2612049"/>
              <a:ext cx="1079990" cy="946841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60" t="14977" r="57895" b="51754"/>
            <a:stretch/>
          </p:blipFill>
          <p:spPr>
            <a:xfrm rot="15071757">
              <a:off x="7028613" y="5282195"/>
              <a:ext cx="1244265" cy="1090863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60" t="14977" r="57895" b="51754"/>
            <a:stretch/>
          </p:blipFill>
          <p:spPr>
            <a:xfrm rot="14747695">
              <a:off x="6127652" y="1773992"/>
              <a:ext cx="1244265" cy="1090863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60" t="14977" r="57895" b="51754"/>
            <a:stretch/>
          </p:blipFill>
          <p:spPr>
            <a:xfrm rot="14926529">
              <a:off x="7100233" y="826018"/>
              <a:ext cx="1244265" cy="1090863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60" t="14977" r="57895" b="51754"/>
            <a:stretch/>
          </p:blipFill>
          <p:spPr>
            <a:xfrm rot="14850299">
              <a:off x="5341727" y="4626808"/>
              <a:ext cx="1244265" cy="1090863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60" t="14977" r="57895" b="51754"/>
            <a:stretch/>
          </p:blipFill>
          <p:spPr>
            <a:xfrm rot="14981175">
              <a:off x="4921103" y="1511673"/>
              <a:ext cx="857058" cy="751394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60" t="14977" r="57895" b="51754"/>
            <a:stretch/>
          </p:blipFill>
          <p:spPr>
            <a:xfrm rot="14981175">
              <a:off x="5412886" y="513460"/>
              <a:ext cx="1244265" cy="1090863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60" t="14977" r="57895" b="51754"/>
            <a:stretch/>
          </p:blipFill>
          <p:spPr>
            <a:xfrm rot="14981175">
              <a:off x="3798301" y="3644126"/>
              <a:ext cx="624488" cy="547497"/>
            </a:xfrm>
            <a:prstGeom prst="rect">
              <a:avLst/>
            </a:prstGeom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60" t="14977" r="57895" b="51754"/>
            <a:stretch/>
          </p:blipFill>
          <p:spPr>
            <a:xfrm rot="14981175">
              <a:off x="3842305" y="5684992"/>
              <a:ext cx="909370" cy="797256"/>
            </a:xfrm>
            <a:prstGeom prst="rect">
              <a:avLst/>
            </a:prstGeom>
          </p:spPr>
        </p:pic>
        <p:pic>
          <p:nvPicPr>
            <p:cNvPr id="23" name="图片 22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868" t="19687" r="50132" b="45817"/>
            <a:stretch/>
          </p:blipFill>
          <p:spPr>
            <a:xfrm>
              <a:off x="4265628" y="6167232"/>
              <a:ext cx="157504" cy="277704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965" t="16232" r="47836" b="60116"/>
            <a:stretch/>
          </p:blipFill>
          <p:spPr>
            <a:xfrm>
              <a:off x="3916062" y="528788"/>
              <a:ext cx="408666" cy="256473"/>
            </a:xfrm>
            <a:prstGeom prst="rect">
              <a:avLst/>
            </a:pr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57" t="9259" r="52485" b="50715"/>
            <a:stretch/>
          </p:blipFill>
          <p:spPr>
            <a:xfrm>
              <a:off x="3951809" y="6107022"/>
              <a:ext cx="230130" cy="393778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965" t="16232" r="47836" b="60116"/>
            <a:stretch/>
          </p:blipFill>
          <p:spPr>
            <a:xfrm>
              <a:off x="8079433" y="528788"/>
              <a:ext cx="408666" cy="256473"/>
            </a:xfrm>
            <a:prstGeom prst="rect">
              <a:avLst/>
            </a:prstGeom>
          </p:spPr>
        </p:pic>
        <p:pic>
          <p:nvPicPr>
            <p:cNvPr id="27" name="图片 26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56" t="9478" r="44036" b="50872"/>
            <a:stretch/>
          </p:blipFill>
          <p:spPr>
            <a:xfrm>
              <a:off x="7356926" y="6104155"/>
              <a:ext cx="316217" cy="359697"/>
            </a:xfrm>
            <a:prstGeom prst="rect">
              <a:avLst/>
            </a:prstGeom>
          </p:spPr>
        </p:pic>
        <p:pic>
          <p:nvPicPr>
            <p:cNvPr id="28" name="图片 27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57" t="9259" r="52485" b="50715"/>
            <a:stretch/>
          </p:blipFill>
          <p:spPr>
            <a:xfrm>
              <a:off x="8326859" y="6039353"/>
              <a:ext cx="258335" cy="442040"/>
            </a:xfrm>
            <a:prstGeom prst="rect">
              <a:avLst/>
            </a:prstGeom>
          </p:spPr>
        </p:pic>
        <p:pic>
          <p:nvPicPr>
            <p:cNvPr id="29" name="图片 28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868" t="19687" r="50132" b="45817"/>
            <a:stretch/>
          </p:blipFill>
          <p:spPr>
            <a:xfrm>
              <a:off x="4528792" y="6162692"/>
              <a:ext cx="157504" cy="277704"/>
            </a:xfrm>
            <a:prstGeom prst="rect">
              <a:avLst/>
            </a:prstGeom>
          </p:spPr>
        </p:pic>
        <p:pic>
          <p:nvPicPr>
            <p:cNvPr id="30" name="图片 29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57" t="9259" r="52485" b="50715"/>
            <a:stretch/>
          </p:blipFill>
          <p:spPr>
            <a:xfrm>
              <a:off x="8060421" y="6039353"/>
              <a:ext cx="258335" cy="442040"/>
            </a:xfrm>
            <a:prstGeom prst="rect">
              <a:avLst/>
            </a:prstGeom>
          </p:spPr>
        </p:pic>
        <p:pic>
          <p:nvPicPr>
            <p:cNvPr id="31" name="图片 3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56" t="9478" r="44036" b="50872"/>
            <a:stretch/>
          </p:blipFill>
          <p:spPr>
            <a:xfrm>
              <a:off x="7730906" y="6121696"/>
              <a:ext cx="316217" cy="359697"/>
            </a:xfrm>
            <a:prstGeom prst="rect">
              <a:avLst/>
            </a:prstGeom>
          </p:spPr>
        </p:pic>
        <p:pic>
          <p:nvPicPr>
            <p:cNvPr id="32" name="图片 31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965" t="16232" r="47836" b="60116"/>
            <a:stretch/>
          </p:blipFill>
          <p:spPr>
            <a:xfrm>
              <a:off x="4269465" y="528787"/>
              <a:ext cx="408666" cy="256473"/>
            </a:xfrm>
            <a:prstGeom prst="rect">
              <a:avLst/>
            </a:prstGeom>
          </p:spPr>
        </p:pic>
        <p:pic>
          <p:nvPicPr>
            <p:cNvPr id="33" name="图片 32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965" t="16232" r="47836" b="60116"/>
            <a:stretch/>
          </p:blipFill>
          <p:spPr>
            <a:xfrm>
              <a:off x="4644233" y="528786"/>
              <a:ext cx="408666" cy="256473"/>
            </a:xfrm>
            <a:prstGeom prst="rect">
              <a:avLst/>
            </a:prstGeom>
          </p:spPr>
        </p:pic>
        <p:pic>
          <p:nvPicPr>
            <p:cNvPr id="34" name="图片 33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965" t="16232" r="47836" b="60116"/>
            <a:stretch/>
          </p:blipFill>
          <p:spPr>
            <a:xfrm>
              <a:off x="5011831" y="528785"/>
              <a:ext cx="408666" cy="256473"/>
            </a:xfrm>
            <a:prstGeom prst="rect">
              <a:avLst/>
            </a:prstGeom>
          </p:spPr>
        </p:pic>
        <p:pic>
          <p:nvPicPr>
            <p:cNvPr id="35" name="图片 34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965" t="16232" r="47836" b="60116"/>
            <a:stretch/>
          </p:blipFill>
          <p:spPr>
            <a:xfrm>
              <a:off x="7730906" y="525582"/>
              <a:ext cx="408666" cy="256473"/>
            </a:xfrm>
            <a:prstGeom prst="rect">
              <a:avLst/>
            </a:prstGeom>
          </p:spPr>
        </p:pic>
        <p:pic>
          <p:nvPicPr>
            <p:cNvPr id="36" name="图片 35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965" t="16232" r="47836" b="60116"/>
            <a:stretch/>
          </p:blipFill>
          <p:spPr>
            <a:xfrm>
              <a:off x="7374398" y="508179"/>
              <a:ext cx="408666" cy="256473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965" t="16232" r="47836" b="60116"/>
            <a:stretch/>
          </p:blipFill>
          <p:spPr>
            <a:xfrm>
              <a:off x="7017900" y="508041"/>
              <a:ext cx="408666" cy="256473"/>
            </a:xfrm>
            <a:prstGeom prst="rect">
              <a:avLst/>
            </a:prstGeom>
          </p:spPr>
        </p:pic>
      </p:grpSp>
      <p:sp>
        <p:nvSpPr>
          <p:cNvPr id="40" name="圆角矩形 39"/>
          <p:cNvSpPr/>
          <p:nvPr/>
        </p:nvSpPr>
        <p:spPr>
          <a:xfrm>
            <a:off x="901617" y="3800343"/>
            <a:ext cx="568137" cy="5841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2"/>
                </a:solidFill>
              </a:rPr>
              <a:t>W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298848" y="4413820"/>
            <a:ext cx="568137" cy="5841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2"/>
                </a:solidFill>
              </a:rPr>
              <a:t>A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899507" y="4413821"/>
            <a:ext cx="568137" cy="5841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2"/>
                </a:solidFill>
              </a:rPr>
              <a:t>S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1492748" y="4413821"/>
            <a:ext cx="568137" cy="5841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2"/>
                </a:solidFill>
              </a:rPr>
              <a:t>D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52" name="圆角矩形 51"/>
          <p:cNvSpPr/>
          <p:nvPr/>
        </p:nvSpPr>
        <p:spPr>
          <a:xfrm>
            <a:off x="302886" y="3792534"/>
            <a:ext cx="568137" cy="5841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2"/>
                </a:solidFill>
              </a:rPr>
              <a:t>Q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53" name="圆角矩形 52"/>
          <p:cNvSpPr/>
          <p:nvPr/>
        </p:nvSpPr>
        <p:spPr>
          <a:xfrm>
            <a:off x="1509052" y="3792534"/>
            <a:ext cx="568137" cy="5841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2"/>
                </a:solidFill>
              </a:rPr>
              <a:t>E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55" name="圆角矩形 54"/>
          <p:cNvSpPr/>
          <p:nvPr/>
        </p:nvSpPr>
        <p:spPr>
          <a:xfrm>
            <a:off x="2113042" y="3800343"/>
            <a:ext cx="568137" cy="5841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2"/>
                </a:solidFill>
              </a:rPr>
              <a:t>R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63" name="圆角矩形 62"/>
          <p:cNvSpPr/>
          <p:nvPr/>
        </p:nvSpPr>
        <p:spPr>
          <a:xfrm>
            <a:off x="9592510" y="3915085"/>
            <a:ext cx="568137" cy="5841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2"/>
                </a:solidFill>
              </a:rPr>
              <a:t>I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64" name="圆角矩形 63"/>
          <p:cNvSpPr/>
          <p:nvPr/>
        </p:nvSpPr>
        <p:spPr>
          <a:xfrm>
            <a:off x="8989741" y="4528562"/>
            <a:ext cx="568137" cy="5841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2"/>
                </a:solidFill>
              </a:rPr>
              <a:t>J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65" name="圆角矩形 64"/>
          <p:cNvSpPr/>
          <p:nvPr/>
        </p:nvSpPr>
        <p:spPr>
          <a:xfrm>
            <a:off x="9590400" y="4528563"/>
            <a:ext cx="568137" cy="5841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2"/>
                </a:solidFill>
              </a:rPr>
              <a:t>K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66" name="圆角矩形 65"/>
          <p:cNvSpPr/>
          <p:nvPr/>
        </p:nvSpPr>
        <p:spPr>
          <a:xfrm>
            <a:off x="10183641" y="4528563"/>
            <a:ext cx="568137" cy="5841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2"/>
                </a:solidFill>
              </a:rPr>
              <a:t>L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67" name="圆角矩形 66"/>
          <p:cNvSpPr/>
          <p:nvPr/>
        </p:nvSpPr>
        <p:spPr>
          <a:xfrm>
            <a:off x="8993779" y="3907276"/>
            <a:ext cx="568137" cy="5841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2"/>
                </a:solidFill>
              </a:rPr>
              <a:t>U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68" name="圆角矩形 67"/>
          <p:cNvSpPr/>
          <p:nvPr/>
        </p:nvSpPr>
        <p:spPr>
          <a:xfrm>
            <a:off x="10199945" y="3907276"/>
            <a:ext cx="568137" cy="5841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2"/>
                </a:solidFill>
              </a:rPr>
              <a:t>O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69" name="圆角矩形 68"/>
          <p:cNvSpPr/>
          <p:nvPr/>
        </p:nvSpPr>
        <p:spPr>
          <a:xfrm>
            <a:off x="10798928" y="3907276"/>
            <a:ext cx="568137" cy="5841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2"/>
                </a:solidFill>
              </a:rPr>
              <a:t>P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70" name="圆角矩形 69"/>
          <p:cNvSpPr/>
          <p:nvPr/>
        </p:nvSpPr>
        <p:spPr>
          <a:xfrm>
            <a:off x="314037" y="5035106"/>
            <a:ext cx="1450871" cy="5841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2"/>
                </a:solidFill>
              </a:rPr>
              <a:t>SHIFT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71" name="圆角矩形 70"/>
          <p:cNvSpPr/>
          <p:nvPr/>
        </p:nvSpPr>
        <p:spPr>
          <a:xfrm>
            <a:off x="8989741" y="5135512"/>
            <a:ext cx="1450871" cy="5841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2"/>
                </a:solidFill>
              </a:rPr>
              <a:t>SPACE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2095898" y="3150493"/>
            <a:ext cx="99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Axe</a:t>
            </a:r>
            <a:endParaRPr lang="zh-CN" altLang="en-US" dirty="0"/>
          </a:p>
        </p:txBody>
      </p:sp>
      <p:sp>
        <p:nvSpPr>
          <p:cNvPr id="73" name="文本框 72"/>
          <p:cNvSpPr txBox="1"/>
          <p:nvPr/>
        </p:nvSpPr>
        <p:spPr>
          <a:xfrm>
            <a:off x="1388780" y="3393913"/>
            <a:ext cx="1384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Missle</a:t>
            </a:r>
            <a:endParaRPr lang="zh-CN" altLang="en-US" dirty="0"/>
          </a:p>
        </p:txBody>
      </p:sp>
      <p:sp>
        <p:nvSpPr>
          <p:cNvPr id="74" name="文本框 73"/>
          <p:cNvSpPr txBox="1"/>
          <p:nvPr/>
        </p:nvSpPr>
        <p:spPr>
          <a:xfrm>
            <a:off x="224951" y="3163428"/>
            <a:ext cx="1281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defense</a:t>
            </a:r>
            <a:endParaRPr lang="zh-CN" altLang="en-US" dirty="0"/>
          </a:p>
        </p:txBody>
      </p:sp>
      <p:sp>
        <p:nvSpPr>
          <p:cNvPr id="75" name="文本框 74"/>
          <p:cNvSpPr txBox="1"/>
          <p:nvPr/>
        </p:nvSpPr>
        <p:spPr>
          <a:xfrm flipH="1">
            <a:off x="536576" y="5864476"/>
            <a:ext cx="94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</a:t>
            </a:r>
            <a:r>
              <a:rPr lang="en-US" altLang="zh-CN" dirty="0" smtClean="0"/>
              <a:t>hoot</a:t>
            </a:r>
            <a:endParaRPr lang="zh-CN" altLang="en-US" dirty="0"/>
          </a:p>
        </p:txBody>
      </p:sp>
      <p:sp>
        <p:nvSpPr>
          <p:cNvPr id="76" name="文本框 75"/>
          <p:cNvSpPr txBox="1"/>
          <p:nvPr/>
        </p:nvSpPr>
        <p:spPr>
          <a:xfrm>
            <a:off x="8535253" y="3316180"/>
            <a:ext cx="1281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defense</a:t>
            </a:r>
            <a:endParaRPr lang="zh-CN" altLang="en-US" dirty="0"/>
          </a:p>
        </p:txBody>
      </p:sp>
      <p:sp>
        <p:nvSpPr>
          <p:cNvPr id="77" name="文本框 76"/>
          <p:cNvSpPr txBox="1"/>
          <p:nvPr/>
        </p:nvSpPr>
        <p:spPr>
          <a:xfrm>
            <a:off x="9953850" y="3519825"/>
            <a:ext cx="1384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Missle</a:t>
            </a:r>
            <a:endParaRPr lang="zh-CN" altLang="en-US" dirty="0"/>
          </a:p>
        </p:txBody>
      </p:sp>
      <p:sp>
        <p:nvSpPr>
          <p:cNvPr id="78" name="文本框 77"/>
          <p:cNvSpPr txBox="1"/>
          <p:nvPr/>
        </p:nvSpPr>
        <p:spPr>
          <a:xfrm>
            <a:off x="10803108" y="3304095"/>
            <a:ext cx="99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Axe</a:t>
            </a:r>
            <a:endParaRPr lang="zh-CN" altLang="en-US" dirty="0"/>
          </a:p>
        </p:txBody>
      </p:sp>
      <p:sp>
        <p:nvSpPr>
          <p:cNvPr id="79" name="文本框 78"/>
          <p:cNvSpPr txBox="1"/>
          <p:nvPr/>
        </p:nvSpPr>
        <p:spPr>
          <a:xfrm flipH="1">
            <a:off x="8957833" y="5989949"/>
            <a:ext cx="94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</a:t>
            </a:r>
            <a:r>
              <a:rPr lang="en-US" altLang="zh-CN" dirty="0" smtClean="0"/>
              <a:t>hoot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738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18727" cy="1400530"/>
          </a:xfrm>
        </p:spPr>
        <p:txBody>
          <a:bodyPr/>
          <a:lstStyle/>
          <a:p>
            <a:r>
              <a:rPr lang="en-US" altLang="zh-CN" dirty="0" smtClean="0"/>
              <a:t>Our game happens in  Andromeda M31</a:t>
            </a:r>
            <a:br>
              <a:rPr lang="en-US" altLang="zh-CN" dirty="0" smtClean="0"/>
            </a:br>
            <a:r>
              <a:rPr lang="en-US" altLang="zh-CN" dirty="0" smtClean="0"/>
              <a:t>which is 220 light years from Earth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871" y="2015231"/>
            <a:ext cx="6204531" cy="4658171"/>
          </a:xfrm>
        </p:spPr>
      </p:pic>
    </p:spTree>
    <p:extLst>
      <p:ext uri="{BB962C8B-B14F-4D97-AF65-F5344CB8AC3E}">
        <p14:creationId xmlns:p14="http://schemas.microsoft.com/office/powerpoint/2010/main" val="303669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7200" dirty="0" smtClean="0"/>
              <a:t>Characters</a:t>
            </a:r>
            <a:endParaRPr lang="zh-CN" altLang="en-US" sz="7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Two Character</a:t>
            </a:r>
          </a:p>
          <a:p>
            <a:pPr marL="0" indent="0">
              <a:buNone/>
            </a:pPr>
            <a:endParaRPr lang="en-US" altLang="zh-CN" sz="2800" dirty="0" smtClean="0"/>
          </a:p>
          <a:p>
            <a:pPr marL="457200" lvl="1" indent="0">
              <a:buNone/>
            </a:pPr>
            <a:endParaRPr lang="en-US" altLang="zh-CN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Player takes control of one flying saucer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Blue one: More firepower; Moves slower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Yellow one: More Flexible; Lighter firepower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2800" dirty="0" smtClean="0"/>
          </a:p>
          <a:p>
            <a:pPr marL="0" indent="0">
              <a:buNone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249" y="1152983"/>
            <a:ext cx="3134162" cy="188621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004" y="1152983"/>
            <a:ext cx="3077004" cy="186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3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5102" y="700634"/>
            <a:ext cx="10598030" cy="4195481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Game </a:t>
            </a:r>
            <a:r>
              <a:rPr lang="en-US" altLang="zh-CN" sz="3200" dirty="0" smtClean="0"/>
              <a:t>Property:</a:t>
            </a:r>
            <a:endParaRPr lang="en-US" altLang="zh-CN" sz="3200" dirty="0" smtClean="0"/>
          </a:p>
          <a:p>
            <a:pPr marL="0" indent="0">
              <a:buNone/>
            </a:pPr>
            <a:endParaRPr lang="en-US" altLang="zh-CN" sz="3200" dirty="0" smtClean="0"/>
          </a:p>
          <a:p>
            <a:pPr lvl="1"/>
            <a:r>
              <a:rPr lang="en-US" altLang="zh-CN" sz="3200" dirty="0" smtClean="0"/>
              <a:t>“Missile” :  Tracking and attacking</a:t>
            </a:r>
          </a:p>
          <a:p>
            <a:pPr lvl="1"/>
            <a:endParaRPr lang="en-US" altLang="zh-CN" sz="3200" dirty="0"/>
          </a:p>
          <a:p>
            <a:pPr lvl="1"/>
            <a:r>
              <a:rPr lang="en-US" altLang="zh-CN" sz="3200" dirty="0" smtClean="0"/>
              <a:t>“Shield” :   Hack your opponent, </a:t>
            </a:r>
          </a:p>
          <a:p>
            <a:pPr marL="457200" lvl="1" indent="0">
              <a:buNone/>
            </a:pPr>
            <a:r>
              <a:rPr lang="en-US" altLang="zh-CN" sz="3200" dirty="0"/>
              <a:t> </a:t>
            </a:r>
            <a:r>
              <a:rPr lang="en-US" altLang="zh-CN" sz="3200" dirty="0" smtClean="0"/>
              <a:t>                    not  able to defense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6791">
            <a:off x="4566275" y="4198255"/>
            <a:ext cx="1267002" cy="22577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3379">
            <a:off x="7421871" y="4141097"/>
            <a:ext cx="1962424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8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713" y="661999"/>
            <a:ext cx="8946541" cy="4195481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Game </a:t>
            </a:r>
            <a:r>
              <a:rPr lang="en-US" altLang="zh-CN" sz="3200" dirty="0" smtClean="0"/>
              <a:t>Property:</a:t>
            </a:r>
            <a:endParaRPr lang="en-US" altLang="zh-CN" sz="3200" dirty="0" smtClean="0"/>
          </a:p>
          <a:p>
            <a:endParaRPr lang="en-US" altLang="zh-CN" sz="3200" dirty="0"/>
          </a:p>
          <a:p>
            <a:pPr lvl="1"/>
            <a:r>
              <a:rPr lang="en-US" altLang="zh-CN" sz="3000" dirty="0" smtClean="0"/>
              <a:t>“</a:t>
            </a:r>
            <a:r>
              <a:rPr lang="en-US" altLang="zh-CN" sz="3000" dirty="0" err="1" smtClean="0"/>
              <a:t>Medikit</a:t>
            </a:r>
            <a:r>
              <a:rPr lang="en-US" altLang="zh-CN" sz="3000" dirty="0" smtClean="0"/>
              <a:t>” :   Supply the HP</a:t>
            </a:r>
          </a:p>
          <a:p>
            <a:pPr lvl="1"/>
            <a:endParaRPr lang="en-US" altLang="zh-CN" sz="3000" dirty="0"/>
          </a:p>
          <a:p>
            <a:pPr lvl="1"/>
            <a:r>
              <a:rPr lang="en-US" altLang="zh-CN" sz="3000" dirty="0" smtClean="0"/>
              <a:t>“Axe” :  </a:t>
            </a:r>
            <a:r>
              <a:rPr lang="en-US" altLang="zh-CN" sz="3000" dirty="0" err="1" smtClean="0"/>
              <a:t>Spliting</a:t>
            </a:r>
            <a:r>
              <a:rPr lang="en-US" altLang="zh-CN" sz="3000" dirty="0" smtClean="0"/>
              <a:t> the</a:t>
            </a:r>
            <a:r>
              <a:rPr lang="en-US" altLang="zh-CN" sz="2800" dirty="0" smtClean="0"/>
              <a:t> stones </a:t>
            </a:r>
            <a:r>
              <a:rPr lang="en-US" altLang="zh-CN" sz="3000" dirty="0" smtClean="0"/>
              <a:t>forward</a:t>
            </a:r>
            <a:endParaRPr lang="zh-CN" altLang="en-US" sz="3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5476">
            <a:off x="905099" y="4338483"/>
            <a:ext cx="1438476" cy="231489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307" y="2231449"/>
            <a:ext cx="1800476" cy="152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8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1564" y="829425"/>
            <a:ext cx="10957753" cy="4195481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Barrier:</a:t>
            </a:r>
            <a:endParaRPr lang="en-US" altLang="zh-CN" sz="3200" dirty="0" smtClean="0"/>
          </a:p>
          <a:p>
            <a:endParaRPr lang="en-US" altLang="zh-CN" sz="3200" dirty="0"/>
          </a:p>
          <a:p>
            <a:pPr lvl="1"/>
            <a:r>
              <a:rPr lang="en-US" altLang="zh-CN" sz="3000" dirty="0" smtClean="0"/>
              <a:t>“Stones” :  Flying towards you</a:t>
            </a:r>
          </a:p>
          <a:p>
            <a:pPr lvl="2"/>
            <a:endParaRPr lang="en-US" altLang="zh-CN" sz="2800" dirty="0"/>
          </a:p>
          <a:p>
            <a:pPr lvl="2"/>
            <a:r>
              <a:rPr lang="en-US" altLang="zh-CN" sz="2800" dirty="0" smtClean="0"/>
              <a:t>Notice : Your HP decrease when crushing on stones </a:t>
            </a:r>
            <a:endParaRPr lang="zh-CN" altLang="en-US" sz="2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49405">
            <a:off x="8805877" y="3808521"/>
            <a:ext cx="2286319" cy="194337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2495">
            <a:off x="6860664" y="5137352"/>
            <a:ext cx="1750527" cy="14879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61986">
            <a:off x="293901" y="3866976"/>
            <a:ext cx="3454683" cy="293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12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 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551" y="3213644"/>
            <a:ext cx="1438476" cy="231489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618" y="5106157"/>
            <a:ext cx="1800476" cy="152421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28" y="4399672"/>
            <a:ext cx="1267002" cy="22577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57" y="3427987"/>
            <a:ext cx="3134162" cy="188621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21" y="433027"/>
            <a:ext cx="3077004" cy="186716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519" y="2352130"/>
            <a:ext cx="1962424" cy="237205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956" y="901253"/>
            <a:ext cx="2286319" cy="194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Game rules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04293" y="1627915"/>
            <a:ext cx="8946541" cy="4195481"/>
          </a:xfrm>
        </p:spPr>
        <p:txBody>
          <a:bodyPr>
            <a:noAutofit/>
          </a:bodyPr>
          <a:lstStyle/>
          <a:p>
            <a:r>
              <a:rPr lang="en-US" altLang="zh-CN" sz="2200" smtClean="0"/>
              <a:t>Two players </a:t>
            </a:r>
          </a:p>
          <a:p>
            <a:pPr lvl="1"/>
            <a:r>
              <a:rPr lang="en-US" altLang="zh-CN" sz="2200" smtClean="0"/>
              <a:t>Chose your character</a:t>
            </a:r>
          </a:p>
          <a:p>
            <a:pPr lvl="1"/>
            <a:r>
              <a:rPr lang="en-US" altLang="zh-CN" sz="2200" smtClean="0"/>
              <a:t>Designed HP, for example, 5 HP</a:t>
            </a:r>
          </a:p>
          <a:p>
            <a:pPr lvl="1"/>
            <a:r>
              <a:rPr lang="en-US" altLang="zh-CN" sz="2200" smtClean="0"/>
              <a:t>Evade the collision with stones</a:t>
            </a:r>
          </a:p>
          <a:p>
            <a:pPr lvl="1"/>
            <a:r>
              <a:rPr lang="en-US" altLang="zh-CN" sz="2200" smtClean="0"/>
              <a:t>You can move in every direction</a:t>
            </a:r>
          </a:p>
          <a:p>
            <a:pPr lvl="1"/>
            <a:r>
              <a:rPr lang="en-US" altLang="zh-CN" sz="2200" smtClean="0"/>
              <a:t>Props picked up have different function</a:t>
            </a:r>
          </a:p>
          <a:p>
            <a:pPr lvl="1"/>
            <a:endParaRPr lang="en-US" altLang="zh-CN" sz="2200"/>
          </a:p>
          <a:p>
            <a:r>
              <a:rPr lang="en-US" altLang="zh-CN" sz="2200" smtClean="0"/>
              <a:t>The last survivor is the winner</a:t>
            </a:r>
          </a:p>
          <a:p>
            <a:pPr lvl="1"/>
            <a:r>
              <a:rPr lang="en-US" altLang="zh-CN" sz="2200" smtClean="0"/>
              <a:t>0 HP means you GAME OVER !</a:t>
            </a:r>
            <a:endParaRPr lang="en-US" altLang="zh-CN" sz="2200"/>
          </a:p>
        </p:txBody>
      </p:sp>
    </p:spTree>
    <p:extLst>
      <p:ext uri="{BB962C8B-B14F-4D97-AF65-F5344CB8AC3E}">
        <p14:creationId xmlns:p14="http://schemas.microsoft.com/office/powerpoint/2010/main" val="86904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离子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121</TotalTime>
  <Words>177</Words>
  <Application>Microsoft Office PowerPoint</Application>
  <PresentationFormat>宽屏</PresentationFormat>
  <Paragraphs>70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宋体</vt:lpstr>
      <vt:lpstr>Arial</vt:lpstr>
      <vt:lpstr>Century Gothic</vt:lpstr>
      <vt:lpstr>Wingdings</vt:lpstr>
      <vt:lpstr>Wingdings 3</vt:lpstr>
      <vt:lpstr>离子</vt:lpstr>
      <vt:lpstr>Andromeda M31</vt:lpstr>
      <vt:lpstr> </vt:lpstr>
      <vt:lpstr>Our game happens in  Andromeda M31 which is 220 light years from Earth</vt:lpstr>
      <vt:lpstr>Characters</vt:lpstr>
      <vt:lpstr> </vt:lpstr>
      <vt:lpstr> </vt:lpstr>
      <vt:lpstr> </vt:lpstr>
      <vt:lpstr> </vt:lpstr>
      <vt:lpstr>Game rules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DELL</dc:creator>
  <cp:lastModifiedBy>马思远</cp:lastModifiedBy>
  <cp:revision>15</cp:revision>
  <dcterms:created xsi:type="dcterms:W3CDTF">2017-07-23T15:16:38Z</dcterms:created>
  <dcterms:modified xsi:type="dcterms:W3CDTF">2017-07-24T01:35:13Z</dcterms:modified>
</cp:coreProperties>
</file>