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Relationship Id="rId5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Relationship Id="rId4" Type="http://schemas.openxmlformats.org/officeDocument/2006/relationships/image" Target="../media/image04.png"/><Relationship Id="rId5" Type="http://schemas.openxmlformats.org/officeDocument/2006/relationships/image" Target="../media/image05.png"/><Relationship Id="rId6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opengameart.org/content/free-platformer-game-tileset" TargetMode="External"/><Relationship Id="rId4" Type="http://schemas.openxmlformats.org/officeDocument/2006/relationships/hyperlink" Target="http://www.bfxr.net" TargetMode="External"/><Relationship Id="rId5" Type="http://schemas.openxmlformats.org/officeDocument/2006/relationships/hyperlink" Target="https://www.youtube.com/watch?v=uANhepe0wB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TotemLight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125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Paul Kessler, Bartosz Dabkowski, Joscelyn Kim </a:t>
            </a:r>
            <a:r>
              <a:rPr b="1" lang="en" sz="3600" u="sng"/>
              <a:t>PB&amp;J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Enemies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>
                <a:solidFill>
                  <a:srgbClr val="FFFFFF"/>
                </a:solidFill>
              </a:rPr>
              <a:t>Dark Creeper</a:t>
            </a:r>
            <a:r>
              <a:rPr b="1" lang="en"/>
              <a:t> </a:t>
            </a:r>
            <a:r>
              <a:rPr lang="en"/>
              <a:t>-- Runs towards hero when hero light is off. Runs away when hero light is 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FFFFFF"/>
                </a:solidFill>
              </a:rPr>
              <a:t>Seeker</a:t>
            </a:r>
            <a:r>
              <a:rPr lang="en"/>
              <a:t> -- Chases hero when hero is in view and light is on. Ignores if light is off.</a:t>
            </a:r>
          </a:p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5428425" y="0"/>
            <a:ext cx="3560400" cy="454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FF9900"/>
                </a:solidFill>
              </a:rPr>
              <a:t>Final Boss</a:t>
            </a:r>
            <a:r>
              <a:rPr lang="en"/>
              <a:t> -- Damage the Final Boss with your light. The lower his health is, the harder he becomes.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</a:rPr>
              <a:t>Final Boss Attacks: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FF0000"/>
                </a:solidFill>
              </a:rPr>
              <a:t>Laser</a:t>
            </a:r>
            <a:r>
              <a:rPr b="1" lang="en"/>
              <a:t> </a:t>
            </a:r>
            <a:r>
              <a:rPr lang="en"/>
              <a:t>-- Prepares lasers and then shoots lasers vertically or horizontally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0000FF"/>
                </a:solidFill>
              </a:rPr>
              <a:t>Shock</a:t>
            </a:r>
            <a:r>
              <a:rPr b="1" lang="en"/>
              <a:t> </a:t>
            </a:r>
            <a:r>
              <a:rPr lang="en"/>
              <a:t>-- Shocks the hero if their light is on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783F04"/>
                </a:solidFill>
              </a:rPr>
              <a:t>Rock Fall</a:t>
            </a:r>
            <a:r>
              <a:rPr lang="en"/>
              <a:t> -- Shakes the screen and drops rocks on the hero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FFFF00"/>
                </a:solidFill>
              </a:rPr>
              <a:t>Chase</a:t>
            </a:r>
            <a:r>
              <a:rPr b="1" lang="en"/>
              <a:t> </a:t>
            </a:r>
            <a:r>
              <a:rPr lang="en"/>
              <a:t>-- Chases for a limited time or until the hero is damaged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FFFFFF"/>
                </a:solidFill>
              </a:rPr>
              <a:t>Dark</a:t>
            </a:r>
            <a:r>
              <a:rPr lang="en"/>
              <a:t> -- Darkens the global lighting</a:t>
            </a:r>
          </a:p>
          <a:p>
            <a:pPr indent="-228600" lvl="0" marL="457200">
              <a:spcBef>
                <a:spcPts val="0"/>
              </a:spcBef>
              <a:buClr>
                <a:schemeClr val="lt1"/>
              </a:buClr>
            </a:pPr>
            <a:r>
              <a:t/>
            </a:r>
            <a:endParaRPr b="1"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400" y="1152475"/>
            <a:ext cx="6096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65200" y="2432950"/>
            <a:ext cx="4876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78837" y="126475"/>
            <a:ext cx="810975" cy="81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How To Play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975" y="3374525"/>
            <a:ext cx="15240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>
            <p:ph idx="1" type="body"/>
          </p:nvPr>
        </p:nvSpPr>
        <p:spPr>
          <a:xfrm>
            <a:off x="263975" y="10993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1800"/>
              <a:t>Hero Movement: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b="1" lang="en" sz="1800">
                <a:solidFill>
                  <a:srgbClr val="FFFFFF"/>
                </a:solidFill>
              </a:rPr>
              <a:t>A</a:t>
            </a:r>
            <a:r>
              <a:rPr lang="en" sz="1800"/>
              <a:t> 	  	= 	Left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b="1" lang="en" sz="1800">
                <a:solidFill>
                  <a:srgbClr val="FFFFFF"/>
                </a:solidFill>
              </a:rPr>
              <a:t>D</a:t>
            </a:r>
            <a:r>
              <a:rPr lang="en" sz="1800"/>
              <a:t> 	 	= 	Right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b="1" lang="en" sz="1800">
                <a:solidFill>
                  <a:srgbClr val="FFFFFF"/>
                </a:solidFill>
              </a:rPr>
              <a:t>W</a:t>
            </a:r>
            <a:r>
              <a:rPr b="1" lang="en" sz="1800"/>
              <a:t> </a:t>
            </a:r>
            <a:r>
              <a:rPr lang="en" sz="1800"/>
              <a:t>	  	= 	Jump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b="1" lang="en" sz="1800">
                <a:solidFill>
                  <a:srgbClr val="FFFFFF"/>
                </a:solidFill>
              </a:rPr>
              <a:t>Space</a:t>
            </a:r>
            <a:r>
              <a:rPr lang="en" sz="1800"/>
              <a:t> 	= 	Toggle Light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b="1" lang="en" sz="1800">
                <a:solidFill>
                  <a:srgbClr val="FFFFFF"/>
                </a:solidFill>
              </a:rPr>
              <a:t>X</a:t>
            </a:r>
            <a:r>
              <a:rPr b="1" lang="en" sz="1800"/>
              <a:t> </a:t>
            </a:r>
            <a:r>
              <a:rPr lang="en" sz="1800"/>
              <a:t>	  	= 	Activate Totem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800">
                <a:solidFill>
                  <a:srgbClr val="FFFFFF"/>
                </a:solidFill>
              </a:rPr>
              <a:t>M </a:t>
            </a:r>
            <a:r>
              <a:rPr lang="en" sz="1800"/>
              <a:t>  	       =     Toggle Mini Map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73975" y="486375"/>
            <a:ext cx="894750" cy="8947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>
            <p:ph idx="2" type="body"/>
          </p:nvPr>
        </p:nvSpPr>
        <p:spPr>
          <a:xfrm>
            <a:off x="4772800" y="351075"/>
            <a:ext cx="4136100" cy="164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FF0000"/>
                </a:solidFill>
              </a:rPr>
              <a:t>Health</a:t>
            </a:r>
            <a:r>
              <a:rPr lang="en"/>
              <a:t> -- Restart when reaches zero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0000FF"/>
                </a:solidFill>
              </a:rPr>
              <a:t>Light Sprite Bar</a:t>
            </a:r>
            <a:r>
              <a:rPr lang="en"/>
              <a:t> -- Use to activate Totems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lang="en"/>
              <a:t> 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FFFF00"/>
                </a:solidFill>
              </a:rPr>
              <a:t>Energy Bar</a:t>
            </a:r>
            <a:r>
              <a:rPr lang="en"/>
              <a:t> -- Depletes when light is on, increases when light is off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6550" y="226695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>
            <p:ph idx="3" type="body"/>
          </p:nvPr>
        </p:nvSpPr>
        <p:spPr>
          <a:xfrm>
            <a:off x="4639450" y="2177150"/>
            <a:ext cx="3999899" cy="164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0000FF"/>
                </a:solidFill>
              </a:rPr>
              <a:t>Light Sprite </a:t>
            </a:r>
            <a:r>
              <a:rPr lang="en"/>
              <a:t>-- increases Light Sprite Bar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lang="en"/>
              <a:t>used to activate totems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b="1" lang="en">
                <a:solidFill>
                  <a:srgbClr val="FFFFFF"/>
                </a:solidFill>
              </a:rPr>
              <a:t>Totem</a:t>
            </a:r>
            <a:r>
              <a:rPr lang="en"/>
              <a:t> -- opens gate when loaded with Light Sprites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b="1" lang="en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11750" y="3151425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Requirements 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4227599" cy="36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a.</a:t>
            </a:r>
            <a:r>
              <a:rPr lang="en" sz="700"/>
              <a:t>       </a:t>
            </a:r>
            <a:r>
              <a:rPr lang="en" sz="1000"/>
              <a:t>At least three different types of game objects (different behaviors)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Hero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Dark Creeper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Seeker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Final Boss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         Laser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         Rocks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         Lightning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b.</a:t>
            </a:r>
            <a:r>
              <a:rPr lang="en" sz="700"/>
              <a:t>       </a:t>
            </a:r>
            <a:r>
              <a:rPr lang="en" sz="1000"/>
              <a:t>At least 10 game instances of objects in the scene (any combination of the three game object types)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1 Hero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1 Final Boss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1 Laser Beam Set, 7 Laser Beams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1 Rock Set, 14 Rocks</a:t>
            </a:r>
          </a:p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00"/>
              <a:t>  </a:t>
            </a:r>
            <a:r>
              <a:rPr lang="en" sz="1000"/>
              <a:t>c.  At least one inter object collision being clearly per-pixel accurate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Final Boss Chase sequence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LightSprite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Meaningful game:</a:t>
            </a:r>
          </a:p>
          <a:p>
            <a:pPr indent="-292100" lvl="0" marL="457200" rtl="0">
              <a:spcBef>
                <a:spcPts val="0"/>
              </a:spcBef>
              <a:buSzPct val="100000"/>
            </a:pPr>
            <a:r>
              <a:rPr lang="en" sz="1000"/>
              <a:t>Interesting </a:t>
            </a:r>
          </a:p>
          <a:p>
            <a:pPr indent="-292100" lvl="0" marL="457200" rtl="0">
              <a:spcBef>
                <a:spcPts val="0"/>
              </a:spcBef>
              <a:buSzPct val="100000"/>
            </a:pPr>
            <a:r>
              <a:rPr lang="en" sz="1000"/>
              <a:t>Healthbar</a:t>
            </a:r>
          </a:p>
          <a:p>
            <a:pPr indent="-292100" lvl="0" marL="457200" rtl="0">
              <a:spcBef>
                <a:spcPts val="0"/>
              </a:spcBef>
              <a:buSzPct val="100000"/>
            </a:pPr>
            <a:r>
              <a:rPr lang="en" sz="1000"/>
              <a:t>Lightbar</a:t>
            </a:r>
          </a:p>
          <a:p>
            <a:pPr indent="-292100" lvl="0" marL="457200" rtl="0">
              <a:spcBef>
                <a:spcPts val="0"/>
              </a:spcBef>
              <a:buSzPct val="100000"/>
            </a:pPr>
            <a:r>
              <a:rPr lang="en" sz="1000"/>
              <a:t>EnergyBar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2445700" y="3416275"/>
            <a:ext cx="2036399" cy="115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13 Dark Creepers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1000"/>
              <a:t>6 Seekers</a:t>
            </a:r>
          </a:p>
          <a:p>
            <a:pPr indent="-2921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t/>
            </a:r>
            <a:endParaRPr sz="10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3999899" cy="3794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Scenes: at least 3 scenes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Title screen 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2 Game levels 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Win/lost Scenes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At least 2 camera views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Main View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Mini Map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Feature the use of </a:t>
            </a:r>
            <a:r>
              <a:rPr b="1" lang="en" sz="1200"/>
              <a:t>Interpolation </a:t>
            </a:r>
            <a:r>
              <a:rPr lang="en" sz="1200"/>
              <a:t>utility object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/>
              <a:t>Light Energy Bar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Feature the use of chase or rotate away, or any types of pseudo autonomous behavior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/>
              <a:t>Final Boss Chase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Seeker Chase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832400" y="1152475"/>
            <a:ext cx="3999899" cy="3794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 Lights: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6 seekers which use 1 point light and 1 spotlight each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/>
              <a:t>lights move and change color from green to red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Hero uses point light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Directional light for global world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Normal Map: 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Platforms 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Walls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Particles: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Totem particle that goes to gate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Credits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244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Tileset: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http://opengameart.org/content/free-platformer-game-tileset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Sounds: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http://www.bfxr.net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Boss Battle: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https://www.youtube.com/watch?v=uANhepe0wBI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Paul Kessler: All Level 1 Music and sounds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Joscelyn Kim: Hero, Totems, LightSprite, Title Page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